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-126" y="-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8A392-6C66-4711-908B-62A12992295D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3FA06-7730-4592-B681-983D225747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27692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8A392-6C66-4711-908B-62A12992295D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3FA06-7730-4592-B681-983D225747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8341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8A392-6C66-4711-908B-62A12992295D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3FA06-7730-4592-B681-983D225747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29313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8A392-6C66-4711-908B-62A12992295D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3FA06-7730-4592-B681-983D225747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69151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8A392-6C66-4711-908B-62A12992295D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3FA06-7730-4592-B681-983D225747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45693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8A392-6C66-4711-908B-62A12992295D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3FA06-7730-4592-B681-983D225747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72621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8A392-6C66-4711-908B-62A12992295D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3FA06-7730-4592-B681-983D225747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1020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8A392-6C66-4711-908B-62A12992295D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3FA06-7730-4592-B681-983D225747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21872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8A392-6C66-4711-908B-62A12992295D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3FA06-7730-4592-B681-983D225747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60980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8A392-6C66-4711-908B-62A12992295D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3FA06-7730-4592-B681-983D225747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51373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8A392-6C66-4711-908B-62A12992295D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3FA06-7730-4592-B681-983D225747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06049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8A392-6C66-4711-908B-62A12992295D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3FA06-7730-4592-B681-983D225747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92521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7506" y="166255"/>
            <a:ext cx="11459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ИЗО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Ведмицкая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Валентина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Эвальтовна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 п.Первомайский.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96291" y="1448790"/>
            <a:ext cx="97021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  «Место подвига  в наше  время»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Рассказать о  героях  нашего  времени.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55569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-61" b="16606"/>
          <a:stretch/>
        </p:blipFill>
        <p:spPr>
          <a:xfrm>
            <a:off x="182880" y="-1"/>
            <a:ext cx="11820538" cy="655042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4271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9" y="0"/>
            <a:ext cx="11371811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44006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69" y="0"/>
            <a:ext cx="10756669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93382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97032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9180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629" y="0"/>
            <a:ext cx="1195370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45672" y="1712422"/>
            <a:ext cx="9443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Спас свою сестру от преступника ценой своей жизни. Самый юный герой нашего времени.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15711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56" y="0"/>
            <a:ext cx="11637819" cy="67042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959970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0"/>
            <a:ext cx="1170432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292571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" y="0"/>
            <a:ext cx="11859491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8961402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43</Words>
  <Application>Microsoft Office PowerPoint</Application>
  <PresentationFormat>Произвольный</PresentationFormat>
  <Paragraphs>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Дед</dc:creator>
  <cp:lastModifiedBy>Елена</cp:lastModifiedBy>
  <cp:revision>9</cp:revision>
  <dcterms:created xsi:type="dcterms:W3CDTF">2021-10-29T21:32:42Z</dcterms:created>
  <dcterms:modified xsi:type="dcterms:W3CDTF">2024-01-22T13:12:23Z</dcterms:modified>
</cp:coreProperties>
</file>