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86" r:id="rId4"/>
    <p:sldId id="293" r:id="rId5"/>
    <p:sldId id="283" r:id="rId6"/>
    <p:sldId id="292" r:id="rId7"/>
    <p:sldId id="278" r:id="rId8"/>
    <p:sldId id="281" r:id="rId9"/>
    <p:sldId id="287" r:id="rId10"/>
    <p:sldId id="280" r:id="rId11"/>
    <p:sldId id="279" r:id="rId12"/>
    <p:sldId id="288" r:id="rId13"/>
    <p:sldId id="289" r:id="rId14"/>
    <p:sldId id="290" r:id="rId15"/>
    <p:sldId id="291" r:id="rId16"/>
    <p:sldId id="27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26" y="-5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892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99">
            <a:alpha val="7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95536" y="332656"/>
            <a:ext cx="8352928" cy="6192688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0_6fc6a_ba5d7a58_XL.png"/>
          <p:cNvPicPr>
            <a:picLocks noChangeAspect="1"/>
          </p:cNvPicPr>
          <p:nvPr/>
        </p:nvPicPr>
        <p:blipFill>
          <a:blip r:embed="rId6" cstate="print"/>
          <a:srcRect l="9142" t="3801" r="4335" b="8001"/>
          <a:stretch>
            <a:fillRect/>
          </a:stretch>
        </p:blipFill>
        <p:spPr>
          <a:xfrm>
            <a:off x="0" y="4725144"/>
            <a:ext cx="1828162" cy="21328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4.wdp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36912"/>
            <a:ext cx="7772400" cy="1470025"/>
          </a:xfrm>
        </p:spPr>
        <p:txBody>
          <a:bodyPr/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120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Arial" pitchFamily="34" charset="0"/>
              </a:rPr>
              <a:t>Число 13</a:t>
            </a:r>
          </a:p>
        </p:txBody>
      </p:sp>
      <p:pic>
        <p:nvPicPr>
          <p:cNvPr id="3" name="Рисунок 2" descr="98013660_w640_h640_gn89sc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64" y="5232031"/>
            <a:ext cx="9144000" cy="1625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98013660_w640_h640_gn89sc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8942" y="44624"/>
            <a:ext cx="9144000" cy="1625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157" name="Picture 69" descr="img0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2" r="3018"/>
          <a:stretch>
            <a:fillRect/>
          </a:stretch>
        </p:blipFill>
        <p:spPr bwMode="auto">
          <a:xfrm>
            <a:off x="381000" y="1143000"/>
            <a:ext cx="285115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3352800" y="54864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101" name="Rectangle 9"/>
          <p:cNvSpPr>
            <a:spLocks noChangeArrowheads="1"/>
          </p:cNvSpPr>
          <p:nvPr/>
        </p:nvSpPr>
        <p:spPr bwMode="auto">
          <a:xfrm>
            <a:off x="4419600" y="54864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89098" name="Rectangle 10"/>
          <p:cNvSpPr>
            <a:spLocks noChangeArrowheads="1"/>
          </p:cNvSpPr>
          <p:nvPr/>
        </p:nvSpPr>
        <p:spPr bwMode="auto">
          <a:xfrm>
            <a:off x="4419600" y="44196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89099" name="Rectangle 11"/>
          <p:cNvSpPr>
            <a:spLocks noChangeArrowheads="1"/>
          </p:cNvSpPr>
          <p:nvPr/>
        </p:nvSpPr>
        <p:spPr bwMode="auto">
          <a:xfrm>
            <a:off x="4419600" y="33528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89100" name="Rectangle 12"/>
          <p:cNvSpPr>
            <a:spLocks noChangeArrowheads="1"/>
          </p:cNvSpPr>
          <p:nvPr/>
        </p:nvSpPr>
        <p:spPr bwMode="auto">
          <a:xfrm>
            <a:off x="4419600" y="22860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105" name="Rectangle 13"/>
          <p:cNvSpPr>
            <a:spLocks noChangeArrowheads="1"/>
          </p:cNvSpPr>
          <p:nvPr/>
        </p:nvSpPr>
        <p:spPr bwMode="auto">
          <a:xfrm>
            <a:off x="5486400" y="54864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89102" name="Rectangle 14"/>
          <p:cNvSpPr>
            <a:spLocks noChangeArrowheads="1"/>
          </p:cNvSpPr>
          <p:nvPr/>
        </p:nvSpPr>
        <p:spPr bwMode="auto">
          <a:xfrm>
            <a:off x="5486400" y="44196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107" name="Rectangle 15"/>
          <p:cNvSpPr>
            <a:spLocks noChangeArrowheads="1"/>
          </p:cNvSpPr>
          <p:nvPr/>
        </p:nvSpPr>
        <p:spPr bwMode="auto">
          <a:xfrm>
            <a:off x="5486400" y="33528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108" name="Rectangle 16"/>
          <p:cNvSpPr>
            <a:spLocks noChangeArrowheads="1"/>
          </p:cNvSpPr>
          <p:nvPr/>
        </p:nvSpPr>
        <p:spPr bwMode="auto">
          <a:xfrm>
            <a:off x="5486400" y="22860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109" name="Rectangle 17"/>
          <p:cNvSpPr>
            <a:spLocks noChangeArrowheads="1"/>
          </p:cNvSpPr>
          <p:nvPr/>
        </p:nvSpPr>
        <p:spPr bwMode="auto">
          <a:xfrm>
            <a:off x="6553200" y="54864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89106" name="Rectangle 18"/>
          <p:cNvSpPr>
            <a:spLocks noChangeArrowheads="1"/>
          </p:cNvSpPr>
          <p:nvPr/>
        </p:nvSpPr>
        <p:spPr bwMode="auto">
          <a:xfrm>
            <a:off x="6553200" y="44196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89107" name="Rectangle 19"/>
          <p:cNvSpPr>
            <a:spLocks noChangeArrowheads="1"/>
          </p:cNvSpPr>
          <p:nvPr/>
        </p:nvSpPr>
        <p:spPr bwMode="auto">
          <a:xfrm>
            <a:off x="6553200" y="33528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89108" name="Rectangle 20"/>
          <p:cNvSpPr>
            <a:spLocks noChangeArrowheads="1"/>
          </p:cNvSpPr>
          <p:nvPr/>
        </p:nvSpPr>
        <p:spPr bwMode="auto">
          <a:xfrm>
            <a:off x="6553200" y="22860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113" name="Rectangle 21"/>
          <p:cNvSpPr>
            <a:spLocks noChangeArrowheads="1"/>
          </p:cNvSpPr>
          <p:nvPr/>
        </p:nvSpPr>
        <p:spPr bwMode="auto">
          <a:xfrm>
            <a:off x="7620000" y="54864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114" name="Rectangle 22"/>
          <p:cNvSpPr>
            <a:spLocks noChangeArrowheads="1"/>
          </p:cNvSpPr>
          <p:nvPr/>
        </p:nvSpPr>
        <p:spPr bwMode="auto">
          <a:xfrm>
            <a:off x="7620000" y="44196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115" name="Rectangle 23"/>
          <p:cNvSpPr>
            <a:spLocks noChangeArrowheads="1"/>
          </p:cNvSpPr>
          <p:nvPr/>
        </p:nvSpPr>
        <p:spPr bwMode="auto">
          <a:xfrm>
            <a:off x="7620000" y="33528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89112" name="Rectangle 24"/>
          <p:cNvSpPr>
            <a:spLocks noChangeArrowheads="1"/>
          </p:cNvSpPr>
          <p:nvPr/>
        </p:nvSpPr>
        <p:spPr bwMode="auto">
          <a:xfrm>
            <a:off x="7620000" y="22860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89113" name="Rectangle 25"/>
          <p:cNvSpPr>
            <a:spLocks noChangeArrowheads="1"/>
          </p:cNvSpPr>
          <p:nvPr/>
        </p:nvSpPr>
        <p:spPr bwMode="auto">
          <a:xfrm>
            <a:off x="3352800" y="12192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89114" name="Rectangle 26"/>
          <p:cNvSpPr>
            <a:spLocks noChangeArrowheads="1"/>
          </p:cNvSpPr>
          <p:nvPr/>
        </p:nvSpPr>
        <p:spPr bwMode="auto">
          <a:xfrm>
            <a:off x="4419600" y="12192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119" name="Rectangle 27"/>
          <p:cNvSpPr>
            <a:spLocks noChangeArrowheads="1"/>
          </p:cNvSpPr>
          <p:nvPr/>
        </p:nvSpPr>
        <p:spPr bwMode="auto">
          <a:xfrm>
            <a:off x="5486400" y="12192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120" name="Rectangle 28"/>
          <p:cNvSpPr>
            <a:spLocks noChangeArrowheads="1"/>
          </p:cNvSpPr>
          <p:nvPr/>
        </p:nvSpPr>
        <p:spPr bwMode="auto">
          <a:xfrm>
            <a:off x="6553200" y="12192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121" name="Rectangle 29"/>
          <p:cNvSpPr>
            <a:spLocks noChangeArrowheads="1"/>
          </p:cNvSpPr>
          <p:nvPr/>
        </p:nvSpPr>
        <p:spPr bwMode="auto">
          <a:xfrm>
            <a:off x="7620000" y="1219200"/>
            <a:ext cx="1066800" cy="10668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122" name="Rectangle 30"/>
          <p:cNvSpPr>
            <a:spLocks noChangeArrowheads="1"/>
          </p:cNvSpPr>
          <p:nvPr/>
        </p:nvSpPr>
        <p:spPr bwMode="auto">
          <a:xfrm>
            <a:off x="3352800" y="44196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123" name="Rectangle 31"/>
          <p:cNvSpPr>
            <a:spLocks noChangeArrowheads="1"/>
          </p:cNvSpPr>
          <p:nvPr/>
        </p:nvSpPr>
        <p:spPr bwMode="auto">
          <a:xfrm>
            <a:off x="3352800" y="33528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124" name="Rectangle 32"/>
          <p:cNvSpPr>
            <a:spLocks noChangeArrowheads="1"/>
          </p:cNvSpPr>
          <p:nvPr/>
        </p:nvSpPr>
        <p:spPr bwMode="auto">
          <a:xfrm>
            <a:off x="3352800" y="2286000"/>
            <a:ext cx="10668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sp>
        <p:nvSpPr>
          <p:cNvPr id="4125" name="Text Box 34"/>
          <p:cNvSpPr txBox="1">
            <a:spLocks noChangeArrowheads="1"/>
          </p:cNvSpPr>
          <p:nvPr/>
        </p:nvSpPr>
        <p:spPr bwMode="auto">
          <a:xfrm>
            <a:off x="3429000" y="1546225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10-0</a:t>
            </a:r>
          </a:p>
        </p:txBody>
      </p:sp>
      <p:sp>
        <p:nvSpPr>
          <p:cNvPr id="4126" name="Text Box 35"/>
          <p:cNvSpPr txBox="1">
            <a:spLocks noChangeArrowheads="1"/>
          </p:cNvSpPr>
          <p:nvPr/>
        </p:nvSpPr>
        <p:spPr bwMode="auto">
          <a:xfrm>
            <a:off x="4495800" y="15240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7+3</a:t>
            </a:r>
          </a:p>
        </p:txBody>
      </p:sp>
      <p:sp>
        <p:nvSpPr>
          <p:cNvPr id="4127" name="Text Box 36"/>
          <p:cNvSpPr txBox="1">
            <a:spLocks noChangeArrowheads="1"/>
          </p:cNvSpPr>
          <p:nvPr/>
        </p:nvSpPr>
        <p:spPr bwMode="auto">
          <a:xfrm>
            <a:off x="7696200" y="57912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9-2</a:t>
            </a:r>
          </a:p>
        </p:txBody>
      </p:sp>
      <p:sp>
        <p:nvSpPr>
          <p:cNvPr id="4128" name="Text Box 37"/>
          <p:cNvSpPr txBox="1">
            <a:spLocks noChangeArrowheads="1"/>
          </p:cNvSpPr>
          <p:nvPr/>
        </p:nvSpPr>
        <p:spPr bwMode="auto">
          <a:xfrm>
            <a:off x="5562600" y="47244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9+1</a:t>
            </a:r>
          </a:p>
        </p:txBody>
      </p:sp>
      <p:sp>
        <p:nvSpPr>
          <p:cNvPr id="4129" name="Text Box 38"/>
          <p:cNvSpPr txBox="1">
            <a:spLocks noChangeArrowheads="1"/>
          </p:cNvSpPr>
          <p:nvPr/>
        </p:nvSpPr>
        <p:spPr bwMode="auto">
          <a:xfrm>
            <a:off x="6629400" y="47244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6+4</a:t>
            </a:r>
          </a:p>
        </p:txBody>
      </p:sp>
      <p:sp>
        <p:nvSpPr>
          <p:cNvPr id="4130" name="Text Box 39"/>
          <p:cNvSpPr txBox="1">
            <a:spLocks noChangeArrowheads="1"/>
          </p:cNvSpPr>
          <p:nvPr/>
        </p:nvSpPr>
        <p:spPr bwMode="auto">
          <a:xfrm>
            <a:off x="7620000" y="47244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10-3</a:t>
            </a:r>
          </a:p>
        </p:txBody>
      </p:sp>
      <p:sp>
        <p:nvSpPr>
          <p:cNvPr id="4131" name="Text Box 40"/>
          <p:cNvSpPr txBox="1">
            <a:spLocks noChangeArrowheads="1"/>
          </p:cNvSpPr>
          <p:nvPr/>
        </p:nvSpPr>
        <p:spPr bwMode="auto">
          <a:xfrm>
            <a:off x="6629400" y="35052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12-2</a:t>
            </a:r>
          </a:p>
        </p:txBody>
      </p:sp>
      <p:sp>
        <p:nvSpPr>
          <p:cNvPr id="4132" name="Text Box 41"/>
          <p:cNvSpPr txBox="1">
            <a:spLocks noChangeArrowheads="1"/>
          </p:cNvSpPr>
          <p:nvPr/>
        </p:nvSpPr>
        <p:spPr bwMode="auto">
          <a:xfrm>
            <a:off x="7620000" y="35052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8-2</a:t>
            </a:r>
          </a:p>
        </p:txBody>
      </p:sp>
      <p:sp>
        <p:nvSpPr>
          <p:cNvPr id="4133" name="Text Box 42"/>
          <p:cNvSpPr txBox="1">
            <a:spLocks noChangeArrowheads="1"/>
          </p:cNvSpPr>
          <p:nvPr/>
        </p:nvSpPr>
        <p:spPr bwMode="auto">
          <a:xfrm>
            <a:off x="6629400" y="25908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1+9</a:t>
            </a:r>
          </a:p>
        </p:txBody>
      </p:sp>
      <p:sp>
        <p:nvSpPr>
          <p:cNvPr id="4134" name="Text Box 43"/>
          <p:cNvSpPr txBox="1">
            <a:spLocks noChangeArrowheads="1"/>
          </p:cNvSpPr>
          <p:nvPr/>
        </p:nvSpPr>
        <p:spPr bwMode="auto">
          <a:xfrm>
            <a:off x="7620000" y="25908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8+2</a:t>
            </a:r>
          </a:p>
        </p:txBody>
      </p:sp>
      <p:sp>
        <p:nvSpPr>
          <p:cNvPr id="4135" name="Text Box 44"/>
          <p:cNvSpPr txBox="1">
            <a:spLocks noChangeArrowheads="1"/>
          </p:cNvSpPr>
          <p:nvPr/>
        </p:nvSpPr>
        <p:spPr bwMode="auto">
          <a:xfrm>
            <a:off x="6629400" y="15240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8+1</a:t>
            </a:r>
          </a:p>
        </p:txBody>
      </p:sp>
      <p:sp>
        <p:nvSpPr>
          <p:cNvPr id="4136" name="Text Box 46"/>
          <p:cNvSpPr txBox="1">
            <a:spLocks noChangeArrowheads="1"/>
          </p:cNvSpPr>
          <p:nvPr/>
        </p:nvSpPr>
        <p:spPr bwMode="auto">
          <a:xfrm>
            <a:off x="5562600" y="15240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6+2</a:t>
            </a:r>
          </a:p>
        </p:txBody>
      </p:sp>
      <p:sp>
        <p:nvSpPr>
          <p:cNvPr id="4137" name="Text Box 47"/>
          <p:cNvSpPr txBox="1">
            <a:spLocks noChangeArrowheads="1"/>
          </p:cNvSpPr>
          <p:nvPr/>
        </p:nvSpPr>
        <p:spPr bwMode="auto">
          <a:xfrm>
            <a:off x="4495800" y="25908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2+8</a:t>
            </a:r>
          </a:p>
        </p:txBody>
      </p:sp>
      <p:sp>
        <p:nvSpPr>
          <p:cNvPr id="4138" name="Text Box 48"/>
          <p:cNvSpPr txBox="1">
            <a:spLocks noChangeArrowheads="1"/>
          </p:cNvSpPr>
          <p:nvPr/>
        </p:nvSpPr>
        <p:spPr bwMode="auto">
          <a:xfrm>
            <a:off x="3429000" y="35814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2+7</a:t>
            </a:r>
          </a:p>
        </p:txBody>
      </p:sp>
      <p:sp>
        <p:nvSpPr>
          <p:cNvPr id="4139" name="Text Box 49"/>
          <p:cNvSpPr txBox="1">
            <a:spLocks noChangeArrowheads="1"/>
          </p:cNvSpPr>
          <p:nvPr/>
        </p:nvSpPr>
        <p:spPr bwMode="auto">
          <a:xfrm>
            <a:off x="4495800" y="35814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3+7</a:t>
            </a:r>
          </a:p>
        </p:txBody>
      </p:sp>
      <p:sp>
        <p:nvSpPr>
          <p:cNvPr id="4140" name="Text Box 50"/>
          <p:cNvSpPr txBox="1">
            <a:spLocks noChangeArrowheads="1"/>
          </p:cNvSpPr>
          <p:nvPr/>
        </p:nvSpPr>
        <p:spPr bwMode="auto">
          <a:xfrm>
            <a:off x="3429000" y="57912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5+4</a:t>
            </a:r>
          </a:p>
        </p:txBody>
      </p:sp>
      <p:sp>
        <p:nvSpPr>
          <p:cNvPr id="4141" name="Text Box 51"/>
          <p:cNvSpPr txBox="1">
            <a:spLocks noChangeArrowheads="1"/>
          </p:cNvSpPr>
          <p:nvPr/>
        </p:nvSpPr>
        <p:spPr bwMode="auto">
          <a:xfrm>
            <a:off x="3429000" y="46482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3+6</a:t>
            </a:r>
          </a:p>
        </p:txBody>
      </p:sp>
      <p:sp>
        <p:nvSpPr>
          <p:cNvPr id="4142" name="Text Box 52"/>
          <p:cNvSpPr txBox="1">
            <a:spLocks noChangeArrowheads="1"/>
          </p:cNvSpPr>
          <p:nvPr/>
        </p:nvSpPr>
        <p:spPr bwMode="auto">
          <a:xfrm>
            <a:off x="4495800" y="47244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5+5</a:t>
            </a:r>
          </a:p>
        </p:txBody>
      </p:sp>
      <p:sp>
        <p:nvSpPr>
          <p:cNvPr id="4143" name="Text Box 53"/>
          <p:cNvSpPr txBox="1">
            <a:spLocks noChangeArrowheads="1"/>
          </p:cNvSpPr>
          <p:nvPr/>
        </p:nvSpPr>
        <p:spPr bwMode="auto">
          <a:xfrm>
            <a:off x="4495800" y="57912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5+2</a:t>
            </a:r>
          </a:p>
        </p:txBody>
      </p:sp>
      <p:sp>
        <p:nvSpPr>
          <p:cNvPr id="4144" name="Text Box 54"/>
          <p:cNvSpPr txBox="1">
            <a:spLocks noChangeArrowheads="1"/>
          </p:cNvSpPr>
          <p:nvPr/>
        </p:nvSpPr>
        <p:spPr bwMode="auto">
          <a:xfrm>
            <a:off x="5562600" y="57912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15-1</a:t>
            </a:r>
          </a:p>
        </p:txBody>
      </p:sp>
      <p:sp>
        <p:nvSpPr>
          <p:cNvPr id="4145" name="Text Box 55"/>
          <p:cNvSpPr txBox="1">
            <a:spLocks noChangeArrowheads="1"/>
          </p:cNvSpPr>
          <p:nvPr/>
        </p:nvSpPr>
        <p:spPr bwMode="auto">
          <a:xfrm>
            <a:off x="5638800" y="25908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4+4</a:t>
            </a:r>
          </a:p>
        </p:txBody>
      </p:sp>
      <p:sp>
        <p:nvSpPr>
          <p:cNvPr id="4146" name="Text Box 56"/>
          <p:cNvSpPr txBox="1">
            <a:spLocks noChangeArrowheads="1"/>
          </p:cNvSpPr>
          <p:nvPr/>
        </p:nvSpPr>
        <p:spPr bwMode="auto">
          <a:xfrm>
            <a:off x="6629400" y="57912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4+3</a:t>
            </a:r>
          </a:p>
        </p:txBody>
      </p:sp>
      <p:sp>
        <p:nvSpPr>
          <p:cNvPr id="4147" name="Text Box 57"/>
          <p:cNvSpPr txBox="1">
            <a:spLocks noChangeArrowheads="1"/>
          </p:cNvSpPr>
          <p:nvPr/>
        </p:nvSpPr>
        <p:spPr bwMode="auto">
          <a:xfrm>
            <a:off x="3429000" y="25908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9+0</a:t>
            </a:r>
          </a:p>
        </p:txBody>
      </p:sp>
      <p:pic>
        <p:nvPicPr>
          <p:cNvPr id="89147" name="Picture 59" descr="гриб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371600"/>
            <a:ext cx="9144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49" name="Text Box 61"/>
          <p:cNvSpPr txBox="1">
            <a:spLocks noChangeArrowheads="1"/>
          </p:cNvSpPr>
          <p:nvPr/>
        </p:nvSpPr>
        <p:spPr bwMode="auto">
          <a:xfrm>
            <a:off x="5562600" y="3581400"/>
            <a:ext cx="99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  <a:latin typeface="Tahoma" pitchFamily="34" charset="0"/>
              </a:rPr>
              <a:t>13-1</a:t>
            </a:r>
          </a:p>
        </p:txBody>
      </p:sp>
      <p:sp>
        <p:nvSpPr>
          <p:cNvPr id="4150" name="Text Box 62"/>
          <p:cNvSpPr txBox="1">
            <a:spLocks noChangeArrowheads="1"/>
          </p:cNvSpPr>
          <p:nvPr/>
        </p:nvSpPr>
        <p:spPr bwMode="auto">
          <a:xfrm>
            <a:off x="1066800" y="0"/>
            <a:ext cx="792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800" b="1">
              <a:latin typeface="Tahoma" pitchFamily="34" charset="0"/>
            </a:endParaRPr>
          </a:p>
        </p:txBody>
      </p:sp>
      <p:sp>
        <p:nvSpPr>
          <p:cNvPr id="4151" name="Text Box 63"/>
          <p:cNvSpPr txBox="1">
            <a:spLocks noChangeArrowheads="1"/>
          </p:cNvSpPr>
          <p:nvPr/>
        </p:nvSpPr>
        <p:spPr bwMode="auto">
          <a:xfrm>
            <a:off x="914400" y="0"/>
            <a:ext cx="6934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800">
              <a:latin typeface="Tahoma" pitchFamily="34" charset="0"/>
            </a:endParaRPr>
          </a:p>
        </p:txBody>
      </p:sp>
      <p:sp>
        <p:nvSpPr>
          <p:cNvPr id="4152" name="WordArt 66"/>
          <p:cNvSpPr>
            <a:spLocks noChangeArrowheads="1" noChangeShapeType="1" noTextEdit="1"/>
          </p:cNvSpPr>
          <p:nvPr/>
        </p:nvSpPr>
        <p:spPr bwMode="auto">
          <a:xfrm>
            <a:off x="1828800" y="0"/>
            <a:ext cx="4953000" cy="942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Comic Sans MS"/>
              </a:rPr>
              <a:t>Лабиринт</a:t>
            </a:r>
          </a:p>
        </p:txBody>
      </p:sp>
      <p:sp>
        <p:nvSpPr>
          <p:cNvPr id="89159" name="Text Box 71"/>
          <p:cNvSpPr txBox="1">
            <a:spLocks noChangeArrowheads="1"/>
          </p:cNvSpPr>
          <p:nvPr/>
        </p:nvSpPr>
        <p:spPr bwMode="auto">
          <a:xfrm>
            <a:off x="7543800" y="1447800"/>
            <a:ext cx="1143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800" b="1" i="1">
                <a:solidFill>
                  <a:srgbClr val="0000FF"/>
                </a:solidFill>
                <a:latin typeface="Comic Sans MS" pitchFamily="66" charset="0"/>
              </a:rPr>
              <a:t>УРА!</a:t>
            </a:r>
          </a:p>
        </p:txBody>
      </p:sp>
      <p:pic>
        <p:nvPicPr>
          <p:cNvPr id="4154" name="Picture 7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181600"/>
            <a:ext cx="12573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WordArt 4"/>
          <p:cNvSpPr>
            <a:spLocks noChangeArrowheads="1" noChangeShapeType="1" noTextEdit="1"/>
          </p:cNvSpPr>
          <p:nvPr/>
        </p:nvSpPr>
        <p:spPr bwMode="auto">
          <a:xfrm>
            <a:off x="539552" y="738187"/>
            <a:ext cx="8299648" cy="5857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763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i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Comic Sans MS"/>
              </a:rPr>
              <a:t>Выбрать примеры, в которых получается 10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3600" b="1" i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512828341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89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89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89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89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89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9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89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89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891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890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890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890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890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890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890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89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9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89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89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89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89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89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89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891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89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89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891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89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89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89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-0.00185 C -0.05955 0.03375 -0.11945 0.06959 -0.16632 0.05734 C -0.2132 0.04508 -0.19914 -0.05966 -0.28056 -0.07584 C -0.36198 -0.09203 -0.57552 -0.06682 -0.65521 -0.04 C -0.7349 -0.01318 -0.74011 0.06289 -0.75834 0.08485 " pathEditMode="relative" rAng="0" ptsTypes="aaaaA">
                                      <p:cBhvr>
                                        <p:cTn id="73" dur="2000" fill="hold"/>
                                        <p:tgtEl>
                                          <p:spTgt spid="89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934" y="-185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8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159" grpId="0"/>
      <p:bldP spid="5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Text Box 2"/>
          <p:cNvSpPr txBox="1">
            <a:spLocks noChangeArrowheads="1"/>
          </p:cNvSpPr>
          <p:nvPr/>
        </p:nvSpPr>
        <p:spPr bwMode="auto">
          <a:xfrm>
            <a:off x="685800" y="1219200"/>
            <a:ext cx="7543800" cy="381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4400" b="1" dirty="0">
                <a:solidFill>
                  <a:srgbClr val="000000"/>
                </a:solidFill>
                <a:latin typeface="Times New Roman" pitchFamily="18" charset="0"/>
              </a:rPr>
              <a:t>10 - 7 =			7 + 2 = 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4400" b="1" dirty="0">
                <a:solidFill>
                  <a:srgbClr val="000000"/>
                </a:solidFill>
                <a:latin typeface="Times New Roman" pitchFamily="18" charset="0"/>
              </a:rPr>
              <a:t>4 + 6 =			8 - 5 =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4400" b="1" dirty="0">
                <a:solidFill>
                  <a:srgbClr val="000000"/>
                </a:solidFill>
                <a:latin typeface="Times New Roman" pitchFamily="18" charset="0"/>
              </a:rPr>
              <a:t>9 - 6 =			10 +2 =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4400" b="1" dirty="0">
                <a:solidFill>
                  <a:srgbClr val="000000"/>
                </a:solidFill>
                <a:latin typeface="Times New Roman" pitchFamily="18" charset="0"/>
              </a:rPr>
              <a:t>5 + 4 =			12 -10 =</a:t>
            </a:r>
          </a:p>
        </p:txBody>
      </p:sp>
      <p:sp>
        <p:nvSpPr>
          <p:cNvPr id="164867" name="Text Box 3"/>
          <p:cNvSpPr txBox="1">
            <a:spLocks noChangeArrowheads="1"/>
          </p:cNvSpPr>
          <p:nvPr/>
        </p:nvSpPr>
        <p:spPr bwMode="auto">
          <a:xfrm>
            <a:off x="2667000" y="1219200"/>
            <a:ext cx="762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4400" b="1" dirty="0">
                <a:solidFill>
                  <a:srgbClr val="800000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164868" name="Text Box 4"/>
          <p:cNvSpPr txBox="1">
            <a:spLocks noChangeArrowheads="1"/>
          </p:cNvSpPr>
          <p:nvPr/>
        </p:nvSpPr>
        <p:spPr bwMode="auto">
          <a:xfrm>
            <a:off x="2667000" y="2209800"/>
            <a:ext cx="838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4400" b="1" dirty="0">
                <a:solidFill>
                  <a:srgbClr val="800000"/>
                </a:solidFill>
                <a:latin typeface="Times New Roman" pitchFamily="18" charset="0"/>
              </a:rPr>
              <a:t>10</a:t>
            </a:r>
          </a:p>
        </p:txBody>
      </p:sp>
      <p:sp>
        <p:nvSpPr>
          <p:cNvPr id="164869" name="Text Box 5"/>
          <p:cNvSpPr txBox="1">
            <a:spLocks noChangeArrowheads="1"/>
          </p:cNvSpPr>
          <p:nvPr/>
        </p:nvSpPr>
        <p:spPr bwMode="auto">
          <a:xfrm>
            <a:off x="2411760" y="3201211"/>
            <a:ext cx="838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4400" b="1" dirty="0">
                <a:solidFill>
                  <a:srgbClr val="800000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164870" name="Text Box 6"/>
          <p:cNvSpPr txBox="1">
            <a:spLocks noChangeArrowheads="1"/>
          </p:cNvSpPr>
          <p:nvPr/>
        </p:nvSpPr>
        <p:spPr bwMode="auto">
          <a:xfrm>
            <a:off x="2667000" y="4267200"/>
            <a:ext cx="990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4400" b="1" dirty="0">
                <a:solidFill>
                  <a:srgbClr val="800000"/>
                </a:solidFill>
                <a:latin typeface="Times New Roman" pitchFamily="18" charset="0"/>
              </a:rPr>
              <a:t>9</a:t>
            </a:r>
          </a:p>
        </p:txBody>
      </p:sp>
      <p:sp>
        <p:nvSpPr>
          <p:cNvPr id="164871" name="Text Box 7"/>
          <p:cNvSpPr txBox="1">
            <a:spLocks noChangeArrowheads="1"/>
          </p:cNvSpPr>
          <p:nvPr/>
        </p:nvSpPr>
        <p:spPr bwMode="auto">
          <a:xfrm>
            <a:off x="6096000" y="1219200"/>
            <a:ext cx="990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4400" b="1" dirty="0">
                <a:solidFill>
                  <a:srgbClr val="800000"/>
                </a:solidFill>
                <a:latin typeface="Times New Roman" pitchFamily="18" charset="0"/>
              </a:rPr>
              <a:t>9</a:t>
            </a:r>
          </a:p>
        </p:txBody>
      </p:sp>
      <p:sp>
        <p:nvSpPr>
          <p:cNvPr id="164872" name="Text Box 8"/>
          <p:cNvSpPr txBox="1">
            <a:spLocks noChangeArrowheads="1"/>
          </p:cNvSpPr>
          <p:nvPr/>
        </p:nvSpPr>
        <p:spPr bwMode="auto">
          <a:xfrm>
            <a:off x="6248400" y="2209800"/>
            <a:ext cx="990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4400" b="1" dirty="0">
                <a:solidFill>
                  <a:srgbClr val="800000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164873" name="Text Box 9"/>
          <p:cNvSpPr txBox="1">
            <a:spLocks noChangeArrowheads="1"/>
          </p:cNvSpPr>
          <p:nvPr/>
        </p:nvSpPr>
        <p:spPr bwMode="auto">
          <a:xfrm>
            <a:off x="6248400" y="3200400"/>
            <a:ext cx="914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4400" b="1" dirty="0">
                <a:solidFill>
                  <a:srgbClr val="800000"/>
                </a:solidFill>
                <a:latin typeface="Times New Roman" pitchFamily="18" charset="0"/>
              </a:rPr>
              <a:t>12</a:t>
            </a:r>
          </a:p>
        </p:txBody>
      </p:sp>
      <p:sp>
        <p:nvSpPr>
          <p:cNvPr id="164874" name="Text Box 10"/>
          <p:cNvSpPr txBox="1">
            <a:spLocks noChangeArrowheads="1"/>
          </p:cNvSpPr>
          <p:nvPr/>
        </p:nvSpPr>
        <p:spPr bwMode="auto">
          <a:xfrm>
            <a:off x="6324600" y="4191000"/>
            <a:ext cx="990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4400" b="1" dirty="0">
                <a:solidFill>
                  <a:srgbClr val="800000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5132" name="Text Box 11"/>
          <p:cNvSpPr txBox="1">
            <a:spLocks noChangeArrowheads="1"/>
          </p:cNvSpPr>
          <p:nvPr/>
        </p:nvSpPr>
        <p:spPr bwMode="auto">
          <a:xfrm>
            <a:off x="685800" y="228600"/>
            <a:ext cx="7416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6000" b="1">
                <a:solidFill>
                  <a:srgbClr val="990000"/>
                </a:solidFill>
                <a:latin typeface="Monotype Corsiva" pitchFamily="66" charset="0"/>
              </a:rPr>
              <a:t>Реши  примеры.</a:t>
            </a:r>
          </a:p>
        </p:txBody>
      </p:sp>
    </p:spTree>
    <p:extLst>
      <p:ext uri="{BB962C8B-B14F-4D97-AF65-F5344CB8AC3E}">
        <p14:creationId xmlns:p14="http://schemas.microsoft.com/office/powerpoint/2010/main" val="783537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4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4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4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4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6" grpId="0"/>
      <p:bldP spid="164867" grpId="0"/>
      <p:bldP spid="164868" grpId="0"/>
      <p:bldP spid="164869" grpId="0"/>
      <p:bldP spid="164870" grpId="0"/>
      <p:bldP spid="164871" grpId="0"/>
      <p:bldP spid="164872" grpId="0"/>
      <p:bldP spid="164873" grpId="0"/>
      <p:bldP spid="1648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6" descr="2019-11-27-13-51-47.png"/>
          <p:cNvPicPr>
            <a:picLocks noGrp="1" noChangeAspect="1"/>
          </p:cNvPicPr>
          <p:nvPr>
            <p:ph idx="1"/>
          </p:nvPr>
        </p:nvPicPr>
        <p:blipFill>
          <a:blip r:embed="rId2"/>
          <a:srcRect t="3333" r="90950"/>
          <a:stretch>
            <a:fillRect/>
          </a:stretch>
        </p:blipFill>
        <p:spPr>
          <a:xfrm>
            <a:off x="285720" y="714356"/>
            <a:ext cx="571506" cy="4806350"/>
          </a:xfrm>
        </p:spPr>
      </p:pic>
      <p:pic>
        <p:nvPicPr>
          <p:cNvPr id="5" name="Содержимое 6" descr="2019-11-27-13-51-47.png"/>
          <p:cNvPicPr>
            <a:picLocks noChangeAspect="1"/>
          </p:cNvPicPr>
          <p:nvPr/>
        </p:nvPicPr>
        <p:blipFill>
          <a:blip r:embed="rId2"/>
          <a:srcRect l="73037" r="17256"/>
          <a:stretch>
            <a:fillRect/>
          </a:stretch>
        </p:blipFill>
        <p:spPr>
          <a:xfrm>
            <a:off x="3851920" y="574476"/>
            <a:ext cx="642942" cy="5017668"/>
          </a:xfrm>
          <a:prstGeom prst="rect">
            <a:avLst/>
          </a:prstGeom>
        </p:spPr>
      </p:pic>
      <p:pic>
        <p:nvPicPr>
          <p:cNvPr id="6" name="Содержимое 6" descr="2019-11-27-13-51-47.png"/>
          <p:cNvPicPr>
            <a:picLocks noChangeAspect="1"/>
          </p:cNvPicPr>
          <p:nvPr/>
        </p:nvPicPr>
        <p:blipFill>
          <a:blip r:embed="rId2"/>
          <a:srcRect l="27557" t="15167" r="63257"/>
          <a:stretch>
            <a:fillRect/>
          </a:stretch>
        </p:blipFill>
        <p:spPr>
          <a:xfrm>
            <a:off x="8001024" y="1214422"/>
            <a:ext cx="609118" cy="4429156"/>
          </a:xfrm>
          <a:prstGeom prst="rect">
            <a:avLst/>
          </a:prstGeom>
        </p:spPr>
      </p:pic>
      <p:pic>
        <p:nvPicPr>
          <p:cNvPr id="7" name="Содержимое 6" descr="2019-11-27-13-51-47.png"/>
          <p:cNvPicPr>
            <a:picLocks noChangeAspect="1"/>
          </p:cNvPicPr>
          <p:nvPr/>
        </p:nvPicPr>
        <p:blipFill>
          <a:blip r:embed="rId2"/>
          <a:srcRect l="9185" t="8750" r="81629"/>
          <a:stretch>
            <a:fillRect/>
          </a:stretch>
        </p:blipFill>
        <p:spPr>
          <a:xfrm>
            <a:off x="7429520" y="1214422"/>
            <a:ext cx="566282" cy="4429132"/>
          </a:xfrm>
          <a:prstGeom prst="rect">
            <a:avLst/>
          </a:prstGeom>
        </p:spPr>
      </p:pic>
      <p:pic>
        <p:nvPicPr>
          <p:cNvPr id="8" name="Содержимое 6" descr="2019-11-27-13-51-47.png"/>
          <p:cNvPicPr>
            <a:picLocks noChangeAspect="1"/>
          </p:cNvPicPr>
          <p:nvPr/>
        </p:nvPicPr>
        <p:blipFill>
          <a:blip r:embed="rId2"/>
          <a:srcRect t="8000" r="90814"/>
          <a:stretch>
            <a:fillRect/>
          </a:stretch>
        </p:blipFill>
        <p:spPr>
          <a:xfrm>
            <a:off x="6786578" y="1142984"/>
            <a:ext cx="570727" cy="4500570"/>
          </a:xfrm>
          <a:prstGeom prst="rect">
            <a:avLst/>
          </a:prstGeom>
        </p:spPr>
      </p:pic>
      <p:pic>
        <p:nvPicPr>
          <p:cNvPr id="9" name="Содержимое 6" descr="2019-11-27-13-51-47.png"/>
          <p:cNvPicPr>
            <a:picLocks noChangeAspect="1"/>
          </p:cNvPicPr>
          <p:nvPr/>
        </p:nvPicPr>
        <p:blipFill>
          <a:blip r:embed="rId2"/>
          <a:srcRect l="36200" t="3333" r="54750"/>
          <a:stretch>
            <a:fillRect/>
          </a:stretch>
        </p:blipFill>
        <p:spPr>
          <a:xfrm>
            <a:off x="2267744" y="796632"/>
            <a:ext cx="571504" cy="4806350"/>
          </a:xfrm>
          <a:prstGeom prst="rect">
            <a:avLst/>
          </a:prstGeom>
        </p:spPr>
      </p:pic>
      <p:pic>
        <p:nvPicPr>
          <p:cNvPr id="10" name="Содержимое 6" descr="2019-11-27-13-51-47.png"/>
          <p:cNvPicPr>
            <a:picLocks noChangeAspect="1"/>
          </p:cNvPicPr>
          <p:nvPr/>
        </p:nvPicPr>
        <p:blipFill>
          <a:blip r:embed="rId2"/>
          <a:srcRect l="27150" t="3333" r="63800"/>
          <a:stretch>
            <a:fillRect/>
          </a:stretch>
        </p:blipFill>
        <p:spPr>
          <a:xfrm>
            <a:off x="1747866" y="724831"/>
            <a:ext cx="571504" cy="4806350"/>
          </a:xfrm>
          <a:prstGeom prst="rect">
            <a:avLst/>
          </a:prstGeom>
        </p:spPr>
      </p:pic>
      <p:pic>
        <p:nvPicPr>
          <p:cNvPr id="11" name="Содержимое 6" descr="2019-11-27-13-51-47.png"/>
          <p:cNvPicPr>
            <a:picLocks noChangeAspect="1"/>
          </p:cNvPicPr>
          <p:nvPr/>
        </p:nvPicPr>
        <p:blipFill>
          <a:blip r:embed="rId2"/>
          <a:srcRect l="7919" t="3333" r="81900"/>
          <a:stretch>
            <a:fillRect/>
          </a:stretch>
        </p:blipFill>
        <p:spPr>
          <a:xfrm>
            <a:off x="710862" y="748577"/>
            <a:ext cx="642942" cy="4806350"/>
          </a:xfrm>
          <a:prstGeom prst="rect">
            <a:avLst/>
          </a:prstGeom>
        </p:spPr>
      </p:pic>
      <p:pic>
        <p:nvPicPr>
          <p:cNvPr id="12" name="Содержимое 6" descr="2019-11-27-13-51-47.png"/>
          <p:cNvPicPr>
            <a:picLocks noChangeAspect="1"/>
          </p:cNvPicPr>
          <p:nvPr/>
        </p:nvPicPr>
        <p:blipFill>
          <a:blip r:embed="rId2"/>
          <a:srcRect l="18100" t="3333" r="73981"/>
          <a:stretch>
            <a:fillRect/>
          </a:stretch>
        </p:blipFill>
        <p:spPr>
          <a:xfrm>
            <a:off x="1259632" y="796632"/>
            <a:ext cx="500066" cy="4806350"/>
          </a:xfrm>
          <a:prstGeom prst="rect">
            <a:avLst/>
          </a:prstGeom>
        </p:spPr>
      </p:pic>
      <p:pic>
        <p:nvPicPr>
          <p:cNvPr id="13" name="Содержимое 6" descr="2019-11-27-13-51-47.png"/>
          <p:cNvPicPr>
            <a:picLocks noChangeAspect="1"/>
          </p:cNvPicPr>
          <p:nvPr/>
        </p:nvPicPr>
        <p:blipFill>
          <a:blip r:embed="rId2"/>
          <a:srcRect l="55431" t="3333" r="35519"/>
          <a:stretch>
            <a:fillRect/>
          </a:stretch>
        </p:blipFill>
        <p:spPr>
          <a:xfrm>
            <a:off x="3389461" y="740834"/>
            <a:ext cx="571504" cy="4806350"/>
          </a:xfrm>
          <a:prstGeom prst="rect">
            <a:avLst/>
          </a:prstGeom>
        </p:spPr>
      </p:pic>
      <p:pic>
        <p:nvPicPr>
          <p:cNvPr id="14" name="Содержимое 6" descr="2019-11-27-13-51-47.png"/>
          <p:cNvPicPr>
            <a:picLocks noChangeAspect="1"/>
          </p:cNvPicPr>
          <p:nvPr/>
        </p:nvPicPr>
        <p:blipFill>
          <a:blip r:embed="rId2"/>
          <a:srcRect l="45250" t="3333" r="45700"/>
          <a:stretch>
            <a:fillRect/>
          </a:stretch>
        </p:blipFill>
        <p:spPr>
          <a:xfrm>
            <a:off x="2796788" y="785794"/>
            <a:ext cx="571504" cy="4806350"/>
          </a:xfrm>
          <a:prstGeom prst="rect">
            <a:avLst/>
          </a:prstGeom>
        </p:spPr>
      </p:pic>
      <p:pic>
        <p:nvPicPr>
          <p:cNvPr id="15" name="Содержимое 6" descr="2019-11-27-13-51-47.png"/>
          <p:cNvPicPr>
            <a:picLocks noChangeAspect="1"/>
          </p:cNvPicPr>
          <p:nvPr/>
        </p:nvPicPr>
        <p:blipFill>
          <a:blip r:embed="rId2"/>
          <a:srcRect l="82744" r="8628"/>
          <a:stretch>
            <a:fillRect/>
          </a:stretch>
        </p:blipFill>
        <p:spPr>
          <a:xfrm>
            <a:off x="4462213" y="555792"/>
            <a:ext cx="571504" cy="5017668"/>
          </a:xfrm>
          <a:prstGeom prst="rect">
            <a:avLst/>
          </a:prstGeom>
        </p:spPr>
      </p:pic>
      <p:pic>
        <p:nvPicPr>
          <p:cNvPr id="16" name="Содержимое 6" descr="2019-11-27-13-51-47.png"/>
          <p:cNvPicPr>
            <a:picLocks noChangeAspect="1"/>
          </p:cNvPicPr>
          <p:nvPr/>
        </p:nvPicPr>
        <p:blipFill>
          <a:blip r:embed="rId2"/>
          <a:srcRect l="92450"/>
          <a:stretch>
            <a:fillRect/>
          </a:stretch>
        </p:blipFill>
        <p:spPr>
          <a:xfrm>
            <a:off x="5058574" y="554472"/>
            <a:ext cx="500066" cy="5017668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357158" y="5429264"/>
            <a:ext cx="5613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1</a:t>
            </a:r>
            <a:endParaRPr lang="ru-RU" sz="3600" dirty="0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41624" y="5429264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2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247110" y="5429264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3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91405" y="5500702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4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307274" y="5500702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5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897018" y="5512756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6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409339" y="5500701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7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901782" y="5500700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8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517650" y="5500702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9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908497" y="5500699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10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825719" y="5531181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1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459776" y="5541357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072462" y="5572140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</a:rPr>
              <a:t>3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961517" y="44624"/>
            <a:ext cx="5707073" cy="933638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r>
              <a:rPr lang="ru-RU" sz="9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 + 3 = 13</a:t>
            </a:r>
          </a:p>
        </p:txBody>
      </p:sp>
    </p:spTree>
    <p:extLst>
      <p:ext uri="{BB962C8B-B14F-4D97-AF65-F5344CB8AC3E}">
        <p14:creationId xmlns:p14="http://schemas.microsoft.com/office/powerpoint/2010/main" val="102069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6" descr="2019-11-27-13-51-47.png"/>
          <p:cNvPicPr>
            <a:picLocks noGrp="1" noChangeAspect="1"/>
          </p:cNvPicPr>
          <p:nvPr>
            <p:ph idx="1"/>
          </p:nvPr>
        </p:nvPicPr>
        <p:blipFill>
          <a:blip r:embed="rId2"/>
          <a:srcRect t="3333" r="90950"/>
          <a:stretch>
            <a:fillRect/>
          </a:stretch>
        </p:blipFill>
        <p:spPr>
          <a:xfrm>
            <a:off x="285720" y="714356"/>
            <a:ext cx="571506" cy="4806350"/>
          </a:xfrm>
        </p:spPr>
      </p:pic>
      <p:pic>
        <p:nvPicPr>
          <p:cNvPr id="5" name="Содержимое 6" descr="2019-11-27-13-51-47.png"/>
          <p:cNvPicPr>
            <a:picLocks noChangeAspect="1"/>
          </p:cNvPicPr>
          <p:nvPr/>
        </p:nvPicPr>
        <p:blipFill>
          <a:blip r:embed="rId2"/>
          <a:srcRect l="73037" r="17256"/>
          <a:stretch>
            <a:fillRect/>
          </a:stretch>
        </p:blipFill>
        <p:spPr>
          <a:xfrm>
            <a:off x="4714876" y="642918"/>
            <a:ext cx="642942" cy="5017668"/>
          </a:xfrm>
          <a:prstGeom prst="rect">
            <a:avLst/>
          </a:prstGeom>
        </p:spPr>
      </p:pic>
      <p:pic>
        <p:nvPicPr>
          <p:cNvPr id="6" name="Содержимое 6" descr="2019-11-27-13-51-47.png"/>
          <p:cNvPicPr>
            <a:picLocks noChangeAspect="1"/>
          </p:cNvPicPr>
          <p:nvPr/>
        </p:nvPicPr>
        <p:blipFill>
          <a:blip r:embed="rId2"/>
          <a:srcRect l="27557" t="15167" r="63257"/>
          <a:stretch>
            <a:fillRect/>
          </a:stretch>
        </p:blipFill>
        <p:spPr>
          <a:xfrm>
            <a:off x="8001024" y="1214422"/>
            <a:ext cx="609118" cy="4429156"/>
          </a:xfrm>
          <a:prstGeom prst="rect">
            <a:avLst/>
          </a:prstGeom>
        </p:spPr>
      </p:pic>
      <p:pic>
        <p:nvPicPr>
          <p:cNvPr id="7" name="Содержимое 6" descr="2019-11-27-13-51-47.png"/>
          <p:cNvPicPr>
            <a:picLocks noChangeAspect="1"/>
          </p:cNvPicPr>
          <p:nvPr/>
        </p:nvPicPr>
        <p:blipFill>
          <a:blip r:embed="rId2"/>
          <a:srcRect l="9185" t="8750" r="81629"/>
          <a:stretch>
            <a:fillRect/>
          </a:stretch>
        </p:blipFill>
        <p:spPr>
          <a:xfrm>
            <a:off x="7429520" y="1214422"/>
            <a:ext cx="566282" cy="4429132"/>
          </a:xfrm>
          <a:prstGeom prst="rect">
            <a:avLst/>
          </a:prstGeom>
        </p:spPr>
      </p:pic>
      <p:pic>
        <p:nvPicPr>
          <p:cNvPr id="8" name="Содержимое 6" descr="2019-11-27-13-51-47.png"/>
          <p:cNvPicPr>
            <a:picLocks noChangeAspect="1"/>
          </p:cNvPicPr>
          <p:nvPr/>
        </p:nvPicPr>
        <p:blipFill>
          <a:blip r:embed="rId2"/>
          <a:srcRect t="8000" r="90814"/>
          <a:stretch>
            <a:fillRect/>
          </a:stretch>
        </p:blipFill>
        <p:spPr>
          <a:xfrm>
            <a:off x="6786578" y="1142984"/>
            <a:ext cx="570727" cy="4500570"/>
          </a:xfrm>
          <a:prstGeom prst="rect">
            <a:avLst/>
          </a:prstGeom>
        </p:spPr>
      </p:pic>
      <p:pic>
        <p:nvPicPr>
          <p:cNvPr id="9" name="Содержимое 6" descr="2019-11-27-13-51-47.png"/>
          <p:cNvPicPr>
            <a:picLocks noChangeAspect="1"/>
          </p:cNvPicPr>
          <p:nvPr/>
        </p:nvPicPr>
        <p:blipFill>
          <a:blip r:embed="rId2"/>
          <a:srcRect l="36200" t="3333" r="54750"/>
          <a:stretch>
            <a:fillRect/>
          </a:stretch>
        </p:blipFill>
        <p:spPr>
          <a:xfrm>
            <a:off x="2714612" y="785794"/>
            <a:ext cx="571504" cy="4806350"/>
          </a:xfrm>
          <a:prstGeom prst="rect">
            <a:avLst/>
          </a:prstGeom>
        </p:spPr>
      </p:pic>
      <p:pic>
        <p:nvPicPr>
          <p:cNvPr id="10" name="Содержимое 6" descr="2019-11-27-13-51-47.png"/>
          <p:cNvPicPr>
            <a:picLocks noChangeAspect="1"/>
          </p:cNvPicPr>
          <p:nvPr/>
        </p:nvPicPr>
        <p:blipFill>
          <a:blip r:embed="rId2"/>
          <a:srcRect l="27150" t="3333" r="63800"/>
          <a:stretch>
            <a:fillRect/>
          </a:stretch>
        </p:blipFill>
        <p:spPr>
          <a:xfrm>
            <a:off x="2143108" y="785794"/>
            <a:ext cx="571504" cy="4806350"/>
          </a:xfrm>
          <a:prstGeom prst="rect">
            <a:avLst/>
          </a:prstGeom>
        </p:spPr>
      </p:pic>
      <p:pic>
        <p:nvPicPr>
          <p:cNvPr id="11" name="Содержимое 6" descr="2019-11-27-13-51-47.png"/>
          <p:cNvPicPr>
            <a:picLocks noChangeAspect="1"/>
          </p:cNvPicPr>
          <p:nvPr/>
        </p:nvPicPr>
        <p:blipFill>
          <a:blip r:embed="rId2"/>
          <a:srcRect l="7919" t="3333" r="81900"/>
          <a:stretch>
            <a:fillRect/>
          </a:stretch>
        </p:blipFill>
        <p:spPr>
          <a:xfrm>
            <a:off x="857224" y="714356"/>
            <a:ext cx="642942" cy="4806350"/>
          </a:xfrm>
          <a:prstGeom prst="rect">
            <a:avLst/>
          </a:prstGeom>
        </p:spPr>
      </p:pic>
      <p:pic>
        <p:nvPicPr>
          <p:cNvPr id="12" name="Содержимое 6" descr="2019-11-27-13-51-47.png"/>
          <p:cNvPicPr>
            <a:picLocks noChangeAspect="1"/>
          </p:cNvPicPr>
          <p:nvPr/>
        </p:nvPicPr>
        <p:blipFill>
          <a:blip r:embed="rId2"/>
          <a:srcRect l="18100" t="3333" r="73981"/>
          <a:stretch>
            <a:fillRect/>
          </a:stretch>
        </p:blipFill>
        <p:spPr>
          <a:xfrm>
            <a:off x="1571604" y="785794"/>
            <a:ext cx="500066" cy="4806350"/>
          </a:xfrm>
          <a:prstGeom prst="rect">
            <a:avLst/>
          </a:prstGeom>
        </p:spPr>
      </p:pic>
      <p:pic>
        <p:nvPicPr>
          <p:cNvPr id="13" name="Содержимое 6" descr="2019-11-27-13-51-47.png"/>
          <p:cNvPicPr>
            <a:picLocks noChangeAspect="1"/>
          </p:cNvPicPr>
          <p:nvPr/>
        </p:nvPicPr>
        <p:blipFill>
          <a:blip r:embed="rId2"/>
          <a:srcRect l="55431" t="3333" r="35519"/>
          <a:stretch>
            <a:fillRect/>
          </a:stretch>
        </p:blipFill>
        <p:spPr>
          <a:xfrm>
            <a:off x="4071934" y="785794"/>
            <a:ext cx="571504" cy="4806350"/>
          </a:xfrm>
          <a:prstGeom prst="rect">
            <a:avLst/>
          </a:prstGeom>
        </p:spPr>
      </p:pic>
      <p:pic>
        <p:nvPicPr>
          <p:cNvPr id="14" name="Содержимое 6" descr="2019-11-27-13-51-47.png"/>
          <p:cNvPicPr>
            <a:picLocks noChangeAspect="1"/>
          </p:cNvPicPr>
          <p:nvPr/>
        </p:nvPicPr>
        <p:blipFill>
          <a:blip r:embed="rId2"/>
          <a:srcRect l="45250" t="3333" r="45700"/>
          <a:stretch>
            <a:fillRect/>
          </a:stretch>
        </p:blipFill>
        <p:spPr>
          <a:xfrm>
            <a:off x="3357554" y="785794"/>
            <a:ext cx="571504" cy="4806350"/>
          </a:xfrm>
          <a:prstGeom prst="rect">
            <a:avLst/>
          </a:prstGeom>
        </p:spPr>
      </p:pic>
      <p:pic>
        <p:nvPicPr>
          <p:cNvPr id="15" name="Содержимое 6" descr="2019-11-27-13-51-47.png"/>
          <p:cNvPicPr>
            <a:picLocks noChangeAspect="1"/>
          </p:cNvPicPr>
          <p:nvPr/>
        </p:nvPicPr>
        <p:blipFill>
          <a:blip r:embed="rId2"/>
          <a:srcRect l="82744" r="8628"/>
          <a:stretch>
            <a:fillRect/>
          </a:stretch>
        </p:blipFill>
        <p:spPr>
          <a:xfrm>
            <a:off x="5429256" y="642918"/>
            <a:ext cx="571504" cy="5017668"/>
          </a:xfrm>
          <a:prstGeom prst="rect">
            <a:avLst/>
          </a:prstGeom>
        </p:spPr>
      </p:pic>
      <p:pic>
        <p:nvPicPr>
          <p:cNvPr id="16" name="Содержимое 6" descr="2019-11-27-13-51-47.png"/>
          <p:cNvPicPr>
            <a:picLocks noChangeAspect="1"/>
          </p:cNvPicPr>
          <p:nvPr/>
        </p:nvPicPr>
        <p:blipFill>
          <a:blip r:embed="rId2"/>
          <a:srcRect l="92450"/>
          <a:stretch>
            <a:fillRect/>
          </a:stretch>
        </p:blipFill>
        <p:spPr>
          <a:xfrm>
            <a:off x="6143636" y="642918"/>
            <a:ext cx="500066" cy="5017668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357158" y="5429264"/>
            <a:ext cx="5613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1</a:t>
            </a:r>
            <a:endParaRPr lang="ru-RU" sz="36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000100" y="5429264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2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571604" y="5429264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3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143108" y="5500702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4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786050" y="5500702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5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428992" y="5500702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6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071934" y="5572140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7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4786314" y="5572140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8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429256" y="5643578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9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929322" y="5643578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10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643702" y="5572140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11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7286644" y="5572140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12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8072462" y="5572140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13</a:t>
            </a:r>
            <a:endParaRPr lang="ru-RU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961517" y="44624"/>
            <a:ext cx="5707073" cy="933638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6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r>
              <a:rPr lang="ru-RU" sz="96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3 - 3 </a:t>
            </a:r>
            <a:r>
              <a:rPr lang="ru-RU" sz="9600" b="1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= 10</a:t>
            </a:r>
            <a:endParaRPr lang="ru-RU" sz="96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288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7" grpId="1"/>
      <p:bldP spid="28" grpId="0"/>
      <p:bldP spid="28" grpId="1"/>
      <p:bldP spid="29" grpId="0"/>
      <p:bldP spid="29" grpId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6" descr="2019-11-27-13-51-47.png"/>
          <p:cNvPicPr>
            <a:picLocks noGrp="1" noChangeAspect="1"/>
          </p:cNvPicPr>
          <p:nvPr>
            <p:ph idx="1"/>
          </p:nvPr>
        </p:nvPicPr>
        <p:blipFill>
          <a:blip r:embed="rId2"/>
          <a:srcRect t="3333" r="90950"/>
          <a:stretch>
            <a:fillRect/>
          </a:stretch>
        </p:blipFill>
        <p:spPr>
          <a:xfrm>
            <a:off x="285720" y="714356"/>
            <a:ext cx="571506" cy="4806350"/>
          </a:xfrm>
        </p:spPr>
      </p:pic>
      <p:pic>
        <p:nvPicPr>
          <p:cNvPr id="5" name="Содержимое 6" descr="2019-11-27-13-51-47.png"/>
          <p:cNvPicPr>
            <a:picLocks noChangeAspect="1"/>
          </p:cNvPicPr>
          <p:nvPr/>
        </p:nvPicPr>
        <p:blipFill>
          <a:blip r:embed="rId2"/>
          <a:srcRect l="73037" r="17256"/>
          <a:stretch>
            <a:fillRect/>
          </a:stretch>
        </p:blipFill>
        <p:spPr>
          <a:xfrm>
            <a:off x="4714876" y="642918"/>
            <a:ext cx="642942" cy="5017668"/>
          </a:xfrm>
          <a:prstGeom prst="rect">
            <a:avLst/>
          </a:prstGeom>
        </p:spPr>
      </p:pic>
      <p:pic>
        <p:nvPicPr>
          <p:cNvPr id="6" name="Содержимое 6" descr="2019-11-27-13-51-47.png"/>
          <p:cNvPicPr>
            <a:picLocks noChangeAspect="1"/>
          </p:cNvPicPr>
          <p:nvPr/>
        </p:nvPicPr>
        <p:blipFill>
          <a:blip r:embed="rId2"/>
          <a:srcRect l="27557" t="15167" r="63257"/>
          <a:stretch>
            <a:fillRect/>
          </a:stretch>
        </p:blipFill>
        <p:spPr>
          <a:xfrm>
            <a:off x="8001024" y="1214422"/>
            <a:ext cx="609118" cy="4429156"/>
          </a:xfrm>
          <a:prstGeom prst="rect">
            <a:avLst/>
          </a:prstGeom>
        </p:spPr>
      </p:pic>
      <p:pic>
        <p:nvPicPr>
          <p:cNvPr id="7" name="Содержимое 6" descr="2019-11-27-13-51-47.png"/>
          <p:cNvPicPr>
            <a:picLocks noChangeAspect="1"/>
          </p:cNvPicPr>
          <p:nvPr/>
        </p:nvPicPr>
        <p:blipFill>
          <a:blip r:embed="rId2"/>
          <a:srcRect l="9185" t="8750" r="81629"/>
          <a:stretch>
            <a:fillRect/>
          </a:stretch>
        </p:blipFill>
        <p:spPr>
          <a:xfrm>
            <a:off x="7429520" y="1214422"/>
            <a:ext cx="566282" cy="4429132"/>
          </a:xfrm>
          <a:prstGeom prst="rect">
            <a:avLst/>
          </a:prstGeom>
        </p:spPr>
      </p:pic>
      <p:pic>
        <p:nvPicPr>
          <p:cNvPr id="8" name="Содержимое 6" descr="2019-11-27-13-51-47.png"/>
          <p:cNvPicPr>
            <a:picLocks noChangeAspect="1"/>
          </p:cNvPicPr>
          <p:nvPr/>
        </p:nvPicPr>
        <p:blipFill>
          <a:blip r:embed="rId2"/>
          <a:srcRect t="8000" r="90814"/>
          <a:stretch>
            <a:fillRect/>
          </a:stretch>
        </p:blipFill>
        <p:spPr>
          <a:xfrm>
            <a:off x="6786578" y="1142984"/>
            <a:ext cx="570727" cy="4500570"/>
          </a:xfrm>
          <a:prstGeom prst="rect">
            <a:avLst/>
          </a:prstGeom>
        </p:spPr>
      </p:pic>
      <p:pic>
        <p:nvPicPr>
          <p:cNvPr id="9" name="Содержимое 6" descr="2019-11-27-13-51-47.png"/>
          <p:cNvPicPr>
            <a:picLocks noChangeAspect="1"/>
          </p:cNvPicPr>
          <p:nvPr/>
        </p:nvPicPr>
        <p:blipFill>
          <a:blip r:embed="rId2"/>
          <a:srcRect l="36200" t="3333" r="54750"/>
          <a:stretch>
            <a:fillRect/>
          </a:stretch>
        </p:blipFill>
        <p:spPr>
          <a:xfrm>
            <a:off x="2714612" y="785794"/>
            <a:ext cx="571504" cy="4806350"/>
          </a:xfrm>
          <a:prstGeom prst="rect">
            <a:avLst/>
          </a:prstGeom>
        </p:spPr>
      </p:pic>
      <p:pic>
        <p:nvPicPr>
          <p:cNvPr id="10" name="Содержимое 6" descr="2019-11-27-13-51-47.png"/>
          <p:cNvPicPr>
            <a:picLocks noChangeAspect="1"/>
          </p:cNvPicPr>
          <p:nvPr/>
        </p:nvPicPr>
        <p:blipFill>
          <a:blip r:embed="rId2"/>
          <a:srcRect l="27150" t="3333" r="63800"/>
          <a:stretch>
            <a:fillRect/>
          </a:stretch>
        </p:blipFill>
        <p:spPr>
          <a:xfrm>
            <a:off x="2143108" y="785794"/>
            <a:ext cx="571504" cy="4806350"/>
          </a:xfrm>
          <a:prstGeom prst="rect">
            <a:avLst/>
          </a:prstGeom>
        </p:spPr>
      </p:pic>
      <p:pic>
        <p:nvPicPr>
          <p:cNvPr id="11" name="Содержимое 6" descr="2019-11-27-13-51-47.png"/>
          <p:cNvPicPr>
            <a:picLocks noChangeAspect="1"/>
          </p:cNvPicPr>
          <p:nvPr/>
        </p:nvPicPr>
        <p:blipFill>
          <a:blip r:embed="rId2"/>
          <a:srcRect l="7919" t="3333" r="81900"/>
          <a:stretch>
            <a:fillRect/>
          </a:stretch>
        </p:blipFill>
        <p:spPr>
          <a:xfrm>
            <a:off x="857224" y="714356"/>
            <a:ext cx="642942" cy="4806350"/>
          </a:xfrm>
          <a:prstGeom prst="rect">
            <a:avLst/>
          </a:prstGeom>
        </p:spPr>
      </p:pic>
      <p:pic>
        <p:nvPicPr>
          <p:cNvPr id="12" name="Содержимое 6" descr="2019-11-27-13-51-47.png"/>
          <p:cNvPicPr>
            <a:picLocks noChangeAspect="1"/>
          </p:cNvPicPr>
          <p:nvPr/>
        </p:nvPicPr>
        <p:blipFill>
          <a:blip r:embed="rId2"/>
          <a:srcRect l="18100" t="3333" r="73981"/>
          <a:stretch>
            <a:fillRect/>
          </a:stretch>
        </p:blipFill>
        <p:spPr>
          <a:xfrm>
            <a:off x="1571604" y="785794"/>
            <a:ext cx="500066" cy="4806350"/>
          </a:xfrm>
          <a:prstGeom prst="rect">
            <a:avLst/>
          </a:prstGeom>
        </p:spPr>
      </p:pic>
      <p:pic>
        <p:nvPicPr>
          <p:cNvPr id="13" name="Содержимое 6" descr="2019-11-27-13-51-47.png"/>
          <p:cNvPicPr>
            <a:picLocks noChangeAspect="1"/>
          </p:cNvPicPr>
          <p:nvPr/>
        </p:nvPicPr>
        <p:blipFill>
          <a:blip r:embed="rId2"/>
          <a:srcRect l="55431" t="3333" r="35519"/>
          <a:stretch>
            <a:fillRect/>
          </a:stretch>
        </p:blipFill>
        <p:spPr>
          <a:xfrm>
            <a:off x="4071934" y="785794"/>
            <a:ext cx="571504" cy="4806350"/>
          </a:xfrm>
          <a:prstGeom prst="rect">
            <a:avLst/>
          </a:prstGeom>
        </p:spPr>
      </p:pic>
      <p:pic>
        <p:nvPicPr>
          <p:cNvPr id="14" name="Содержимое 6" descr="2019-11-27-13-51-47.png"/>
          <p:cNvPicPr>
            <a:picLocks noChangeAspect="1"/>
          </p:cNvPicPr>
          <p:nvPr/>
        </p:nvPicPr>
        <p:blipFill>
          <a:blip r:embed="rId2"/>
          <a:srcRect l="45250" t="3333" r="45700"/>
          <a:stretch>
            <a:fillRect/>
          </a:stretch>
        </p:blipFill>
        <p:spPr>
          <a:xfrm>
            <a:off x="3357554" y="785794"/>
            <a:ext cx="571504" cy="4806350"/>
          </a:xfrm>
          <a:prstGeom prst="rect">
            <a:avLst/>
          </a:prstGeom>
        </p:spPr>
      </p:pic>
      <p:pic>
        <p:nvPicPr>
          <p:cNvPr id="15" name="Содержимое 6" descr="2019-11-27-13-51-47.png"/>
          <p:cNvPicPr>
            <a:picLocks noChangeAspect="1"/>
          </p:cNvPicPr>
          <p:nvPr/>
        </p:nvPicPr>
        <p:blipFill>
          <a:blip r:embed="rId2"/>
          <a:srcRect l="82744" r="8628"/>
          <a:stretch>
            <a:fillRect/>
          </a:stretch>
        </p:blipFill>
        <p:spPr>
          <a:xfrm>
            <a:off x="5429256" y="642918"/>
            <a:ext cx="571504" cy="5017668"/>
          </a:xfrm>
          <a:prstGeom prst="rect">
            <a:avLst/>
          </a:prstGeom>
        </p:spPr>
      </p:pic>
      <p:pic>
        <p:nvPicPr>
          <p:cNvPr id="16" name="Содержимое 6" descr="2019-11-27-13-51-47.png"/>
          <p:cNvPicPr>
            <a:picLocks noChangeAspect="1"/>
          </p:cNvPicPr>
          <p:nvPr/>
        </p:nvPicPr>
        <p:blipFill>
          <a:blip r:embed="rId2"/>
          <a:srcRect l="92450"/>
          <a:stretch>
            <a:fillRect/>
          </a:stretch>
        </p:blipFill>
        <p:spPr>
          <a:xfrm>
            <a:off x="6143636" y="642918"/>
            <a:ext cx="500066" cy="5017668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357158" y="5429264"/>
            <a:ext cx="5613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1</a:t>
            </a:r>
            <a:endParaRPr lang="ru-RU" sz="36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000100" y="5429264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2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571604" y="5429264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3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143108" y="5500702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4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786050" y="5500702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5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428992" y="5500702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6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071934" y="5572140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7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4786314" y="5572140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8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468786" y="5592144"/>
            <a:ext cx="4924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9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961229" y="5572140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10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643702" y="5572140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11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7286644" y="5572140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12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8072462" y="5572140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Arial Black" pitchFamily="34" charset="0"/>
                <a:ea typeface="+mj-ea"/>
                <a:cs typeface="+mj-cs"/>
              </a:rPr>
              <a:t>13</a:t>
            </a:r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961517" y="44624"/>
            <a:ext cx="6714939" cy="933638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6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r>
              <a:rPr lang="ru-RU" sz="96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3 - 10 = 3</a:t>
            </a:r>
          </a:p>
        </p:txBody>
      </p:sp>
    </p:spTree>
    <p:extLst>
      <p:ext uri="{BB962C8B-B14F-4D97-AF65-F5344CB8AC3E}">
        <p14:creationId xmlns:p14="http://schemas.microsoft.com/office/powerpoint/2010/main" val="161215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849788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1674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361" t="2222" r="3361" b="38889"/>
          <a:stretch/>
        </p:blipFill>
        <p:spPr>
          <a:xfrm>
            <a:off x="251520" y="260647"/>
            <a:ext cx="8640960" cy="529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188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504" y="207842"/>
            <a:ext cx="9036496" cy="63895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07704" y="2636912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=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13</a:t>
            </a:r>
            <a:endParaRPr lang="ru-RU" sz="36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3283243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=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13</a:t>
            </a:r>
            <a:endParaRPr lang="ru-RU" sz="36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7704" y="3929574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=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10</a:t>
            </a:r>
            <a:endParaRPr lang="ru-RU" sz="36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3928" y="2564904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=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12</a:t>
            </a:r>
            <a:endParaRPr lang="ru-RU" sz="36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13684" y="3261032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=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3</a:t>
            </a:r>
            <a:endParaRPr lang="ru-RU" sz="36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13684" y="3946710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=13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9664" y="2631560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=1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3</a:t>
            </a:r>
            <a:endParaRPr lang="ru-RU" sz="36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19664" y="3300379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=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13</a:t>
            </a:r>
            <a:endParaRPr lang="ru-RU" sz="36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19664" y="4009679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=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0</a:t>
            </a:r>
            <a:endParaRPr lang="ru-RU" sz="36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39584" y="2593840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=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0</a:t>
            </a:r>
            <a:endParaRPr lang="ru-RU" sz="36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07896" y="3301408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=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11</a:t>
            </a:r>
            <a:endParaRPr lang="ru-RU" sz="36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07896" y="4008976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=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12</a:t>
            </a:r>
            <a:endParaRPr lang="ru-RU" sz="36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331640" y="5085184"/>
            <a:ext cx="504056" cy="576064"/>
          </a:xfrm>
          <a:prstGeom prst="ellipse">
            <a:avLst/>
          </a:prstGeom>
          <a:solidFill>
            <a:srgbClr val="E2DA2E"/>
          </a:solidFill>
          <a:ln>
            <a:solidFill>
              <a:srgbClr val="E2DA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&gt;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1373968" y="5814180"/>
            <a:ext cx="504056" cy="576064"/>
          </a:xfrm>
          <a:prstGeom prst="ellipse">
            <a:avLst/>
          </a:prstGeom>
          <a:solidFill>
            <a:srgbClr val="E2DA2E"/>
          </a:solidFill>
          <a:ln>
            <a:solidFill>
              <a:srgbClr val="E2DA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&lt;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6012160" y="5085184"/>
            <a:ext cx="504056" cy="576064"/>
          </a:xfrm>
          <a:prstGeom prst="ellipse">
            <a:avLst/>
          </a:prstGeom>
          <a:solidFill>
            <a:srgbClr val="E2DA2E"/>
          </a:solidFill>
          <a:ln>
            <a:solidFill>
              <a:srgbClr val="E2DA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=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10772" y="4657184"/>
            <a:ext cx="801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+mj-lt"/>
              </a:rPr>
              <a:t>12</a:t>
            </a:r>
            <a:endParaRPr lang="ru-RU" sz="36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76692" y="4602553"/>
            <a:ext cx="801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+mj-lt"/>
              </a:rPr>
              <a:t>12</a:t>
            </a:r>
            <a:endParaRPr lang="ru-RU" sz="36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10772" y="5391490"/>
            <a:ext cx="801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+mj-lt"/>
              </a:rPr>
              <a:t>13</a:t>
            </a:r>
            <a:endParaRPr lang="ru-RU" sz="36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64060" y="5411627"/>
            <a:ext cx="801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+mj-lt"/>
              </a:rPr>
              <a:t>10</a:t>
            </a:r>
            <a:endParaRPr lang="ru-RU" sz="36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6044632" y="5801216"/>
            <a:ext cx="504056" cy="576064"/>
          </a:xfrm>
          <a:prstGeom prst="ellipse">
            <a:avLst/>
          </a:prstGeom>
          <a:solidFill>
            <a:srgbClr val="E2DA2E"/>
          </a:solidFill>
          <a:ln>
            <a:solidFill>
              <a:srgbClr val="E2DA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&gt;</a:t>
            </a:r>
            <a:endParaRPr lang="ru-RU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0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45" y="188640"/>
            <a:ext cx="9091397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978" y="332656"/>
            <a:ext cx="6858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5580112" y="1844824"/>
            <a:ext cx="3373518" cy="72008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r>
              <a:rPr lang="ru-RU" sz="54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 + 3 = </a:t>
            </a:r>
            <a:r>
              <a:rPr lang="ru-RU" sz="5400" b="1" u="sng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13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3789040"/>
            <a:ext cx="3600400" cy="576064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54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 + 7 = </a:t>
            </a:r>
            <a:r>
              <a:rPr lang="ru-RU" sz="5400" b="1" u="sng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04048" y="3861048"/>
            <a:ext cx="3600400" cy="576064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54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10 - 7 = </a:t>
            </a:r>
            <a:r>
              <a:rPr lang="ru-RU" sz="5400" b="1" u="sng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3946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32656"/>
            <a:ext cx="9073008" cy="5908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вал 4"/>
          <p:cNvSpPr/>
          <p:nvPr/>
        </p:nvSpPr>
        <p:spPr>
          <a:xfrm>
            <a:off x="2843808" y="1149376"/>
            <a:ext cx="504056" cy="576064"/>
          </a:xfrm>
          <a:prstGeom prst="ellipse">
            <a:avLst/>
          </a:prstGeom>
          <a:solidFill>
            <a:srgbClr val="E2DA2E"/>
          </a:solidFill>
          <a:ln>
            <a:solidFill>
              <a:srgbClr val="E2DA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6" name="Овал 5"/>
          <p:cNvSpPr/>
          <p:nvPr/>
        </p:nvSpPr>
        <p:spPr>
          <a:xfrm>
            <a:off x="3500264" y="1052736"/>
            <a:ext cx="1215752" cy="672704"/>
          </a:xfrm>
          <a:prstGeom prst="ellipse">
            <a:avLst/>
          </a:prstGeom>
          <a:solidFill>
            <a:srgbClr val="E2DA2E"/>
          </a:solidFill>
          <a:ln>
            <a:solidFill>
              <a:srgbClr val="E2DA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7" name="Овал 6"/>
          <p:cNvSpPr/>
          <p:nvPr/>
        </p:nvSpPr>
        <p:spPr>
          <a:xfrm>
            <a:off x="7524328" y="1101056"/>
            <a:ext cx="504056" cy="576064"/>
          </a:xfrm>
          <a:prstGeom prst="ellipse">
            <a:avLst/>
          </a:prstGeom>
          <a:solidFill>
            <a:srgbClr val="E2DA2E"/>
          </a:solidFill>
          <a:ln>
            <a:solidFill>
              <a:srgbClr val="E2DA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" name="Овал 7"/>
          <p:cNvSpPr/>
          <p:nvPr/>
        </p:nvSpPr>
        <p:spPr>
          <a:xfrm>
            <a:off x="8172400" y="1101056"/>
            <a:ext cx="504056" cy="576064"/>
          </a:xfrm>
          <a:prstGeom prst="ellipse">
            <a:avLst/>
          </a:prstGeom>
          <a:solidFill>
            <a:srgbClr val="E2DA2E"/>
          </a:solidFill>
          <a:ln>
            <a:solidFill>
              <a:srgbClr val="E2DA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62506" y="4941168"/>
            <a:ext cx="833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32040" y="4869160"/>
            <a:ext cx="833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48100" y="4869159"/>
            <a:ext cx="833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13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6156176" y="3212976"/>
            <a:ext cx="0" cy="72008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308576" y="3286807"/>
            <a:ext cx="783704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7164288" y="3229744"/>
            <a:ext cx="0" cy="85571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7253068" y="4085456"/>
            <a:ext cx="775316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8100392" y="3309439"/>
            <a:ext cx="0" cy="72008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8104421" y="2589359"/>
            <a:ext cx="0" cy="72008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778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520" y="692696"/>
            <a:ext cx="8787547" cy="22711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520" y="3068960"/>
            <a:ext cx="8699527" cy="3312368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57639"/>
            <a:ext cx="6762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3866149"/>
            <a:ext cx="32503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0000CC"/>
                </a:solidFill>
                <a:latin typeface="Propisi" panose="02000508030000020003" pitchFamily="2" charset="0"/>
              </a:rPr>
              <a:t>9+ 1= </a:t>
            </a:r>
            <a:r>
              <a:rPr lang="en-US" sz="6000" b="1" dirty="0">
                <a:solidFill>
                  <a:srgbClr val="0000CC"/>
                </a:solidFill>
                <a:latin typeface="Propisi" panose="02000508030000020003" pitchFamily="2" charset="0"/>
              </a:rPr>
              <a:t>1 0</a:t>
            </a:r>
            <a:endParaRPr lang="ru-RU" sz="6000" b="1" dirty="0">
              <a:solidFill>
                <a:srgbClr val="0000CC"/>
              </a:solidFill>
              <a:latin typeface="Propisi" panose="02000508030000020003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6198" y="5019892"/>
            <a:ext cx="3815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0000CC"/>
                </a:solidFill>
                <a:latin typeface="Propisi" panose="02000508030000020003" pitchFamily="2" charset="0"/>
              </a:rPr>
              <a:t>1 0+ 1 = </a:t>
            </a:r>
            <a:r>
              <a:rPr lang="en-US" sz="6000" b="1" dirty="0">
                <a:solidFill>
                  <a:srgbClr val="0000CC"/>
                </a:solidFill>
                <a:latin typeface="Propisi" panose="02000508030000020003" pitchFamily="2" charset="0"/>
              </a:rPr>
              <a:t>1 </a:t>
            </a:r>
            <a:r>
              <a:rPr lang="ru-RU" sz="6000" b="1" dirty="0">
                <a:solidFill>
                  <a:srgbClr val="0000CC"/>
                </a:solidFill>
                <a:latin typeface="Propisi" panose="02000508030000020003" pitchFamily="2" charset="0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5293" y="3892233"/>
            <a:ext cx="2952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0000CC"/>
                </a:solidFill>
                <a:latin typeface="Propisi" panose="02000508030000020003" pitchFamily="2" charset="0"/>
              </a:rPr>
              <a:t>4+ 1= 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8708" y="5068115"/>
            <a:ext cx="3960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0000CC"/>
                </a:solidFill>
                <a:latin typeface="Propisi" panose="02000508030000020003" pitchFamily="2" charset="0"/>
              </a:rPr>
              <a:t>1 1 + 1= </a:t>
            </a:r>
            <a:r>
              <a:rPr lang="en-US" sz="6000" b="1" dirty="0">
                <a:solidFill>
                  <a:srgbClr val="0000CC"/>
                </a:solidFill>
                <a:latin typeface="Propisi" panose="02000508030000020003" pitchFamily="2" charset="0"/>
              </a:rPr>
              <a:t>1 </a:t>
            </a:r>
            <a:r>
              <a:rPr lang="ru-RU" sz="6000" b="1" dirty="0">
                <a:solidFill>
                  <a:srgbClr val="0000CC"/>
                </a:solidFill>
                <a:latin typeface="Propisi" panose="02000508030000020003" pitchFamily="2" charset="0"/>
              </a:rPr>
              <a:t>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717745"/>
            <a:ext cx="1152128" cy="1103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793" y="5089835"/>
            <a:ext cx="121031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293" y="3985726"/>
            <a:ext cx="865187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916" y="5251619"/>
            <a:ext cx="1185232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355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69" y="908720"/>
            <a:ext cx="9121431" cy="49685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51920" y="2492904"/>
            <a:ext cx="504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rgbClr val="0000CC"/>
                </a:solidFill>
                <a:latin typeface="Propisi" panose="02000508030000020003" pitchFamily="2" charset="0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51920" y="3584919"/>
            <a:ext cx="504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rgbClr val="0000CC"/>
                </a:solidFill>
                <a:latin typeface="Propisi" panose="02000508030000020003" pitchFamily="2" charset="0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8264" y="2492904"/>
            <a:ext cx="15841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rgbClr val="0000CC"/>
                </a:solidFill>
                <a:latin typeface="Propisi" panose="02000508030000020003" pitchFamily="2" charset="0"/>
              </a:rPr>
              <a:t>1 0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80715" y="3584918"/>
            <a:ext cx="15841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rgbClr val="0000CC"/>
                </a:solidFill>
                <a:latin typeface="Propisi" panose="02000508030000020003" pitchFamily="2" charset="0"/>
              </a:rPr>
              <a:t>1 0</a:t>
            </a:r>
          </a:p>
        </p:txBody>
      </p:sp>
    </p:spTree>
    <p:extLst>
      <p:ext uri="{BB962C8B-B14F-4D97-AF65-F5344CB8AC3E}">
        <p14:creationId xmlns:p14="http://schemas.microsoft.com/office/powerpoint/2010/main" val="148124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503" y="548680"/>
            <a:ext cx="8949865" cy="51845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5689" y="3780057"/>
            <a:ext cx="56886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00CC"/>
                </a:solidFill>
                <a:latin typeface="Propisi" panose="02000508030000020003" pitchFamily="2" charset="0"/>
              </a:rPr>
              <a:t>3 +2 =</a:t>
            </a:r>
            <a:r>
              <a:rPr lang="en-US" sz="6000" b="1" u="sng" dirty="0">
                <a:solidFill>
                  <a:srgbClr val="0000CC"/>
                </a:solidFill>
                <a:latin typeface="Propisi" panose="02000508030000020003" pitchFamily="2" charset="0"/>
              </a:rPr>
              <a:t>5</a:t>
            </a:r>
            <a:endParaRPr lang="ru-RU" sz="6000" b="1" u="sng" dirty="0">
              <a:solidFill>
                <a:srgbClr val="0000CC"/>
              </a:solidFill>
              <a:latin typeface="Propisi" panose="02000508030000020003" pitchFamily="2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5A470AF-17A1-44E1-8AAB-A4F4FE0B7124}"/>
              </a:ext>
            </a:extLst>
          </p:cNvPr>
          <p:cNvSpPr/>
          <p:nvPr/>
        </p:nvSpPr>
        <p:spPr>
          <a:xfrm>
            <a:off x="1979712" y="836712"/>
            <a:ext cx="47801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solidFill>
                  <a:srgbClr val="0000CC"/>
                </a:solidFill>
                <a:latin typeface="Propisi" panose="02000508030000020003" pitchFamily="2" charset="0"/>
              </a:rPr>
              <a:t>3</a:t>
            </a:r>
            <a:endParaRPr lang="ru-RU" sz="60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DFC0EA2-278E-4446-B529-DFA919DE4BD4}"/>
              </a:ext>
            </a:extLst>
          </p:cNvPr>
          <p:cNvSpPr/>
          <p:nvPr/>
        </p:nvSpPr>
        <p:spPr>
          <a:xfrm>
            <a:off x="3837492" y="836711"/>
            <a:ext cx="49084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solidFill>
                  <a:srgbClr val="0000CC"/>
                </a:solidFill>
                <a:latin typeface="Propisi" panose="02000508030000020003" pitchFamily="2" charset="0"/>
              </a:rPr>
              <a:t>2</a:t>
            </a:r>
            <a:endParaRPr lang="ru-RU" sz="60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71" y="3717032"/>
            <a:ext cx="6762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47290" y="4680645"/>
            <a:ext cx="58326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dirty="0" smtClean="0">
                <a:solidFill>
                  <a:srgbClr val="0000CC"/>
                </a:solidFill>
                <a:latin typeface="Propisi" panose="02000508030000020003" pitchFamily="2" charset="0"/>
              </a:rPr>
              <a:t>Ответ: </a:t>
            </a:r>
            <a:r>
              <a:rPr lang="ru-RU" sz="6000" b="1" dirty="0" smtClean="0">
                <a:solidFill>
                  <a:srgbClr val="0000CC"/>
                </a:solidFill>
                <a:latin typeface="Propisi" panose="02000508030000020003" pitchFamily="2" charset="0"/>
              </a:rPr>
              <a:t>5</a:t>
            </a:r>
            <a:r>
              <a:rPr lang="ru-RU" sz="7200" b="1" dirty="0" smtClean="0">
                <a:solidFill>
                  <a:srgbClr val="0000CC"/>
                </a:solidFill>
                <a:latin typeface="Propisi" panose="02000508030000020003" pitchFamily="2" charset="0"/>
              </a:rPr>
              <a:t> </a:t>
            </a:r>
            <a:r>
              <a:rPr lang="ru-RU" sz="7200" b="1" dirty="0" smtClean="0">
                <a:solidFill>
                  <a:srgbClr val="0000CC"/>
                </a:solidFill>
                <a:latin typeface="Propisi" panose="02000508030000020003" pitchFamily="2" charset="0"/>
              </a:rPr>
              <a:t>овощей..</a:t>
            </a:r>
            <a:endParaRPr lang="ru-RU" sz="7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635896" y="2636912"/>
            <a:ext cx="3312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dirty="0" smtClean="0">
                <a:solidFill>
                  <a:srgbClr val="0000CC"/>
                </a:solidFill>
                <a:latin typeface="Propisi" panose="02000508030000020003" pitchFamily="2" charset="0"/>
              </a:rPr>
              <a:t>Задача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76074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764704"/>
            <a:ext cx="9105900" cy="4288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C2EBE72-AE07-46DC-9D84-1450A234EFBF}"/>
              </a:ext>
            </a:extLst>
          </p:cNvPr>
          <p:cNvSpPr/>
          <p:nvPr/>
        </p:nvSpPr>
        <p:spPr>
          <a:xfrm>
            <a:off x="4860032" y="3140968"/>
            <a:ext cx="936104" cy="1296144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2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836712"/>
            <a:ext cx="586692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Молодцы!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71" t="33688" r="35317" b="33156"/>
          <a:stretch/>
        </p:blipFill>
        <p:spPr>
          <a:xfrm>
            <a:off x="2915816" y="2276872"/>
            <a:ext cx="3744416" cy="410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39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клетка коти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клетка котик</Template>
  <TotalTime>907</TotalTime>
  <Words>210</Words>
  <Application>Microsoft Office PowerPoint</Application>
  <PresentationFormat>Экран (4:3)</PresentationFormat>
  <Paragraphs>127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клетка котик</vt:lpstr>
      <vt:lpstr>Число 13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Karpovich-PC</cp:lastModifiedBy>
  <cp:revision>52</cp:revision>
  <dcterms:created xsi:type="dcterms:W3CDTF">2014-02-03T14:54:23Z</dcterms:created>
  <dcterms:modified xsi:type="dcterms:W3CDTF">2024-01-23T13:51:49Z</dcterms:modified>
</cp:coreProperties>
</file>