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7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2FF7F-9DF1-4FAD-97EF-D19A8766B42E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76BC-D0F8-4676-B092-613971921F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LinWind\Desktop\Background-Winter-Desktop-Wallpaper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9076" y="-165100"/>
            <a:ext cx="9363076" cy="70231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67544" y="692696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В гости к нам пришла зимушка-зима</a:t>
            </a:r>
            <a:endParaRPr lang="ru-RU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30" name="Picture 6" descr="C:\Users\LinWind\Desktop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08920"/>
            <a:ext cx="489654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2771800" y="476672"/>
            <a:ext cx="3707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МКДОУ  </a:t>
            </a:r>
            <a:r>
              <a:rPr lang="ru-RU" b="1" dirty="0" err="1" smtClean="0"/>
              <a:t>Липковский</a:t>
            </a:r>
            <a:r>
              <a:rPr lang="ru-RU" b="1" dirty="0" smtClean="0"/>
              <a:t> д/с «Ласточка»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32040" y="6165304"/>
            <a:ext cx="4643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Подготовила воспитатель высшей кв. категории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          Мещерякова Е.Н.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598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05273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ЦЕЛЬ:  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276872"/>
            <a:ext cx="934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Закрепить знания детей о зимних явлениях природы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7377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SSAN SILVIA обои для рабочего стола. Фото Nissan Silvia: Nissan Silvia WPAPERS.RU (Wallpapers)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404665"/>
            <a:ext cx="52383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Зима наступила, уснула природа.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>На улице холод - плохая погода.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>На улице ветер, мороз, гололёд,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>Унылую песню зима нам поёт.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>Как хочется жарче избу натопить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>И просто на улицу не выходить!</a:t>
            </a:r>
            <a:br>
              <a:rPr lang="ru-RU" sz="2400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inWind\Desktop\695598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112474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627732" y="6021288"/>
            <a:ext cx="588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Всё кругом бело, всё покрыто снегом и земля и деревья.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inWind\Desktop\1317231344_f_16666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47864" y="1988840"/>
            <a:ext cx="496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6237312"/>
            <a:ext cx="6620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На улице холодно, мороз рисует узоры на окнах.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LinWind\Desktop\img--i-30119-w-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04664"/>
            <a:ext cx="28083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Белый снег пушистый </a:t>
            </a:r>
            <a:br>
              <a:rPr lang="ru-RU" b="1" dirty="0" smtClean="0"/>
            </a:br>
            <a:r>
              <a:rPr lang="ru-RU" b="1" dirty="0" smtClean="0"/>
              <a:t>В воздухе кружится</a:t>
            </a:r>
            <a:br>
              <a:rPr lang="ru-RU" b="1" dirty="0" smtClean="0"/>
            </a:br>
            <a:r>
              <a:rPr lang="ru-RU" b="1" dirty="0" smtClean="0"/>
              <a:t>И на землю тихо</a:t>
            </a:r>
            <a:br>
              <a:rPr lang="ru-RU" b="1" dirty="0" smtClean="0"/>
            </a:br>
            <a:r>
              <a:rPr lang="ru-RU" b="1" dirty="0" smtClean="0"/>
              <a:t>Падает, ложится.</a:t>
            </a:r>
            <a:br>
              <a:rPr lang="ru-RU" b="1" dirty="0" smtClean="0"/>
            </a:br>
            <a:r>
              <a:rPr lang="ru-RU" b="1" dirty="0" smtClean="0"/>
              <a:t>И под утро снегом</a:t>
            </a:r>
            <a:br>
              <a:rPr lang="ru-RU" b="1" dirty="0" smtClean="0"/>
            </a:br>
            <a:r>
              <a:rPr lang="ru-RU" b="1" dirty="0" smtClean="0"/>
              <a:t>Поле забелело,</a:t>
            </a:r>
            <a:br>
              <a:rPr lang="ru-RU" b="1" dirty="0" smtClean="0"/>
            </a:br>
            <a:r>
              <a:rPr lang="ru-RU" b="1" dirty="0" smtClean="0"/>
              <a:t>Будто пеленою</a:t>
            </a:r>
            <a:br>
              <a:rPr lang="ru-RU" b="1" dirty="0" smtClean="0"/>
            </a:br>
            <a:r>
              <a:rPr lang="ru-RU" b="1" dirty="0" smtClean="0"/>
              <a:t>Все его одело</a:t>
            </a:r>
            <a:br>
              <a:rPr lang="ru-RU" b="1" dirty="0" smtClean="0"/>
            </a:br>
            <a:r>
              <a:rPr lang="ru-RU" b="1" dirty="0" smtClean="0"/>
              <a:t>Темный лес что шапкой</a:t>
            </a:r>
            <a:br>
              <a:rPr lang="ru-RU" b="1" dirty="0" smtClean="0"/>
            </a:br>
            <a:r>
              <a:rPr lang="ru-RU" b="1" dirty="0" smtClean="0"/>
              <a:t>Принакрылся чудной</a:t>
            </a:r>
            <a:br>
              <a:rPr lang="ru-RU" b="1" dirty="0" smtClean="0"/>
            </a:br>
            <a:r>
              <a:rPr lang="ru-RU" b="1" dirty="0" smtClean="0"/>
              <a:t>И заснул под нею</a:t>
            </a:r>
            <a:br>
              <a:rPr lang="ru-RU" b="1" dirty="0" smtClean="0"/>
            </a:br>
            <a:r>
              <a:rPr lang="ru-RU" b="1" dirty="0" smtClean="0"/>
              <a:t>Крепко, непробудно...</a:t>
            </a:r>
            <a:br>
              <a:rPr lang="ru-RU" b="1" dirty="0" smtClean="0"/>
            </a:br>
            <a:r>
              <a:rPr lang="ru-RU" b="1" dirty="0" smtClean="0"/>
              <a:t>Стали дни короче,</a:t>
            </a:r>
            <a:br>
              <a:rPr lang="ru-RU" b="1" dirty="0" smtClean="0"/>
            </a:br>
            <a:r>
              <a:rPr lang="ru-RU" b="1" dirty="0" smtClean="0"/>
              <a:t>Солнце светит мало,</a:t>
            </a:r>
            <a:br>
              <a:rPr lang="ru-RU" b="1" dirty="0" smtClean="0"/>
            </a:br>
            <a:r>
              <a:rPr lang="ru-RU" b="1" dirty="0" smtClean="0"/>
              <a:t>Вот пришли морозы -</a:t>
            </a:r>
            <a:br>
              <a:rPr lang="ru-RU" b="1" dirty="0" smtClean="0"/>
            </a:br>
            <a:r>
              <a:rPr lang="ru-RU" b="1" dirty="0" smtClean="0"/>
              <a:t>И зима настала.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inWind\Desktop\69190591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1052736"/>
            <a:ext cx="31683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Звёздочки - пушинки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С неба упали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И не пропали.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Стали серебриться!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Эй, кому не спится?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Выходи во двор.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>Там сверкающий ковёр.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LinWind\Desktop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inWind\Desktop\sosu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32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11760" y="170080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6525344"/>
            <a:ext cx="9136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Когда пригревает солнышко, снег тает и превращается в сосульки.</a:t>
            </a:r>
            <a:endParaRPr lang="ru-RU" sz="2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LinWind\Desktop\13615292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752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3" y="1844824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5733256"/>
            <a:ext cx="7683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Зимой часто бывает гололёд – это когда очень скользко.</a:t>
            </a: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inWind\Desktop\dx-winter-snow-screensa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6021288"/>
            <a:ext cx="8935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Как называется явление в природе, когда идет снег?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LinWind\Desktop\36646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6309320"/>
            <a:ext cx="259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Большие сугробы.</a:t>
            </a:r>
            <a:endParaRPr lang="ru-RU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LinWind\Desktop\winter-wallpapers-snowstorm-019273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627784" y="5949280"/>
            <a:ext cx="1389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Метель.</a:t>
            </a:r>
            <a:endParaRPr lang="ru-RU" sz="2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LinWind\Desktop\45bestcolo_cOZUlM6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48" y="0"/>
            <a:ext cx="9144000" cy="6858000"/>
          </a:xfrm>
          <a:prstGeom prst="rect">
            <a:avLst/>
          </a:prstGeom>
          <a:noFill/>
        </p:spPr>
      </p:pic>
      <p:pic>
        <p:nvPicPr>
          <p:cNvPr id="24580" name="Picture 4" descr="C:\Users\LinWind\Desktop\0b2cbaa65ac4dd3b796635b6e5d9e71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50" y="188640"/>
            <a:ext cx="4914900" cy="63367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71800" y="76470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ЗИМНИЕ ЗАБАВЫ ДЕТЕЙ</a:t>
            </a:r>
            <a:endParaRPr lang="ru-RU" sz="2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LinWind\Desktop\Background-Winter-Desktop-Wallpaper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pic>
        <p:nvPicPr>
          <p:cNvPr id="25603" name="Picture 3" descr="C:\Users\LinWind\Desktop\400_F_12031407_iOPGrlvl4svkLgZD169OpQqiCzWlh3f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88640"/>
            <a:ext cx="5184576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LinWind\Desktop\Background-Winter-Desktop-Wallpaper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538" y="-82550"/>
            <a:ext cx="9363076" cy="7023100"/>
          </a:xfrm>
          <a:prstGeom prst="rect">
            <a:avLst/>
          </a:prstGeom>
          <a:noFill/>
        </p:spPr>
      </p:pic>
      <p:pic>
        <p:nvPicPr>
          <p:cNvPr id="26627" name="Picture 3" descr="C:\Users\LinWind\Desktop\347191775217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980728"/>
            <a:ext cx="4608512" cy="5271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LinWind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1" name="Picture 3" descr="C:\Users\LinWind\Desktop\e195071c7cc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52736"/>
            <a:ext cx="609600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Users\LinWind\Desktop\tayga_rm_rys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LinWind\Desktop\80157828_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714"/>
            <a:ext cx="9144000" cy="6667500"/>
          </a:xfrm>
          <a:prstGeom prst="rect">
            <a:avLst/>
          </a:prstGeom>
          <a:noFill/>
        </p:spPr>
      </p:pic>
      <p:pic>
        <p:nvPicPr>
          <p:cNvPr id="29699" name="Picture 3" descr="C:\Users\LinWind\Desktop\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4445000" cy="2971800"/>
          </a:xfrm>
          <a:prstGeom prst="rect">
            <a:avLst/>
          </a:prstGeom>
          <a:noFill/>
        </p:spPr>
      </p:pic>
      <p:pic>
        <p:nvPicPr>
          <p:cNvPr id="29700" name="Picture 4" descr="C:\Users\LinWind\Desktop\07.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3356992"/>
            <a:ext cx="4572000" cy="303847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33546" y="548680"/>
            <a:ext cx="3483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На снегу остаются следы</a:t>
            </a:r>
            <a:endParaRPr lang="ru-RU" sz="2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inWind\Desktop\80157828_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627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3728" y="2780928"/>
            <a:ext cx="300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 </a:t>
            </a:r>
            <a:endParaRPr lang="ru-RU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423810" y="1810837"/>
            <a:ext cx="40076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СПАСИБО</a:t>
            </a:r>
          </a:p>
          <a:p>
            <a:r>
              <a:rPr lang="ru-RU" sz="4800" b="1" dirty="0" smtClean="0"/>
              <a:t>       ЗА </a:t>
            </a:r>
          </a:p>
          <a:p>
            <a:r>
              <a:rPr lang="ru-RU" sz="4800" b="1" dirty="0" smtClean="0"/>
              <a:t> ВНИМАНИЕ</a:t>
            </a:r>
            <a:endParaRPr lang="ru-RU" sz="4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118</Words>
  <Application>Microsoft Office PowerPoint</Application>
  <PresentationFormat>Экран (4:3)</PresentationFormat>
  <Paragraphs>27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Franklin Gothic Book</vt:lpstr>
      <vt:lpstr>Franklin Gothic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LinWind</dc:creator>
  <cp:lastModifiedBy>Пользователь</cp:lastModifiedBy>
  <cp:revision>14</cp:revision>
  <dcterms:created xsi:type="dcterms:W3CDTF">2014-11-29T14:48:27Z</dcterms:created>
  <dcterms:modified xsi:type="dcterms:W3CDTF">2024-01-25T17:23:04Z</dcterms:modified>
</cp:coreProperties>
</file>