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3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993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12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924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019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79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212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165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7370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43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19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29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AB251-7449-4214-8CE9-AF8325B48EF4}" type="datetimeFigureOut">
              <a:rPr lang="ru-RU" smtClean="0"/>
              <a:t>22.01.2024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11186-935C-420D-A37F-3BC7D9CF02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2930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www.youtube.com/watch?v=p_5XUDL_As8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ru.wikipedia.org/wiki/%D0%91%D1%8E%D1%80%D0%BE%D0%BA%D1%80%D0%B0%D1%82%D0%B8%D0%B7%D0%BC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287383"/>
            <a:ext cx="9144000" cy="2151017"/>
          </a:xfrm>
        </p:spPr>
        <p:txBody>
          <a:bodyPr>
            <a:normAutofit fontScale="90000"/>
          </a:bodyPr>
          <a:lstStyle/>
          <a:p>
            <a:r>
              <a:rPr lang="ru-RU" altLang="ru-RU" dirty="0" smtClean="0"/>
              <a:t>Тема урока:</a:t>
            </a:r>
            <a:br>
              <a:rPr lang="ru-RU" altLang="ru-RU" dirty="0" smtClean="0"/>
            </a:br>
            <a:r>
              <a:rPr lang="ru-RU" altLang="ru-RU" dirty="0" smtClean="0"/>
              <a:t>«</a:t>
            </a:r>
            <a:r>
              <a:rPr lang="ru-RU" altLang="ru-RU" dirty="0" err="1" smtClean="0"/>
              <a:t>М.М.Зощенко</a:t>
            </a:r>
            <a:r>
              <a:rPr lang="ru-RU" altLang="ru-RU" dirty="0" smtClean="0"/>
              <a:t>. Рассказ «ГАЛОША»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11188" y="3602038"/>
            <a:ext cx="6056811" cy="1655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062" y="2438400"/>
            <a:ext cx="8556172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5707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7017" y="731520"/>
            <a:ext cx="111164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ru-RU" alt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 Почти 20 лет</a:t>
            </a:r>
            <a:r>
              <a:rPr lang="ru-RU" altLang="ru-RU" sz="3600" dirty="0" smtClean="0">
                <a:solidFill>
                  <a:srgbClr val="FF0000"/>
                </a:solidFill>
              </a:rPr>
              <a:t> взрослые считали, что я писал для их забавы. А я для забавы никогда не писал».</a:t>
            </a:r>
          </a:p>
          <a:p>
            <a:pPr lvl="1"/>
            <a:r>
              <a:rPr lang="ru-RU" altLang="ru-RU" sz="3600" dirty="0" smtClean="0">
                <a:solidFill>
                  <a:srgbClr val="FF0000"/>
                </a:solidFill>
              </a:rPr>
              <a:t>( М. Зощенко)</a:t>
            </a:r>
            <a:endParaRPr lang="ru-RU" altLang="ru-RU" sz="3600" dirty="0" smtClean="0">
              <a:solidFill>
                <a:srgbClr val="FF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8502" y="1984043"/>
            <a:ext cx="5944115" cy="471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6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14" y="276497"/>
            <a:ext cx="3429000" cy="3733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367451" y="276497"/>
            <a:ext cx="3962400" cy="3733800"/>
          </a:xfrm>
          <a:prstGeom prst="rect">
            <a:avLst/>
          </a:prstGeom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8451" y="3124200"/>
            <a:ext cx="34290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5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78823" y="300446"/>
            <a:ext cx="115475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-"/>
              <a:tabLst>
                <a:tab pos="228600" algn="l"/>
              </a:tabLst>
            </a:pPr>
            <a:r>
              <a:rPr lang="ru-R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Юмор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ru-RU" sz="3200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это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способность человека увидеть смешную сторону в каком-либо явлении или событии и представить её в шутливом виде.</a:t>
            </a:r>
            <a:endParaRPr lang="ru-RU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577" y="1870106"/>
            <a:ext cx="11220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u="sng" dirty="0" smtClean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</a:t>
            </a:r>
            <a:r>
              <a:rPr lang="ru-RU" u="sng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://www.youtube.com/watch?v=p_5XUDL_As8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5577" y="3105835"/>
            <a:ext cx="113908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Сатира </a:t>
            </a:r>
            <a:r>
              <a:rPr lang="ru-RU" sz="32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острое проявление комического в литературе и искусстве, обличающее недостатки людей.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098" name="Picture 2" descr="Южное бутово - Смех и юмор, как секрет счастья в семь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823" y="4115116"/>
            <a:ext cx="3800656" cy="266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309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70263" y="287383"/>
            <a:ext cx="11416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800" i="1" dirty="0">
                <a:solidFill>
                  <a:srgbClr val="0563C1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 tooltip="Бюрократизм"/>
              </a:rPr>
              <a:t>Бюрократия</a:t>
            </a:r>
            <a:r>
              <a:rPr lang="ru-RU" sz="2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- чрезмерное усложнение канцелярских процедур, затягивание канцелярских решений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0263" y="1358537"/>
            <a:ext cx="114169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 smtClean="0"/>
              <a:t>Бюрократ</a:t>
            </a:r>
            <a:r>
              <a:rPr lang="ru-RU" altLang="ru-RU" sz="2800" dirty="0"/>
              <a:t> – 1)крупный чиновник; 2)человек, приверженный бюрократизму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0446" y="2547257"/>
            <a:ext cx="115867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Ирония – это скрытая насмешка. </a:t>
            </a:r>
            <a:endParaRPr lang="ru-RU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194" name="Picture 2" descr="Сарказм - что это за приём. Просто, с примерами из литературы и жизни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63" y="3400861"/>
            <a:ext cx="10658928" cy="345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1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949" y="483326"/>
            <a:ext cx="1133856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Важная проблема рассказа – проблема ценностей.</a:t>
            </a: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4949" y="2246811"/>
            <a:ext cx="112340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Рассказ учит нас относиться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юмором к потере, быть внимательным, иметь терпение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7170" name="Picture 2" descr="С днем калоши! — Telety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023" y="3881528"/>
            <a:ext cx="5408023" cy="267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650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Особенности творчества Зощенко.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802674"/>
            <a:ext cx="10709366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1.Сказ-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произведение, повествование в котором ведётся от лица, непосредственно участвовавшего в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событии.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Но у Зощенко – это не просто сказ. Это </a:t>
            </a:r>
            <a:r>
              <a:rPr lang="ru-RU" sz="2800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комический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сказ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Его могли принять за анекдот, маленькую сценку.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r">
              <a:spcAft>
                <a:spcPts val="0"/>
              </a:spcAft>
            </a:pPr>
            <a:endParaRPr lang="ru-RU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4137" y="3618410"/>
            <a:ext cx="10909663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ru-RU" sz="32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ru-RU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Большое 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вводных слов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 кратких вводных предложений – ещё одна особенность рассказов М. Зощенко.</a:t>
            </a:r>
            <a:endParaRPr lang="ru-RU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218" name="Picture 2" descr="Смайлик смайлик символ WhatsApp, смайлик, стикер, игра смайлы, желтый png | 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2640" y="4602087"/>
            <a:ext cx="2499360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Смайлик смайлик символ WhatsApp, смайлик, стикер, игра смайлы, желтый png | 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883" y="4602087"/>
            <a:ext cx="2499360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Смайлик смайлик символ WhatsApp, смайлик, стикер, игра смайлы, желтый png | 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0835" y="4602087"/>
            <a:ext cx="2499360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9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" y="222069"/>
            <a:ext cx="1120793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Автор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проникается 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особенностями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речи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этого лица, чтобы у читателя не возникало сомнений в истинности вымышленного рассказчика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Это ещё один литературный приём – сниженная, неверная речь, - вызывающий наш смех над невежеством, бескультурьем. 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Трудно пройти мимо такой особенности рассказа, как настойчивое повторение слова «говорить», - </a:t>
            </a:r>
            <a:r>
              <a:rPr lang="ru-RU" sz="2800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ремарки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которая сопровождает высказывания действующих лиц.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 Я пишу очень сжато. Фраза у меня короткая… Может быть поэтому у меня много читателей».</a:t>
            </a:r>
          </a:p>
          <a:p>
            <a:pPr indent="228600" algn="just">
              <a:spcAft>
                <a:spcPts val="0"/>
              </a:spcAft>
            </a:pPr>
            <a:r>
              <a:rPr lang="ru-RU" sz="28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 М. Зощенко)</a:t>
            </a:r>
            <a:endParaRPr lang="ru-RU" sz="1600" dirty="0" smtClean="0">
              <a:solidFill>
                <a:srgbClr val="00B05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2800" dirty="0">
              <a:solidFill>
                <a:srgbClr val="00B050"/>
              </a:solidFill>
            </a:endParaRPr>
          </a:p>
        </p:txBody>
      </p:sp>
      <p:pic>
        <p:nvPicPr>
          <p:cNvPr id="4" name="Picture 2" descr="Смайлик смайлик символ WhatsApp, смайлик, стикер, игра смайлы, желтый png |  PNGW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652" y="4340830"/>
            <a:ext cx="2499360" cy="225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86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59" y="339634"/>
            <a:ext cx="1137774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5. Приём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характерный только для рассказов Зощенко, который писатель Сергей Антонов называет </a:t>
            </a:r>
            <a:r>
              <a:rPr lang="ru-RU" sz="2800" u="sng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800" u="sng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наоборотностью</a:t>
            </a:r>
            <a:r>
              <a:rPr lang="ru-RU" sz="2800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indent="228600" algn="just">
              <a:spcAft>
                <a:spcPts val="0"/>
              </a:spcAft>
            </a:pPr>
            <a:r>
              <a:rPr lang="ru-RU" sz="2800" u="sng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6.  </a:t>
            </a:r>
            <a:r>
              <a:rPr lang="ru-RU" sz="2800" u="sng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Авторская ирония</a:t>
            </a:r>
            <a:r>
              <a:rPr lang="ru-RU" sz="280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ещё один излюбленный приём М. Зощенко. Рассказ М. Зощенко направлен против волокиты и бюрократизма.</a:t>
            </a:r>
            <a:endParaRPr lang="ru-RU" sz="1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just">
              <a:spcAft>
                <a:spcPts val="0"/>
              </a:spcAft>
            </a:pPr>
            <a:endParaRPr lang="ru-RU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AutoShape 2" descr="Неожиданный признак старения: если вы используете эти смайлики, то молодежь  вас точно не поймет - ForumDail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270" name="Picture 6" descr="смайлик — Викисловар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863" y="2765699"/>
            <a:ext cx="3396343" cy="339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7224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5761" y="365760"/>
            <a:ext cx="1139081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 Почти 20 лет взрослые считали, что я писал для их забавы. А я для забавы никогда не писал».</a:t>
            </a:r>
            <a:endParaRPr lang="ru-RU" sz="4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228600" algn="r">
              <a:spcAft>
                <a:spcPts val="0"/>
              </a:spcAft>
            </a:pPr>
            <a:r>
              <a:rPr lang="ru-RU" sz="4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 М. Зощенко)</a:t>
            </a:r>
            <a:endParaRPr lang="ru-RU" sz="4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0982" y="2131516"/>
            <a:ext cx="5573486" cy="4543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3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0079" y="666207"/>
            <a:ext cx="110119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Сделайте вывод. Каким единым понятием мы можем объединить такие слова, как 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ЮМОР, САТИРА, ИРОНИЯ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26" name="Picture 2" descr="Смайлик смайлик смех открытый, смайлик, Разное, лицо, смайлик png | PNG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627" y="1983345"/>
            <a:ext cx="7682139" cy="462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244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Домашнее задание.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38200" y="1854926"/>
            <a:ext cx="10515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выразительное </a:t>
            </a: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чтение рассказа М. М. Зощенко «Галоша»;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 прочитать рассказ «Встреча» и найти в нем особенности рассказа. Зощенко.</a:t>
            </a:r>
            <a:endParaRPr lang="ru-RU" sz="36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algn="just">
              <a:spcAft>
                <a:spcPts val="0"/>
              </a:spcAft>
            </a:pPr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3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290" name="Picture 2" descr="Лен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061" y="4008714"/>
            <a:ext cx="2417808" cy="268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02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372</Words>
  <Application>Microsoft Office PowerPoint</Application>
  <PresentationFormat>Широкоэкранный</PresentationFormat>
  <Paragraphs>28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Symbol</vt:lpstr>
      <vt:lpstr>Times New Roman</vt:lpstr>
      <vt:lpstr>Тема Office</vt:lpstr>
      <vt:lpstr>Тема урока: «М.М.Зощенко. Рассказ «ГАЛОША»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Особенности творчества Зощенко.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задание.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«М.М.Зощенко. Рассказ «ГАЛОША»</dc:title>
  <dc:creator>HP</dc:creator>
  <cp:lastModifiedBy>HP</cp:lastModifiedBy>
  <cp:revision>7</cp:revision>
  <dcterms:created xsi:type="dcterms:W3CDTF">2024-01-22T15:53:47Z</dcterms:created>
  <dcterms:modified xsi:type="dcterms:W3CDTF">2024-01-22T16:53:29Z</dcterms:modified>
</cp:coreProperties>
</file>