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10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2310" name="Picture 22" descr="http://img-fotki.yandex.ru/get/9255/16969765.1be/0_8812a_b22042b6_orig.png"/>
          <p:cNvPicPr>
            <a:picLocks noChangeAspect="1" noChangeArrowheads="1"/>
          </p:cNvPicPr>
          <p:nvPr userDrawn="1"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572132" y="3786196"/>
            <a:ext cx="1285884" cy="1136416"/>
          </a:xfrm>
          <a:prstGeom prst="rect">
            <a:avLst/>
          </a:prstGeom>
          <a:noFill/>
        </p:spPr>
      </p:pic>
      <p:pic>
        <p:nvPicPr>
          <p:cNvPr id="12294" name="Picture 6" descr="https://img-fotki.yandex.ru/get/17871/200418627.3f/0_1144a0_22b3767b_orig.png"/>
          <p:cNvPicPr>
            <a:picLocks noChangeAspect="1" noChangeArrowheads="1"/>
          </p:cNvPicPr>
          <p:nvPr userDrawn="1"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 rot="1026230">
            <a:off x="711556" y="346770"/>
            <a:ext cx="1143008" cy="1610300"/>
          </a:xfrm>
          <a:prstGeom prst="rect">
            <a:avLst/>
          </a:prstGeom>
          <a:noFill/>
        </p:spPr>
      </p:pic>
      <p:pic>
        <p:nvPicPr>
          <p:cNvPr id="12318" name="Picture 30" descr="https://img-fotki.yandex.ru/get/16145/16969765.266/0_9ad40_5b048d92_orig.png"/>
          <p:cNvPicPr>
            <a:picLocks noChangeAspect="1" noChangeArrowheads="1"/>
          </p:cNvPicPr>
          <p:nvPr userDrawn="1"/>
        </p:nvPicPr>
        <p:blipFill>
          <a:blip r:embed="rId5" cstate="print">
            <a:lum bright="10000" contrast="10000"/>
          </a:blip>
          <a:srcRect/>
          <a:stretch>
            <a:fillRect/>
          </a:stretch>
        </p:blipFill>
        <p:spPr bwMode="auto">
          <a:xfrm flipH="1">
            <a:off x="7286644" y="285734"/>
            <a:ext cx="1411152" cy="2071702"/>
          </a:xfrm>
          <a:prstGeom prst="rect">
            <a:avLst/>
          </a:prstGeom>
          <a:noFill/>
        </p:spPr>
      </p:pic>
      <p:pic>
        <p:nvPicPr>
          <p:cNvPr id="12320" name="Picture 32" descr="http://img-fotki.yandex.ru/get/9255/16969765.1c9/0_893f2_c6ae1038_orig.png"/>
          <p:cNvPicPr>
            <a:picLocks noChangeAspect="1" noChangeArrowheads="1"/>
          </p:cNvPicPr>
          <p:nvPr userDrawn="1"/>
        </p:nvPicPr>
        <p:blipFill>
          <a:blip r:embed="rId6" cstate="print">
            <a:lum bright="-10000" contrast="10000"/>
          </a:blip>
          <a:srcRect/>
          <a:stretch>
            <a:fillRect/>
          </a:stretch>
        </p:blipFill>
        <p:spPr bwMode="auto">
          <a:xfrm rot="20819373" flipH="1">
            <a:off x="1677203" y="1672433"/>
            <a:ext cx="1089132" cy="1696954"/>
          </a:xfrm>
          <a:prstGeom prst="rect">
            <a:avLst/>
          </a:prstGeom>
          <a:noFill/>
        </p:spPr>
      </p:pic>
      <p:grpSp>
        <p:nvGrpSpPr>
          <p:cNvPr id="53" name="Группа 52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43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2346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3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4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41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42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45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46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47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49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5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51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12290" name="Picture 2" descr="https://img-fotki.yandex.ru/get/16116/200418627.3f/0_1144a3_7379d0b3_orig.png"/>
          <p:cNvPicPr>
            <a:picLocks noChangeAspect="1" noChangeArrowheads="1"/>
          </p:cNvPicPr>
          <p:nvPr userDrawn="1"/>
        </p:nvPicPr>
        <p:blipFill>
          <a:blip r:embed="rId8" cstate="print">
            <a:lum contrast="10000"/>
          </a:blip>
          <a:srcRect/>
          <a:stretch>
            <a:fillRect/>
          </a:stretch>
        </p:blipFill>
        <p:spPr bwMode="auto">
          <a:xfrm>
            <a:off x="214282" y="1590722"/>
            <a:ext cx="1214446" cy="3318572"/>
          </a:xfrm>
          <a:prstGeom prst="rect">
            <a:avLst/>
          </a:prstGeom>
          <a:noFill/>
        </p:spPr>
      </p:pic>
      <p:pic>
        <p:nvPicPr>
          <p:cNvPr id="12296" name="Picture 8" descr="http://img-fotki.yandex.ru/get/6827/16969765.24b/0_942ad_f36cc611_orig.png"/>
          <p:cNvPicPr>
            <a:picLocks noChangeAspect="1" noChangeArrowheads="1"/>
          </p:cNvPicPr>
          <p:nvPr userDrawn="1"/>
        </p:nvPicPr>
        <p:blipFill>
          <a:blip r:embed="rId9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1214414" y="3286130"/>
            <a:ext cx="1046452" cy="1613929"/>
          </a:xfrm>
          <a:prstGeom prst="rect">
            <a:avLst/>
          </a:prstGeom>
          <a:noFill/>
        </p:spPr>
      </p:pic>
      <p:pic>
        <p:nvPicPr>
          <p:cNvPr id="12348" name="Picture 60" descr="http://img-fotki.yandex.ru/get/6743/16969765.24b/0_942a9_1d6f3dda_orig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1928794" y="3714758"/>
            <a:ext cx="1401000" cy="1173078"/>
          </a:xfrm>
          <a:prstGeom prst="rect">
            <a:avLst/>
          </a:prstGeom>
          <a:noFill/>
        </p:spPr>
      </p:pic>
      <p:pic>
        <p:nvPicPr>
          <p:cNvPr id="12298" name="Picture 10" descr="http://s4.pic4you.ru/y2014/02-04/24687/4171193.png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6429388" y="2143122"/>
            <a:ext cx="2586769" cy="280450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8" name="Группа 7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9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8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10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1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2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4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5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6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7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2" name="Picture 6" descr="https://img-fotki.yandex.ru/get/17871/200418627.3f/0_1144a0_22b3767b_orig.png"/>
          <p:cNvPicPr>
            <a:picLocks noChangeAspect="1" noChangeArrowheads="1"/>
          </p:cNvPicPr>
          <p:nvPr userDrawn="1"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 rot="761336">
            <a:off x="444307" y="245927"/>
            <a:ext cx="1112749" cy="1567671"/>
          </a:xfrm>
          <a:prstGeom prst="rect">
            <a:avLst/>
          </a:prstGeom>
          <a:noFill/>
        </p:spPr>
      </p:pic>
      <p:pic>
        <p:nvPicPr>
          <p:cNvPr id="21" name="Picture 2" descr="https://img-fotki.yandex.ru/get/16116/200418627.3f/0_1144a3_7379d0b3_orig.png"/>
          <p:cNvPicPr>
            <a:picLocks noChangeAspect="1" noChangeArrowheads="1"/>
          </p:cNvPicPr>
          <p:nvPr userDrawn="1"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>
            <a:off x="142844" y="1714494"/>
            <a:ext cx="1143008" cy="312336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8" name="Группа 7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9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8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10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1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2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4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5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6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7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1" name="Picture 10" descr="http://s4.pic4you.ru/y2014/02-04/24687/4171193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000891" y="2780052"/>
            <a:ext cx="1943827" cy="210744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9" name="Группа 8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10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1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11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2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4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5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6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7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8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2" name="Picture 8" descr="http://img-fotki.yandex.ru/get/6827/16969765.24b/0_942ad_f36cc611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85720" y="3000378"/>
            <a:ext cx="1214446" cy="1873024"/>
          </a:xfrm>
          <a:prstGeom prst="rect">
            <a:avLst/>
          </a:prstGeom>
          <a:noFill/>
        </p:spPr>
      </p:pic>
      <p:pic>
        <p:nvPicPr>
          <p:cNvPr id="23" name="Picture 60" descr="http://img-fotki.yandex.ru/get/6743/16969765.24b/0_942a9_1d6f3dda_orig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214414" y="3500444"/>
            <a:ext cx="1599396" cy="1339198"/>
          </a:xfrm>
          <a:prstGeom prst="rect">
            <a:avLst/>
          </a:prstGeom>
          <a:noFill/>
        </p:spPr>
      </p:pic>
      <p:pic>
        <p:nvPicPr>
          <p:cNvPr id="24" name="Picture 30" descr="https://img-fotki.yandex.ru/get/16145/16969765.266/0_9ad40_5b048d92_orig.png"/>
          <p:cNvPicPr>
            <a:picLocks noChangeAspect="1" noChangeArrowheads="1"/>
          </p:cNvPicPr>
          <p:nvPr userDrawn="1"/>
        </p:nvPicPr>
        <p:blipFill>
          <a:blip r:embed="rId6" cstate="print">
            <a:lum bright="10000" contrast="10000"/>
          </a:blip>
          <a:srcRect/>
          <a:stretch>
            <a:fillRect/>
          </a:stretch>
        </p:blipFill>
        <p:spPr bwMode="auto">
          <a:xfrm>
            <a:off x="1500166" y="1000114"/>
            <a:ext cx="1500198" cy="2202430"/>
          </a:xfrm>
          <a:prstGeom prst="rect">
            <a:avLst/>
          </a:prstGeom>
          <a:noFill/>
        </p:spPr>
      </p:pic>
      <p:pic>
        <p:nvPicPr>
          <p:cNvPr id="25" name="Picture 32" descr="http://img-fotki.yandex.ru/get/9255/16969765.1c9/0_893f2_c6ae1038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10000" contrast="10000"/>
          </a:blip>
          <a:srcRect/>
          <a:stretch>
            <a:fillRect/>
          </a:stretch>
        </p:blipFill>
        <p:spPr bwMode="auto">
          <a:xfrm rot="21014317" flipH="1">
            <a:off x="491444" y="507663"/>
            <a:ext cx="1075637" cy="167592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11" name="Группа 10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12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21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2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3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4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5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6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7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8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7" name="Группа 6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8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7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8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9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0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1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2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4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5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6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6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13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15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4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5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6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7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7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9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15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1275606"/>
            <a:ext cx="504056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Учимся рисовать Незнайку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339502"/>
            <a:ext cx="1364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ИЗО 3 класс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7824" y="483518"/>
            <a:ext cx="5616624" cy="4391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Не знать Незнайку невозможно. Если даже судьба обошла вас стороной, не подарив встречу со сказочной трилогией Николая Николаевича Носова, герой с таким именем наверняка известен  всем.  Увидев хотя бы раз, его невозможно забыть. Незнайка — самый известный коротышка Цветочного города. И хотя там живёт множество достойнейших малышей и малышек, среди которых и учёный </a:t>
            </a:r>
            <a:r>
              <a:rPr lang="ru-RU" b="1" i="1" dirty="0" err="1" smtClean="0">
                <a:solidFill>
                  <a:srgbClr val="0070C0"/>
                </a:solidFill>
              </a:rPr>
              <a:t>Знайка</a:t>
            </a:r>
            <a:r>
              <a:rPr lang="ru-RU" b="1" i="1" dirty="0" smtClean="0">
                <a:solidFill>
                  <a:srgbClr val="0070C0"/>
                </a:solidFill>
              </a:rPr>
              <a:t>, и знаменитый механик </a:t>
            </a:r>
            <a:r>
              <a:rPr lang="ru-RU" b="1" i="1" dirty="0" err="1" smtClean="0">
                <a:solidFill>
                  <a:srgbClr val="0070C0"/>
                </a:solidFill>
              </a:rPr>
              <a:t>Шпунтик</a:t>
            </a:r>
            <a:r>
              <a:rPr lang="ru-RU" b="1" i="1" dirty="0" smtClean="0">
                <a:solidFill>
                  <a:srgbClr val="0070C0"/>
                </a:solidFill>
              </a:rPr>
              <a:t>, и талантливый музыкант </a:t>
            </a:r>
            <a:r>
              <a:rPr lang="ru-RU" b="1" i="1" dirty="0" err="1" smtClean="0">
                <a:solidFill>
                  <a:srgbClr val="0070C0"/>
                </a:solidFill>
              </a:rPr>
              <a:t>Гусля</a:t>
            </a:r>
            <a:r>
              <a:rPr lang="ru-RU" b="1" i="1" dirty="0" smtClean="0">
                <a:solidFill>
                  <a:srgbClr val="0070C0"/>
                </a:solidFill>
              </a:rPr>
              <a:t>, именно балбес и непоседа Незнайка известен в городе всем и каждому. </a:t>
            </a:r>
          </a:p>
          <a:p>
            <a:r>
              <a:rPr lang="ru-RU" b="1" i="1" dirty="0" smtClean="0">
                <a:solidFill>
                  <a:srgbClr val="0070C0"/>
                </a:solidFill>
              </a:rPr>
              <a:t>На этом уроке мы рассмотрим, как нарисовать Незнайку карандашом поэтапно. 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3779912" y="555526"/>
            <a:ext cx="3816424" cy="3312368"/>
            <a:chOff x="3779912" y="555526"/>
            <a:chExt cx="3816424" cy="3312368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779912" y="555526"/>
              <a:ext cx="3816424" cy="33123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 descr="C:\Users\Артем.Artem_PC\Pictures\0024-036-.png"/>
            <p:cNvPicPr>
              <a:picLocks noChangeAspect="1" noChangeArrowheads="1"/>
            </p:cNvPicPr>
            <p:nvPr/>
          </p:nvPicPr>
          <p:blipFill>
            <a:blip r:embed="rId2" cstate="print"/>
            <a:srcRect l="17500" r="12500" b="10170"/>
            <a:stretch>
              <a:fillRect/>
            </a:stretch>
          </p:blipFill>
          <p:spPr bwMode="auto">
            <a:xfrm>
              <a:off x="4716016" y="771550"/>
              <a:ext cx="2234194" cy="2952328"/>
            </a:xfrm>
            <a:prstGeom prst="rect">
              <a:avLst/>
            </a:prstGeom>
            <a:noFill/>
          </p:spPr>
        </p:pic>
      </p:grp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779912" y="555526"/>
            <a:ext cx="3816424" cy="3312368"/>
            <a:chOff x="3779912" y="555526"/>
            <a:chExt cx="3816424" cy="3312368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779912" y="555526"/>
              <a:ext cx="3816424" cy="33123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н4.png"/>
            <p:cNvPicPr>
              <a:picLocks noChangeAspect="1"/>
            </p:cNvPicPr>
            <p:nvPr/>
          </p:nvPicPr>
          <p:blipFill>
            <a:blip r:embed="rId2" cstate="print"/>
            <a:srcRect r="51088" b="16853"/>
            <a:stretch>
              <a:fillRect/>
            </a:stretch>
          </p:blipFill>
          <p:spPr>
            <a:xfrm>
              <a:off x="4788024" y="699541"/>
              <a:ext cx="2016224" cy="2726357"/>
            </a:xfrm>
            <a:prstGeom prst="rect">
              <a:avLst/>
            </a:prstGeom>
          </p:spPr>
        </p:pic>
      </p:grpSp>
      <p:sp>
        <p:nvSpPr>
          <p:cNvPr id="9" name="Скругленный прямоугольник 8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3779912" y="555526"/>
            <a:ext cx="3816424" cy="3312368"/>
            <a:chOff x="3779912" y="555526"/>
            <a:chExt cx="3816424" cy="3312368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779912" y="555526"/>
              <a:ext cx="3816424" cy="33123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 descr="н4.png"/>
            <p:cNvPicPr>
              <a:picLocks noChangeAspect="1"/>
            </p:cNvPicPr>
            <p:nvPr/>
          </p:nvPicPr>
          <p:blipFill>
            <a:blip r:embed="rId2" cstate="print"/>
            <a:srcRect l="49132"/>
            <a:stretch>
              <a:fillRect/>
            </a:stretch>
          </p:blipFill>
          <p:spPr>
            <a:xfrm>
              <a:off x="4716016" y="733640"/>
              <a:ext cx="1944216" cy="2967818"/>
            </a:xfrm>
            <a:prstGeom prst="rect">
              <a:avLst/>
            </a:prstGeom>
          </p:spPr>
        </p:pic>
      </p:grpSp>
      <p:sp>
        <p:nvSpPr>
          <p:cNvPr id="9" name="Скругленный прямоугольник 8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3"/>
          <p:cNvGrpSpPr/>
          <p:nvPr/>
        </p:nvGrpSpPr>
        <p:grpSpPr>
          <a:xfrm>
            <a:off x="3779912" y="555526"/>
            <a:ext cx="3816424" cy="3312368"/>
            <a:chOff x="3779912" y="555526"/>
            <a:chExt cx="3816424" cy="3312368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779912" y="555526"/>
              <a:ext cx="3816424" cy="33123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 descr="C:\Users\Артем.Artem_PC\Pictures\0024-036-.png"/>
            <p:cNvPicPr>
              <a:picLocks noChangeAspect="1" noChangeArrowheads="1"/>
            </p:cNvPicPr>
            <p:nvPr/>
          </p:nvPicPr>
          <p:blipFill>
            <a:blip r:embed="rId2" cstate="print"/>
            <a:srcRect l="17500" r="12500" b="10170"/>
            <a:stretch>
              <a:fillRect/>
            </a:stretch>
          </p:blipFill>
          <p:spPr bwMode="auto">
            <a:xfrm>
              <a:off x="4716016" y="771550"/>
              <a:ext cx="2234194" cy="2952328"/>
            </a:xfrm>
            <a:prstGeom prst="rect">
              <a:avLst/>
            </a:prstGeom>
            <a:noFill/>
          </p:spPr>
        </p:pic>
      </p:grpSp>
      <p:sp>
        <p:nvSpPr>
          <p:cNvPr id="5" name="Скругленный прямоугольник 4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в конец 13">
            <a:hlinkClick r:id="" action="ppaction://hlinkshowjump?jump=endshow" highlightClick="1"/>
          </p:cNvPr>
          <p:cNvSpPr/>
          <p:nvPr/>
        </p:nvSpPr>
        <p:spPr>
          <a:xfrm>
            <a:off x="8100392" y="3579862"/>
            <a:ext cx="432048" cy="360040"/>
          </a:xfrm>
          <a:prstGeom prst="actionButtonEnd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104</Words>
  <Application>Microsoft Office PowerPoint</Application>
  <PresentationFormat>Экран (16:9)</PresentationFormat>
  <Paragraphs>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Миша</cp:lastModifiedBy>
  <cp:revision>33</cp:revision>
  <dcterms:created xsi:type="dcterms:W3CDTF">2017-05-21T08:15:11Z</dcterms:created>
  <dcterms:modified xsi:type="dcterms:W3CDTF">2024-02-26T15:03:47Z</dcterms:modified>
</cp:coreProperties>
</file>