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4CE"/>
    <a:srgbClr val="890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CC47D-15EC-4758-A75C-718BAE84EF4E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51858-55A2-4102-9E6B-5AE1BE5D99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39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9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Seasons and the weather</a:t>
            </a:r>
            <a:endParaRPr lang="ru-RU" sz="9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047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031088"/>
            <a:ext cx="4113689" cy="409507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are four seasons in the year.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037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prstTxWarp prst="textArchUp">
              <a:avLst/>
            </a:prstTxWarp>
            <a:normAutofit/>
          </a:bodyPr>
          <a:lstStyle/>
          <a:p>
            <a:r>
              <a:rPr lang="en-US" sz="4000" dirty="0">
                <a:solidFill>
                  <a:srgbClr val="890524"/>
                </a:solidFill>
              </a:rPr>
              <a:t>winter</a:t>
            </a:r>
            <a:endParaRPr lang="ru-RU" sz="4000" dirty="0">
              <a:solidFill>
                <a:srgbClr val="890524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Winter</a:t>
            </a:r>
            <a:r>
              <a:rPr lang="ru-RU" dirty="0" smtClean="0"/>
              <a:t> - зима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078850"/>
            <a:ext cx="5543144" cy="415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6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prstTxWarp prst="textArchUp">
              <a:avLst/>
            </a:prstTxWarp>
            <a:normAutofit/>
          </a:bodyPr>
          <a:lstStyle/>
          <a:p>
            <a:r>
              <a:rPr lang="en-US" sz="3200" dirty="0" smtClean="0">
                <a:solidFill>
                  <a:srgbClr val="890524"/>
                </a:solidFill>
              </a:rPr>
              <a:t>Spring</a:t>
            </a:r>
            <a:endParaRPr lang="ru-RU" sz="3200" dirty="0">
              <a:solidFill>
                <a:srgbClr val="890524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spring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564904"/>
            <a:ext cx="5286375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44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prstTxWarp prst="textArchUp">
              <a:avLst/>
            </a:prstTxWarp>
            <a:normAutofit/>
          </a:bodyPr>
          <a:lstStyle/>
          <a:p>
            <a:r>
              <a:rPr lang="en-US" sz="3600" dirty="0" smtClean="0">
                <a:solidFill>
                  <a:srgbClr val="890524"/>
                </a:solidFill>
              </a:rPr>
              <a:t>summer</a:t>
            </a:r>
            <a:endParaRPr lang="ru-RU" sz="3600" dirty="0">
              <a:solidFill>
                <a:srgbClr val="890524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7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  <a:cs typeface="Aharoni" pitchFamily="2" charset="-79"/>
              </a:rPr>
              <a:t>summer</a:t>
            </a:r>
            <a:r>
              <a:rPr lang="ru-RU" dirty="0">
                <a:solidFill>
                  <a:srgbClr val="890524"/>
                </a:solidFill>
              </a:rPr>
              <a:t/>
            </a:r>
            <a:br>
              <a:rPr lang="ru-RU" dirty="0">
                <a:solidFill>
                  <a:srgbClr val="890524"/>
                </a:solidFill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276872"/>
            <a:ext cx="5792192" cy="434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1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prstTxWarp prst="textArchUp">
              <a:avLst/>
            </a:prstTxWarp>
            <a:normAutofit/>
          </a:bodyPr>
          <a:lstStyle/>
          <a:p>
            <a:r>
              <a:rPr lang="en-US" sz="4800" dirty="0"/>
              <a:t>autumn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autumn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92896"/>
            <a:ext cx="5695020" cy="379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4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764704"/>
            <a:ext cx="7408333" cy="5466920"/>
          </a:xfrm>
        </p:spPr>
        <p:txBody>
          <a:bodyPr/>
          <a:lstStyle/>
          <a:p>
            <a:r>
              <a:rPr lang="ru-RU" sz="3600" dirty="0" smtClean="0"/>
              <a:t>Запомните новые слова.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Солнечно 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           Sunny</a:t>
            </a:r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ru-RU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Ветрено</a:t>
            </a:r>
            <a:r>
              <a:rPr lang="en-US" sz="3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Windy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ru-RU" sz="3600" dirty="0" smtClean="0"/>
              <a:t>Облачно</a:t>
            </a:r>
            <a:r>
              <a:rPr lang="en-US" sz="3600" dirty="0" smtClean="0"/>
              <a:t>                cloudy</a:t>
            </a:r>
            <a:endParaRPr lang="ru-RU" sz="3600" dirty="0" smtClean="0"/>
          </a:p>
          <a:p>
            <a:r>
              <a:rPr lang="ru-RU" sz="3600" dirty="0" smtClean="0">
                <a:solidFill>
                  <a:schemeClr val="bg2">
                    <a:lumMod val="75000"/>
                  </a:schemeClr>
                </a:solidFill>
              </a:rPr>
              <a:t>Снежно</a:t>
            </a:r>
            <a:r>
              <a:rPr lang="en-US" sz="3600" dirty="0" smtClean="0">
                <a:solidFill>
                  <a:schemeClr val="bg2">
                    <a:lumMod val="75000"/>
                  </a:schemeClr>
                </a:solidFill>
              </a:rPr>
              <a:t>                  snowy</a:t>
            </a:r>
            <a:endParaRPr lang="ru-RU" sz="36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</a:rPr>
              <a:t>Жарко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</a:rPr>
              <a:t>                    hot        </a:t>
            </a:r>
            <a:endParaRPr lang="ru-RU" sz="36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rgbClr val="C00000"/>
                </a:solidFill>
              </a:rPr>
              <a:t>Холодно</a:t>
            </a:r>
            <a:r>
              <a:rPr lang="en-US" sz="3600" dirty="0" smtClean="0">
                <a:solidFill>
                  <a:srgbClr val="C00000"/>
                </a:solidFill>
              </a:rPr>
              <a:t>                cold</a:t>
            </a:r>
            <a:endParaRPr lang="ru-RU" sz="36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454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27" y="2674938"/>
            <a:ext cx="5038284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sz="8000" dirty="0" smtClean="0"/>
              <a:t>Windy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08515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760" y="2674938"/>
            <a:ext cx="258841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5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528" y="2674938"/>
            <a:ext cx="5164881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rainy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155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07784"/>
            <a:ext cx="5535768" cy="374149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875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674938"/>
            <a:ext cx="5185105" cy="388882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snowy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97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276872"/>
            <a:ext cx="5787868" cy="434090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724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20888"/>
            <a:ext cx="5904656" cy="416328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/>
              <a:t>sunny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63881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……………. In America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/>
              <a:t> rainy</a:t>
            </a:r>
            <a:r>
              <a:rPr lang="ru-RU" dirty="0" smtClean="0"/>
              <a:t>  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Какая погода  в разных странах?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56992"/>
            <a:ext cx="4348708" cy="326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4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Snowy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is……. In England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924944"/>
            <a:ext cx="57150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4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Cold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is…………..in Russia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728" y="2516124"/>
            <a:ext cx="2884520" cy="40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4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Hot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is………. </a:t>
            </a:r>
            <a:r>
              <a:rPr lang="en-US" dirty="0"/>
              <a:t>i</a:t>
            </a:r>
            <a:r>
              <a:rPr lang="en-US" dirty="0" smtClean="0"/>
              <a:t>n Africa.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204864"/>
            <a:ext cx="5767172" cy="442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36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Sunny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…….. </a:t>
            </a:r>
            <a:r>
              <a:rPr lang="en-US" dirty="0"/>
              <a:t>i</a:t>
            </a:r>
            <a:r>
              <a:rPr lang="en-US" dirty="0" smtClean="0"/>
              <a:t>n England.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695990"/>
            <a:ext cx="6120680" cy="45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bb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85000"/>
                <a:satMod val="150000"/>
              </a:schemeClr>
            </a:gs>
            <a:gs pos="35000">
              <a:schemeClr val="phClr">
                <a:tint val="70000"/>
                <a:shade val="90000"/>
                <a:alpha val="85000"/>
                <a:satMod val="200000"/>
              </a:schemeClr>
            </a:gs>
            <a:gs pos="100000">
              <a:schemeClr val="phClr">
                <a:tint val="90000"/>
                <a:shade val="100000"/>
                <a:alpha val="85000"/>
                <a:satMod val="25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40000"/>
                <a:satMod val="115000"/>
              </a:schemeClr>
            </a:gs>
            <a:gs pos="8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150000"/>
              </a:schemeClr>
            </a:gs>
          </a:gsLst>
          <a:lin ang="7800000" scaled="0"/>
        </a:gra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4450" cap="flat" cmpd="sng" algn="ctr">
          <a:solidFill>
            <a:schemeClr val="phClr">
              <a:alpha val="80000"/>
              <a:satMod val="110000"/>
            </a:schemeClr>
          </a:solidFill>
          <a:prstDash val="solid"/>
        </a:ln>
        <a:ln w="63500" cap="flat" cmpd="sng" algn="ctr">
          <a:solidFill>
            <a:schemeClr val="phClr">
              <a:alpha val="80000"/>
              <a:satMod val="115000"/>
            </a:schemeClr>
          </a:solidFill>
          <a:prstDash val="solid"/>
        </a:ln>
      </a:lnStyleLst>
      <a:effectStyleLst>
        <a:effectStyle>
          <a:effectLst>
            <a:innerShdw blurRad="50800" dist="25400" dir="13500000">
              <a:srgbClr val="FFFFFF">
                <a:alpha val="75000"/>
              </a:srgbClr>
            </a:innerShdw>
          </a:effectLst>
        </a:effectStyle>
        <a:effectStyle>
          <a:effectLst>
            <a:innerShdw blurRad="76200" dist="25400" dir="13500000">
              <a:srgbClr val="FFFFFF">
                <a:alpha val="75000"/>
              </a:srgbClr>
            </a:innerShdw>
            <a:reflection blurRad="63500" stA="35000" endPos="35000" dist="12700" dir="5400000" sy="-100000" rotWithShape="0"/>
          </a:effectLst>
        </a:effectStyle>
        <a:effectStyle>
          <a:effectLst>
            <a:reflection blurRad="63500" stA="35000" endPos="35000" dist="12700" dir="5400000" sy="-100000" rotWithShape="0"/>
          </a:effectLst>
          <a:scene3d>
            <a:camera prst="orthographicFront">
              <a:rot lat="0" lon="0" rev="0"/>
            </a:camera>
            <a:lightRig rig="balanced" dir="bl">
              <a:rot lat="0" lon="0" rev="7800000"/>
            </a:lightRig>
          </a:scene3d>
          <a:sp3d prstMaterial="translucent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90</TotalTime>
  <Words>83</Words>
  <Application>Microsoft Office PowerPoint</Application>
  <PresentationFormat>Экран (4:3)</PresentationFormat>
  <Paragraphs>35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Aharoni</vt:lpstr>
      <vt:lpstr>Arial Narrow</vt:lpstr>
      <vt:lpstr>Calibri</vt:lpstr>
      <vt:lpstr>Candara</vt:lpstr>
      <vt:lpstr>Symbol</vt:lpstr>
      <vt:lpstr>Волна</vt:lpstr>
      <vt:lpstr>Seasons and the weather</vt:lpstr>
      <vt:lpstr>There are four seasons in the year.</vt:lpstr>
      <vt:lpstr>Winter - зима</vt:lpstr>
      <vt:lpstr>spring</vt:lpstr>
      <vt:lpstr>summer </vt:lpstr>
      <vt:lpstr>autumn</vt:lpstr>
      <vt:lpstr>Презентация PowerPoint</vt:lpstr>
      <vt:lpstr> Windy</vt:lpstr>
      <vt:lpstr>HOT</vt:lpstr>
      <vt:lpstr>rainy</vt:lpstr>
      <vt:lpstr>cloudy</vt:lpstr>
      <vt:lpstr>snowy</vt:lpstr>
      <vt:lpstr>cold</vt:lpstr>
      <vt:lpstr>sunny</vt:lpstr>
      <vt:lpstr>Какая погода  в разных странах?</vt:lpstr>
      <vt:lpstr>It is……. In England</vt:lpstr>
      <vt:lpstr>It is…………..in Russia</vt:lpstr>
      <vt:lpstr>It is………. in Africa.</vt:lpstr>
      <vt:lpstr>It is …….. in England.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Seasons and the weather</dc:title>
  <dc:creator>Froliks</dc:creator>
  <cp:lastModifiedBy>Nataly</cp:lastModifiedBy>
  <cp:revision>17</cp:revision>
  <dcterms:created xsi:type="dcterms:W3CDTF">2010-06-24T16:52:29Z</dcterms:created>
  <dcterms:modified xsi:type="dcterms:W3CDTF">2023-11-30T13:48:57Z</dcterms:modified>
</cp:coreProperties>
</file>