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8"/>
  </p:notesMasterIdLst>
  <p:handoutMasterIdLst>
    <p:handoutMasterId r:id="rId9"/>
  </p:handoutMasterIdLst>
  <p:sldIdLst>
    <p:sldId id="256" r:id="rId2"/>
    <p:sldId id="258" r:id="rId3"/>
    <p:sldId id="270" r:id="rId4"/>
    <p:sldId id="260" r:id="rId5"/>
    <p:sldId id="271" r:id="rId6"/>
    <p:sldId id="27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27E9CD-2970-4071-A11E-36194E8546FE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1D20AB-5203-4F4E-868B-A6D075EE43B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8879C3-1846-4612-AE54-1072A987769E}" type="datetimeFigureOut">
              <a:rPr lang="ru-RU" smtClean="0"/>
              <a:pPr/>
              <a:t>22.03.2024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33E95E-4E28-4DC2-BCDB-32E9675C94F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3E95E-4E28-4DC2-BCDB-32E9675C94F1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A0D46-3DA4-42CE-9691-53E3013E18DD}" type="datetime1">
              <a:rPr lang="ru-RU" smtClean="0"/>
              <a:pPr/>
              <a:t>22.03.2024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Диана Курганская. Калининград, 2017</a:t>
            </a: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3343D-B443-4BEF-98A1-42C496F7BA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00D2-5EE6-497A-BEFE-DC2FEDF93F9E}" type="datetime1">
              <a:rPr lang="ru-RU" smtClean="0"/>
              <a:pPr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Диана Курганская. Калининград, 2017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3343D-B443-4BEF-98A1-42C496F7BA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2A65A-58B2-410C-B96D-D6B4A2879D62}" type="datetime1">
              <a:rPr lang="ru-RU" smtClean="0"/>
              <a:pPr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Диана Курганская. Калининград, 2017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3343D-B443-4BEF-98A1-42C496F7BA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F5DD7-A79E-4579-94F0-AFE7929045DC}" type="datetime1">
              <a:rPr lang="ru-RU" smtClean="0"/>
              <a:pPr/>
              <a:t>22.03.2024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Диана Курганская. Калининград, 2017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3343D-B443-4BEF-98A1-42C496F7BA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C91D1-1329-440A-9479-49E29016ADC4}" type="datetime1">
              <a:rPr lang="ru-RU" smtClean="0"/>
              <a:pPr/>
              <a:t>22.03.2024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Диана Курганская. Калининград, 2017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3343D-B443-4BEF-98A1-42C496F7BA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D10E9-BA94-4994-80F2-2EBFD114AFF9}" type="datetime1">
              <a:rPr lang="ru-RU" smtClean="0"/>
              <a:pPr/>
              <a:t>22.03.2024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Диана Курганская. Калининград, 2017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3343D-B443-4BEF-98A1-42C496F7BA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BCC91-4B90-4BC9-9BA2-1529EB01DD73}" type="datetime1">
              <a:rPr lang="ru-RU" smtClean="0"/>
              <a:pPr/>
              <a:t>22.03.2024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Диана Курганская. Калининград, 2017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3343D-B443-4BEF-98A1-42C496F7BA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942EA-4EB2-47D5-8192-DA7CC05656DB}" type="datetime1">
              <a:rPr lang="ru-RU" smtClean="0"/>
              <a:pPr/>
              <a:t>22.03.2024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Диана Курганская. Калининград, 2017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3343D-B443-4BEF-98A1-42C496F7BA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1F469-0E57-4655-8551-2664FC005447}" type="datetime1">
              <a:rPr lang="ru-RU" smtClean="0"/>
              <a:pPr/>
              <a:t>22.03.2024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Диана Курганская. Калининград, 2017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6F3343D-B443-4BEF-98A1-42C496F7BA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02EB1-6016-4940-9976-672D2B5B0061}" type="datetime1">
              <a:rPr lang="ru-RU" smtClean="0"/>
              <a:pPr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Диана Курганская. Калининград, 2017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3343D-B443-4BEF-98A1-42C496F7BA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0E6A2-3E50-4276-A484-EB418D00DB39}" type="datetime1">
              <a:rPr lang="ru-RU" smtClean="0"/>
              <a:pPr/>
              <a:t>22.03.2024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Диана Курганская. Калининград, 2017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3343D-B443-4BEF-98A1-42C496F7BA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562A90B-3396-4031-8B18-25925BB7BC48}" type="datetime1">
              <a:rPr lang="ru-RU" smtClean="0"/>
              <a:pPr/>
              <a:t>22.03.2024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ru-RU" smtClean="0"/>
              <a:t>Диана Курганская. Калининград, 2017</a:t>
            </a: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F3343D-B443-4BEF-98A1-42C496F7BA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63688" y="1761783"/>
            <a:ext cx="5472608" cy="646331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3600" dirty="0" smtClean="0"/>
              <a:t>Семейная реликвия</a:t>
            </a:r>
            <a:endParaRPr lang="ru-RU" sz="3600" dirty="0"/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3343D-B443-4BEF-98A1-42C496F7BAF0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2828836"/>
            <a:ext cx="54543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Выполнил ученик  10 класса </a:t>
            </a:r>
          </a:p>
          <a:p>
            <a:r>
              <a:rPr lang="ru-RU" dirty="0" smtClean="0"/>
              <a:t>.Лаков Артур МБОУ СОШ №2</a:t>
            </a:r>
          </a:p>
          <a:p>
            <a:r>
              <a:rPr lang="ru-RU" dirty="0" smtClean="0"/>
              <a:t>П.Первомайский .Оренбургского района .Оренбургской </a:t>
            </a:r>
            <a:r>
              <a:rPr lang="ru-RU" dirty="0" smtClean="0"/>
              <a:t>области</a:t>
            </a:r>
          </a:p>
          <a:p>
            <a:endParaRPr lang="ru-RU" dirty="0" smtClean="0"/>
          </a:p>
          <a:p>
            <a:r>
              <a:rPr lang="ru-RU" dirty="0" smtClean="0"/>
              <a:t>Руководитель проекта </a:t>
            </a:r>
            <a:r>
              <a:rPr lang="ru-RU" dirty="0" err="1" smtClean="0"/>
              <a:t>Ведмицкая</a:t>
            </a:r>
            <a:r>
              <a:rPr lang="ru-RU" dirty="0" smtClean="0"/>
              <a:t> Валентина </a:t>
            </a:r>
            <a:r>
              <a:rPr lang="ru-RU" dirty="0" err="1" smtClean="0"/>
              <a:t>Эвальтовна</a:t>
            </a:r>
            <a:r>
              <a:rPr lang="ru-RU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796086"/>
          </a:xfrm>
        </p:spPr>
        <p:txBody>
          <a:bodyPr>
            <a:normAutofit/>
          </a:bodyPr>
          <a:lstStyle/>
          <a:p>
            <a:r>
              <a:rPr lang="ru-RU" sz="4400" dirty="0" smtClean="0"/>
              <a:t>Семейная реликвия</a:t>
            </a:r>
            <a:endParaRPr lang="ru-RU" sz="44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3343D-B443-4BEF-98A1-42C496F7BAF0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28596" y="1285860"/>
            <a:ext cx="81439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+mj-lt"/>
              </a:rPr>
              <a:t>.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каждой семье есть предмет , особо хранимый всеми членами семьи. Он передается из поколение в поколение. Почему же так бережно хранят данный предмет? Возможно ,  потому что с ним связаны какие-то события семьи, памятные даты. Реликвией могут быть совершенно разные вещи: книги, иконы, сувениры, фотографии и многое другое. В моей  семье  реликвией является фотография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87624" y="786355"/>
            <a:ext cx="6965245" cy="1202485"/>
          </a:xfrm>
        </p:spPr>
        <p:txBody>
          <a:bodyPr/>
          <a:lstStyle/>
          <a:p>
            <a:r>
              <a:rPr lang="ru-RU" dirty="0" smtClean="0"/>
              <a:t>Семейная реликвия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Медяна\Desktop\вера\фото дед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628800"/>
            <a:ext cx="3329324" cy="45571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71600" y="2996952"/>
            <a:ext cx="16353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прадедушка- </a:t>
            </a:r>
          </a:p>
          <a:p>
            <a:r>
              <a:rPr lang="ru-RU" dirty="0" smtClean="0"/>
              <a:t>Хохлов Иван</a:t>
            </a:r>
          </a:p>
          <a:p>
            <a:r>
              <a:rPr lang="ru-RU" dirty="0" smtClean="0"/>
              <a:t> Павлович</a:t>
            </a:r>
            <a:endParaRPr lang="ru-RU" dirty="0"/>
          </a:p>
        </p:txBody>
      </p:sp>
      <p:sp>
        <p:nvSpPr>
          <p:cNvPr id="7" name="Стрелка вправо 6"/>
          <p:cNvSpPr/>
          <p:nvPr/>
        </p:nvSpPr>
        <p:spPr>
          <a:xfrm rot="21152511">
            <a:off x="1789292" y="2708921"/>
            <a:ext cx="1558572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92695"/>
            <a:ext cx="8424936" cy="6165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027763103"/>
      </p:ext>
    </p:extLst>
  </p:cSld>
  <p:clrMapOvr>
    <a:masterClrMapping/>
  </p:clrMapOvr>
  <p:transition advClick="0" advTm="9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04664"/>
            <a:ext cx="8229600" cy="714380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Семейная реликвия</a:t>
            </a:r>
            <a:endParaRPr lang="ru-RU" sz="40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3343D-B443-4BEF-98A1-42C496F7BAF0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28596" y="1142985"/>
            <a:ext cx="8143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+mj-lt"/>
              </a:rPr>
              <a:t>.</a:t>
            </a:r>
            <a:endParaRPr lang="ru-RU" dirty="0">
              <a:latin typeface="+mj-lt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 фотографии на нас смотрит дедушка , пап мамы  .</a:t>
            </a:r>
          </a:p>
          <a:p>
            <a:r>
              <a:rPr lang="ru-RU" dirty="0" err="1" smtClean="0"/>
              <a:t>Карабалиев</a:t>
            </a:r>
            <a:r>
              <a:rPr lang="ru-RU" dirty="0" smtClean="0"/>
              <a:t> </a:t>
            </a:r>
            <a:r>
              <a:rPr lang="ru-RU" dirty="0" err="1" smtClean="0"/>
              <a:t>Есенгильди</a:t>
            </a:r>
            <a:r>
              <a:rPr lang="ru-RU" dirty="0" smtClean="0"/>
              <a:t> </a:t>
            </a:r>
            <a:r>
              <a:rPr lang="ru-RU" dirty="0" err="1" smtClean="0"/>
              <a:t>Демесинович</a:t>
            </a:r>
            <a:r>
              <a:rPr lang="ru-RU" dirty="0" smtClean="0"/>
              <a:t>.</a:t>
            </a:r>
          </a:p>
          <a:p>
            <a:r>
              <a:rPr lang="ru-RU" dirty="0" smtClean="0"/>
              <a:t>Родился 30.06.1962 год </a:t>
            </a:r>
          </a:p>
          <a:p>
            <a:r>
              <a:rPr lang="ru-RU" dirty="0" smtClean="0"/>
              <a:t>Сержант .Химические войска .</a:t>
            </a:r>
          </a:p>
          <a:p>
            <a:r>
              <a:rPr lang="ru-RU" dirty="0" smtClean="0"/>
              <a:t>Срочную службу отслужил 1981-1983.</a:t>
            </a:r>
          </a:p>
          <a:p>
            <a:r>
              <a:rPr lang="ru-RU" dirty="0" smtClean="0"/>
              <a:t>ГДР. г .Риза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Семейная реликвия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Связь поколений не прервалась, благодаря подвигу наших предков, их мечты и надежды сбылись. У нас мирное небо над головой, и мы живем. В наше непростое время нам обязательно нужно сохранить эту связь и достойно нести память о наших родных и близких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3343D-B443-4BEF-98A1-42C496F7BAF0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Семейная реликвия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Благодарим за внимание.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F3343D-B443-4BEF-98A1-42C496F7BAF0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1394</TotalTime>
  <Words>196</Words>
  <Application>Microsoft Office PowerPoint</Application>
  <PresentationFormat>Экран (4:3)</PresentationFormat>
  <Paragraphs>31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Поток</vt:lpstr>
      <vt:lpstr>Слайд 1</vt:lpstr>
      <vt:lpstr>Семейная реликвия</vt:lpstr>
      <vt:lpstr>Семейная реликвия</vt:lpstr>
      <vt:lpstr>Семейная реликвия</vt:lpstr>
      <vt:lpstr>Семейная реликвия</vt:lpstr>
      <vt:lpstr>Семейная реликвия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Mila</dc:creator>
  <cp:lastModifiedBy>Елена</cp:lastModifiedBy>
  <cp:revision>56</cp:revision>
  <dcterms:created xsi:type="dcterms:W3CDTF">2017-12-04T13:11:34Z</dcterms:created>
  <dcterms:modified xsi:type="dcterms:W3CDTF">2024-03-22T12:32:19Z</dcterms:modified>
</cp:coreProperties>
</file>