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9" r:id="rId3"/>
    <p:sldId id="280" r:id="rId4"/>
    <p:sldId id="305" r:id="rId5"/>
    <p:sldId id="281" r:id="rId6"/>
    <p:sldId id="282" r:id="rId7"/>
    <p:sldId id="302" r:id="rId8"/>
    <p:sldId id="285" r:id="rId9"/>
    <p:sldId id="286" r:id="rId10"/>
    <p:sldId id="287" r:id="rId11"/>
    <p:sldId id="288" r:id="rId12"/>
    <p:sldId id="289" r:id="rId13"/>
    <p:sldId id="303" r:id="rId14"/>
    <p:sldId id="304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257" r:id="rId24"/>
    <p:sldId id="258" r:id="rId25"/>
    <p:sldId id="259" r:id="rId26"/>
    <p:sldId id="260" r:id="rId27"/>
    <p:sldId id="261" r:id="rId28"/>
    <p:sldId id="262" r:id="rId29"/>
    <p:sldId id="263" r:id="rId30"/>
    <p:sldId id="264" r:id="rId31"/>
    <p:sldId id="265" r:id="rId32"/>
    <p:sldId id="266" r:id="rId33"/>
    <p:sldId id="267" r:id="rId34"/>
    <p:sldId id="268" r:id="rId35"/>
    <p:sldId id="306" r:id="rId36"/>
    <p:sldId id="307" r:id="rId37"/>
    <p:sldId id="308" r:id="rId38"/>
    <p:sldId id="309" r:id="rId39"/>
    <p:sldId id="310" r:id="rId40"/>
    <p:sldId id="311" r:id="rId41"/>
    <p:sldId id="312" r:id="rId42"/>
    <p:sldId id="313" r:id="rId43"/>
    <p:sldId id="269" r:id="rId44"/>
    <p:sldId id="270" r:id="rId45"/>
    <p:sldId id="271" r:id="rId46"/>
    <p:sldId id="272" r:id="rId47"/>
    <p:sldId id="274" r:id="rId48"/>
    <p:sldId id="275" r:id="rId49"/>
    <p:sldId id="276" r:id="rId50"/>
    <p:sldId id="278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60EC8C-96F5-4769-8C86-7287F275C8BF}" type="doc">
      <dgm:prSet loTypeId="urn:microsoft.com/office/officeart/2005/8/layout/hierarchy1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57994B6-E946-4053-AF87-16BD9D798AC2}">
      <dgm:prSet phldrT="[Текст]"/>
      <dgm:spPr/>
      <dgm:t>
        <a:bodyPr/>
        <a:lstStyle/>
        <a:p>
          <a:r>
            <a:rPr lang="ru-RU" dirty="0" smtClean="0"/>
            <a:t>Методы</a:t>
          </a:r>
          <a:endParaRPr lang="ru-RU" dirty="0"/>
        </a:p>
      </dgm:t>
    </dgm:pt>
    <dgm:pt modelId="{40653245-9C19-4D39-B3A8-987DB1566B1C}" type="parTrans" cxnId="{D4781EE2-F6FB-4688-A203-C45B3A732432}">
      <dgm:prSet/>
      <dgm:spPr/>
      <dgm:t>
        <a:bodyPr/>
        <a:lstStyle/>
        <a:p>
          <a:endParaRPr lang="ru-RU"/>
        </a:p>
      </dgm:t>
    </dgm:pt>
    <dgm:pt modelId="{68A1D88D-7096-430E-8888-443905650745}" type="sibTrans" cxnId="{D4781EE2-F6FB-4688-A203-C45B3A732432}">
      <dgm:prSet/>
      <dgm:spPr/>
      <dgm:t>
        <a:bodyPr/>
        <a:lstStyle/>
        <a:p>
          <a:endParaRPr lang="ru-RU"/>
        </a:p>
      </dgm:t>
    </dgm:pt>
    <dgm:pt modelId="{2A9C1E7E-7149-4376-AB14-E2D4A4E3C18C}">
      <dgm:prSet phldrT="[Текст]"/>
      <dgm:spPr/>
      <dgm:t>
        <a:bodyPr/>
        <a:lstStyle/>
        <a:p>
          <a:r>
            <a:rPr lang="ru-RU" dirty="0" smtClean="0"/>
            <a:t>реализм</a:t>
          </a:r>
          <a:endParaRPr lang="ru-RU" dirty="0"/>
        </a:p>
      </dgm:t>
    </dgm:pt>
    <dgm:pt modelId="{1583D3CA-C683-4853-8F1C-91A14AD16B2E}" type="parTrans" cxnId="{D4AA635F-EEFA-48F6-BADA-A500FC8488F4}">
      <dgm:prSet/>
      <dgm:spPr/>
      <dgm:t>
        <a:bodyPr/>
        <a:lstStyle/>
        <a:p>
          <a:endParaRPr lang="ru-RU"/>
        </a:p>
      </dgm:t>
    </dgm:pt>
    <dgm:pt modelId="{064BB616-10CE-4438-B0EE-82155230A555}" type="sibTrans" cxnId="{D4AA635F-EEFA-48F6-BADA-A500FC8488F4}">
      <dgm:prSet/>
      <dgm:spPr/>
      <dgm:t>
        <a:bodyPr/>
        <a:lstStyle/>
        <a:p>
          <a:endParaRPr lang="ru-RU"/>
        </a:p>
      </dgm:t>
    </dgm:pt>
    <dgm:pt modelId="{3D3C5DAB-092C-4BB6-A4B0-2CA2A3C8D419}">
      <dgm:prSet phldrT="[Текст]"/>
      <dgm:spPr/>
      <dgm:t>
        <a:bodyPr/>
        <a:lstStyle/>
        <a:p>
          <a:r>
            <a:rPr lang="ru-RU" dirty="0" smtClean="0"/>
            <a:t>модернизм</a:t>
          </a:r>
          <a:endParaRPr lang="ru-RU" dirty="0"/>
        </a:p>
      </dgm:t>
    </dgm:pt>
    <dgm:pt modelId="{F79B8B0E-CDAA-4801-B7D0-D0D6CAAB57F3}" type="parTrans" cxnId="{245B43C3-92BA-41B1-AD2E-3447C388D1C5}">
      <dgm:prSet/>
      <dgm:spPr/>
      <dgm:t>
        <a:bodyPr/>
        <a:lstStyle/>
        <a:p>
          <a:endParaRPr lang="ru-RU"/>
        </a:p>
      </dgm:t>
    </dgm:pt>
    <dgm:pt modelId="{5CC5B90D-58A8-4E0A-90D1-3AECBDB1AEBB}" type="sibTrans" cxnId="{245B43C3-92BA-41B1-AD2E-3447C388D1C5}">
      <dgm:prSet/>
      <dgm:spPr/>
      <dgm:t>
        <a:bodyPr/>
        <a:lstStyle/>
        <a:p>
          <a:endParaRPr lang="ru-RU"/>
        </a:p>
      </dgm:t>
    </dgm:pt>
    <dgm:pt modelId="{351406CD-6680-4AA0-BBFC-27529FCDD28B}">
      <dgm:prSet phldrT="[Текст]"/>
      <dgm:spPr/>
      <dgm:t>
        <a:bodyPr/>
        <a:lstStyle/>
        <a:p>
          <a:r>
            <a:rPr lang="ru-RU" dirty="0" smtClean="0"/>
            <a:t>символизм</a:t>
          </a:r>
          <a:endParaRPr lang="ru-RU" dirty="0"/>
        </a:p>
      </dgm:t>
    </dgm:pt>
    <dgm:pt modelId="{EEB48732-39B7-48E6-B09F-18A3ECF39FC8}" type="parTrans" cxnId="{7E5BB3A2-D618-4EE1-9ADE-6983102C7907}">
      <dgm:prSet/>
      <dgm:spPr/>
      <dgm:t>
        <a:bodyPr/>
        <a:lstStyle/>
        <a:p>
          <a:endParaRPr lang="ru-RU"/>
        </a:p>
      </dgm:t>
    </dgm:pt>
    <dgm:pt modelId="{44036FCB-B086-48D9-9799-58EACA998A82}" type="sibTrans" cxnId="{7E5BB3A2-D618-4EE1-9ADE-6983102C7907}">
      <dgm:prSet/>
      <dgm:spPr/>
      <dgm:t>
        <a:bodyPr/>
        <a:lstStyle/>
        <a:p>
          <a:endParaRPr lang="ru-RU"/>
        </a:p>
      </dgm:t>
    </dgm:pt>
    <dgm:pt modelId="{37E72D81-2631-4760-9970-F22366538353}">
      <dgm:prSet/>
      <dgm:spPr/>
      <dgm:t>
        <a:bodyPr/>
        <a:lstStyle/>
        <a:p>
          <a:r>
            <a:rPr lang="ru-RU" dirty="0" smtClean="0"/>
            <a:t>акмеизм</a:t>
          </a:r>
          <a:endParaRPr lang="ru-RU" dirty="0"/>
        </a:p>
      </dgm:t>
    </dgm:pt>
    <dgm:pt modelId="{F234BF83-BEFD-4960-96FD-22959E29349B}" type="parTrans" cxnId="{98171373-A587-464D-BDF1-15728CC711CF}">
      <dgm:prSet/>
      <dgm:spPr/>
      <dgm:t>
        <a:bodyPr/>
        <a:lstStyle/>
        <a:p>
          <a:endParaRPr lang="ru-RU"/>
        </a:p>
      </dgm:t>
    </dgm:pt>
    <dgm:pt modelId="{9C56D4ED-0B6D-49EB-90CA-0147D72CCD6A}" type="sibTrans" cxnId="{98171373-A587-464D-BDF1-15728CC711CF}">
      <dgm:prSet/>
      <dgm:spPr/>
      <dgm:t>
        <a:bodyPr/>
        <a:lstStyle/>
        <a:p>
          <a:endParaRPr lang="ru-RU"/>
        </a:p>
      </dgm:t>
    </dgm:pt>
    <dgm:pt modelId="{7ED4E504-F5A2-48F8-B4EB-2FD6B86B1ECE}">
      <dgm:prSet/>
      <dgm:spPr/>
      <dgm:t>
        <a:bodyPr/>
        <a:lstStyle/>
        <a:p>
          <a:r>
            <a:rPr lang="ru-RU" dirty="0" smtClean="0"/>
            <a:t>футуризм</a:t>
          </a:r>
          <a:endParaRPr lang="ru-RU" dirty="0"/>
        </a:p>
      </dgm:t>
    </dgm:pt>
    <dgm:pt modelId="{0FA6C7DB-B0C2-473B-A211-9782399B89B5}" type="parTrans" cxnId="{2C6864C4-7415-4DE6-BFF3-73ADC2693EE7}">
      <dgm:prSet/>
      <dgm:spPr/>
      <dgm:t>
        <a:bodyPr/>
        <a:lstStyle/>
        <a:p>
          <a:endParaRPr lang="ru-RU"/>
        </a:p>
      </dgm:t>
    </dgm:pt>
    <dgm:pt modelId="{408AFB81-B0C5-420E-90D3-538B4B5C2C6B}" type="sibTrans" cxnId="{2C6864C4-7415-4DE6-BFF3-73ADC2693EE7}">
      <dgm:prSet/>
      <dgm:spPr/>
      <dgm:t>
        <a:bodyPr/>
        <a:lstStyle/>
        <a:p>
          <a:endParaRPr lang="ru-RU"/>
        </a:p>
      </dgm:t>
    </dgm:pt>
    <dgm:pt modelId="{F8A01990-7AD7-4966-9930-53FA27DEAB06}">
      <dgm:prSet/>
      <dgm:spPr/>
      <dgm:t>
        <a:bodyPr/>
        <a:lstStyle/>
        <a:p>
          <a:r>
            <a:rPr lang="ru-RU" dirty="0" smtClean="0"/>
            <a:t>имажинизм</a:t>
          </a:r>
          <a:endParaRPr lang="ru-RU" dirty="0"/>
        </a:p>
      </dgm:t>
    </dgm:pt>
    <dgm:pt modelId="{9627611B-664B-44A7-A350-D111807B3D7C}" type="parTrans" cxnId="{8C4C04CC-DB28-4787-A24F-363E2A0FF992}">
      <dgm:prSet/>
      <dgm:spPr/>
      <dgm:t>
        <a:bodyPr/>
        <a:lstStyle/>
        <a:p>
          <a:endParaRPr lang="ru-RU"/>
        </a:p>
      </dgm:t>
    </dgm:pt>
    <dgm:pt modelId="{6531DD00-3E2A-4BA5-B844-D32E26F1630C}" type="sibTrans" cxnId="{8C4C04CC-DB28-4787-A24F-363E2A0FF992}">
      <dgm:prSet/>
      <dgm:spPr/>
      <dgm:t>
        <a:bodyPr/>
        <a:lstStyle/>
        <a:p>
          <a:endParaRPr lang="ru-RU"/>
        </a:p>
      </dgm:t>
    </dgm:pt>
    <dgm:pt modelId="{CDA1B94B-02F6-4819-A2CC-EF3CA060138E}" type="pres">
      <dgm:prSet presAssocID="{3360EC8C-96F5-4769-8C86-7287F275C8B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E484C73-1AE4-4B59-B117-F798EFAE0358}" type="pres">
      <dgm:prSet presAssocID="{357994B6-E946-4053-AF87-16BD9D798AC2}" presName="hierRoot1" presStyleCnt="0"/>
      <dgm:spPr/>
    </dgm:pt>
    <dgm:pt modelId="{8F05C5E5-D747-453D-8C12-B2F2EDD4AC9D}" type="pres">
      <dgm:prSet presAssocID="{357994B6-E946-4053-AF87-16BD9D798AC2}" presName="composite" presStyleCnt="0"/>
      <dgm:spPr/>
    </dgm:pt>
    <dgm:pt modelId="{2940BF18-5364-4ED5-8E0D-B8CCFE6C8C16}" type="pres">
      <dgm:prSet presAssocID="{357994B6-E946-4053-AF87-16BD9D798AC2}" presName="background" presStyleLbl="node0" presStyleIdx="0" presStyleCnt="1"/>
      <dgm:spPr/>
    </dgm:pt>
    <dgm:pt modelId="{3365A3EA-0F56-4F9B-BBCB-0F63423D536F}" type="pres">
      <dgm:prSet presAssocID="{357994B6-E946-4053-AF87-16BD9D798AC2}" presName="text" presStyleLbl="fgAcc0" presStyleIdx="0" presStyleCnt="1" custLinFactNeighborX="52219" custLinFactNeighborY="-458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EE32536-7D61-4413-83A1-5939EE9D595C}" type="pres">
      <dgm:prSet presAssocID="{357994B6-E946-4053-AF87-16BD9D798AC2}" presName="hierChild2" presStyleCnt="0"/>
      <dgm:spPr/>
    </dgm:pt>
    <dgm:pt modelId="{EBB2E942-F581-4333-8BAA-DA6824B9BED8}" type="pres">
      <dgm:prSet presAssocID="{1583D3CA-C683-4853-8F1C-91A14AD16B2E}" presName="Name10" presStyleLbl="parChTrans1D2" presStyleIdx="0" presStyleCnt="2"/>
      <dgm:spPr/>
      <dgm:t>
        <a:bodyPr/>
        <a:lstStyle/>
        <a:p>
          <a:endParaRPr lang="ru-RU"/>
        </a:p>
      </dgm:t>
    </dgm:pt>
    <dgm:pt modelId="{8068D7FA-2D39-4A77-B62C-0536B9DDEBBD}" type="pres">
      <dgm:prSet presAssocID="{2A9C1E7E-7149-4376-AB14-E2D4A4E3C18C}" presName="hierRoot2" presStyleCnt="0"/>
      <dgm:spPr/>
    </dgm:pt>
    <dgm:pt modelId="{4A658304-450C-43DC-B8C0-B390F9CB42E7}" type="pres">
      <dgm:prSet presAssocID="{2A9C1E7E-7149-4376-AB14-E2D4A4E3C18C}" presName="composite2" presStyleCnt="0"/>
      <dgm:spPr/>
    </dgm:pt>
    <dgm:pt modelId="{94B674BE-D74E-40F8-B735-01A177E438FD}" type="pres">
      <dgm:prSet presAssocID="{2A9C1E7E-7149-4376-AB14-E2D4A4E3C18C}" presName="background2" presStyleLbl="node2" presStyleIdx="0" presStyleCnt="2"/>
      <dgm:spPr/>
    </dgm:pt>
    <dgm:pt modelId="{F26184D7-9451-4A55-97F2-6A0E5B88B5E6}" type="pres">
      <dgm:prSet presAssocID="{2A9C1E7E-7149-4376-AB14-E2D4A4E3C18C}" presName="text2" presStyleLbl="fgAcc2" presStyleIdx="0" presStyleCnt="2" custLinFactNeighborX="-52608" custLinFactNeighborY="-111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C18AF59-3531-433D-B1BD-95C51C1593D5}" type="pres">
      <dgm:prSet presAssocID="{2A9C1E7E-7149-4376-AB14-E2D4A4E3C18C}" presName="hierChild3" presStyleCnt="0"/>
      <dgm:spPr/>
    </dgm:pt>
    <dgm:pt modelId="{F767D0D5-7F68-41B7-BEB3-A779E205AB7E}" type="pres">
      <dgm:prSet presAssocID="{F79B8B0E-CDAA-4801-B7D0-D0D6CAAB57F3}" presName="Name10" presStyleLbl="parChTrans1D2" presStyleIdx="1" presStyleCnt="2"/>
      <dgm:spPr/>
      <dgm:t>
        <a:bodyPr/>
        <a:lstStyle/>
        <a:p>
          <a:endParaRPr lang="ru-RU"/>
        </a:p>
      </dgm:t>
    </dgm:pt>
    <dgm:pt modelId="{2523C2CB-D311-4F17-88FD-9DAC5C2F8542}" type="pres">
      <dgm:prSet presAssocID="{3D3C5DAB-092C-4BB6-A4B0-2CA2A3C8D419}" presName="hierRoot2" presStyleCnt="0"/>
      <dgm:spPr/>
    </dgm:pt>
    <dgm:pt modelId="{350C0A01-8B8E-4AC2-8819-54ADEB4BA4A8}" type="pres">
      <dgm:prSet presAssocID="{3D3C5DAB-092C-4BB6-A4B0-2CA2A3C8D419}" presName="composite2" presStyleCnt="0"/>
      <dgm:spPr/>
    </dgm:pt>
    <dgm:pt modelId="{E56A7C8A-D886-4B25-842B-3FF6284BBD84}" type="pres">
      <dgm:prSet presAssocID="{3D3C5DAB-092C-4BB6-A4B0-2CA2A3C8D419}" presName="background2" presStyleLbl="node2" presStyleIdx="1" presStyleCnt="2"/>
      <dgm:spPr/>
    </dgm:pt>
    <dgm:pt modelId="{52D4394A-B1D4-48A7-99B3-F6D42EC2B0DB}" type="pres">
      <dgm:prSet presAssocID="{3D3C5DAB-092C-4BB6-A4B0-2CA2A3C8D419}" presName="text2" presStyleLbl="fgAcc2" presStyleIdx="1" presStyleCnt="2" custLinFactNeighborX="89880" custLinFactNeighborY="-111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9A1335-2477-434C-A910-06F5815306AE}" type="pres">
      <dgm:prSet presAssocID="{3D3C5DAB-092C-4BB6-A4B0-2CA2A3C8D419}" presName="hierChild3" presStyleCnt="0"/>
      <dgm:spPr/>
    </dgm:pt>
    <dgm:pt modelId="{BA8C50A2-9276-4D74-AF25-240124F9AD3D}" type="pres">
      <dgm:prSet presAssocID="{EEB48732-39B7-48E6-B09F-18A3ECF39FC8}" presName="Name17" presStyleLbl="parChTrans1D3" presStyleIdx="0" presStyleCnt="4"/>
      <dgm:spPr/>
      <dgm:t>
        <a:bodyPr/>
        <a:lstStyle/>
        <a:p>
          <a:endParaRPr lang="ru-RU"/>
        </a:p>
      </dgm:t>
    </dgm:pt>
    <dgm:pt modelId="{BBFD63E5-F6CD-43DA-8C57-6D643DFFC240}" type="pres">
      <dgm:prSet presAssocID="{351406CD-6680-4AA0-BBFC-27529FCDD28B}" presName="hierRoot3" presStyleCnt="0"/>
      <dgm:spPr/>
    </dgm:pt>
    <dgm:pt modelId="{18B88AAD-548B-43F3-9665-898296FBB74D}" type="pres">
      <dgm:prSet presAssocID="{351406CD-6680-4AA0-BBFC-27529FCDD28B}" presName="composite3" presStyleCnt="0"/>
      <dgm:spPr/>
    </dgm:pt>
    <dgm:pt modelId="{5BBFE4EF-2971-474F-9A5E-377AAAD5D24B}" type="pres">
      <dgm:prSet presAssocID="{351406CD-6680-4AA0-BBFC-27529FCDD28B}" presName="background3" presStyleLbl="node3" presStyleIdx="0" presStyleCnt="4"/>
      <dgm:spPr/>
    </dgm:pt>
    <dgm:pt modelId="{61AFBB3E-1D3F-4F56-BA59-9C64E066F1B4}" type="pres">
      <dgm:prSet presAssocID="{351406CD-6680-4AA0-BBFC-27529FCDD28B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2E8D466-ADA9-4D34-9166-E3505BA3D664}" type="pres">
      <dgm:prSet presAssocID="{351406CD-6680-4AA0-BBFC-27529FCDD28B}" presName="hierChild4" presStyleCnt="0"/>
      <dgm:spPr/>
    </dgm:pt>
    <dgm:pt modelId="{0B775411-DCCA-4097-A376-1240359D45B9}" type="pres">
      <dgm:prSet presAssocID="{F234BF83-BEFD-4960-96FD-22959E29349B}" presName="Name17" presStyleLbl="parChTrans1D3" presStyleIdx="1" presStyleCnt="4"/>
      <dgm:spPr/>
      <dgm:t>
        <a:bodyPr/>
        <a:lstStyle/>
        <a:p>
          <a:endParaRPr lang="ru-RU"/>
        </a:p>
      </dgm:t>
    </dgm:pt>
    <dgm:pt modelId="{4CFAC1D0-8637-4525-ABF9-FF2C311BD034}" type="pres">
      <dgm:prSet presAssocID="{37E72D81-2631-4760-9970-F22366538353}" presName="hierRoot3" presStyleCnt="0"/>
      <dgm:spPr/>
    </dgm:pt>
    <dgm:pt modelId="{D2F7194C-D3FE-424A-907D-D9EF628EB3B1}" type="pres">
      <dgm:prSet presAssocID="{37E72D81-2631-4760-9970-F22366538353}" presName="composite3" presStyleCnt="0"/>
      <dgm:spPr/>
    </dgm:pt>
    <dgm:pt modelId="{E6CE61AD-32A6-499D-882F-C8DE8DDB60C8}" type="pres">
      <dgm:prSet presAssocID="{37E72D81-2631-4760-9970-F22366538353}" presName="background3" presStyleLbl="node3" presStyleIdx="1" presStyleCnt="4"/>
      <dgm:spPr/>
    </dgm:pt>
    <dgm:pt modelId="{2F8BF3EE-58B2-49D5-8479-3F902AD5EA05}" type="pres">
      <dgm:prSet presAssocID="{37E72D81-2631-4760-9970-F22366538353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6BB5386-98FA-403A-A6ED-8DEC25AC9F9B}" type="pres">
      <dgm:prSet presAssocID="{37E72D81-2631-4760-9970-F22366538353}" presName="hierChild4" presStyleCnt="0"/>
      <dgm:spPr/>
    </dgm:pt>
    <dgm:pt modelId="{E2B464DB-85E4-4044-9CA5-1B7DC35BFF95}" type="pres">
      <dgm:prSet presAssocID="{0FA6C7DB-B0C2-473B-A211-9782399B89B5}" presName="Name17" presStyleLbl="parChTrans1D3" presStyleIdx="2" presStyleCnt="4"/>
      <dgm:spPr/>
      <dgm:t>
        <a:bodyPr/>
        <a:lstStyle/>
        <a:p>
          <a:endParaRPr lang="ru-RU"/>
        </a:p>
      </dgm:t>
    </dgm:pt>
    <dgm:pt modelId="{66114FA8-EBF1-4CDA-84AD-706097F2293A}" type="pres">
      <dgm:prSet presAssocID="{7ED4E504-F5A2-48F8-B4EB-2FD6B86B1ECE}" presName="hierRoot3" presStyleCnt="0"/>
      <dgm:spPr/>
    </dgm:pt>
    <dgm:pt modelId="{1CF36A96-E2A5-456F-8985-EB92B2314F08}" type="pres">
      <dgm:prSet presAssocID="{7ED4E504-F5A2-48F8-B4EB-2FD6B86B1ECE}" presName="composite3" presStyleCnt="0"/>
      <dgm:spPr/>
    </dgm:pt>
    <dgm:pt modelId="{A4BE88C3-CAF7-4502-ABCB-862E24DE8F67}" type="pres">
      <dgm:prSet presAssocID="{7ED4E504-F5A2-48F8-B4EB-2FD6B86B1ECE}" presName="background3" presStyleLbl="node3" presStyleIdx="2" presStyleCnt="4"/>
      <dgm:spPr/>
    </dgm:pt>
    <dgm:pt modelId="{0C92BB96-84A6-4A31-BB47-345D0F988BD6}" type="pres">
      <dgm:prSet presAssocID="{7ED4E504-F5A2-48F8-B4EB-2FD6B86B1ECE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DC43C57-04A5-4ACF-B414-A97D5D0D910B}" type="pres">
      <dgm:prSet presAssocID="{7ED4E504-F5A2-48F8-B4EB-2FD6B86B1ECE}" presName="hierChild4" presStyleCnt="0"/>
      <dgm:spPr/>
    </dgm:pt>
    <dgm:pt modelId="{648AA384-4B0B-4B94-B122-868512C1A3FA}" type="pres">
      <dgm:prSet presAssocID="{9627611B-664B-44A7-A350-D111807B3D7C}" presName="Name17" presStyleLbl="parChTrans1D3" presStyleIdx="3" presStyleCnt="4"/>
      <dgm:spPr/>
      <dgm:t>
        <a:bodyPr/>
        <a:lstStyle/>
        <a:p>
          <a:endParaRPr lang="ru-RU"/>
        </a:p>
      </dgm:t>
    </dgm:pt>
    <dgm:pt modelId="{D52DEC2F-864D-4340-B0A9-8FDCF452EDB9}" type="pres">
      <dgm:prSet presAssocID="{F8A01990-7AD7-4966-9930-53FA27DEAB06}" presName="hierRoot3" presStyleCnt="0"/>
      <dgm:spPr/>
    </dgm:pt>
    <dgm:pt modelId="{2EA4770F-859D-4122-86D3-6AD91C701EA3}" type="pres">
      <dgm:prSet presAssocID="{F8A01990-7AD7-4966-9930-53FA27DEAB06}" presName="composite3" presStyleCnt="0"/>
      <dgm:spPr/>
    </dgm:pt>
    <dgm:pt modelId="{AA02FD97-E3A2-427B-8849-7B71594DDC79}" type="pres">
      <dgm:prSet presAssocID="{F8A01990-7AD7-4966-9930-53FA27DEAB06}" presName="background3" presStyleLbl="node3" presStyleIdx="3" presStyleCnt="4"/>
      <dgm:spPr/>
    </dgm:pt>
    <dgm:pt modelId="{E9B252A4-9084-48B1-A0B5-9045901F3B29}" type="pres">
      <dgm:prSet presAssocID="{F8A01990-7AD7-4966-9930-53FA27DEAB06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C35BE9-8012-4853-9572-DA330A3CC8FF}" type="pres">
      <dgm:prSet presAssocID="{F8A01990-7AD7-4966-9930-53FA27DEAB06}" presName="hierChild4" presStyleCnt="0"/>
      <dgm:spPr/>
    </dgm:pt>
  </dgm:ptLst>
  <dgm:cxnLst>
    <dgm:cxn modelId="{5069B576-6385-4E9C-95C9-F421626E5BD0}" type="presOf" srcId="{37E72D81-2631-4760-9970-F22366538353}" destId="{2F8BF3EE-58B2-49D5-8479-3F902AD5EA05}" srcOrd="0" destOrd="0" presId="urn:microsoft.com/office/officeart/2005/8/layout/hierarchy1"/>
    <dgm:cxn modelId="{65E5E136-70D0-4629-8E05-23C2E62FA81F}" type="presOf" srcId="{F79B8B0E-CDAA-4801-B7D0-D0D6CAAB57F3}" destId="{F767D0D5-7F68-41B7-BEB3-A779E205AB7E}" srcOrd="0" destOrd="0" presId="urn:microsoft.com/office/officeart/2005/8/layout/hierarchy1"/>
    <dgm:cxn modelId="{CE3C67D6-8CE7-4A35-A3C4-FA4AD0EF9687}" type="presOf" srcId="{3D3C5DAB-092C-4BB6-A4B0-2CA2A3C8D419}" destId="{52D4394A-B1D4-48A7-99B3-F6D42EC2B0DB}" srcOrd="0" destOrd="0" presId="urn:microsoft.com/office/officeart/2005/8/layout/hierarchy1"/>
    <dgm:cxn modelId="{98171373-A587-464D-BDF1-15728CC711CF}" srcId="{3D3C5DAB-092C-4BB6-A4B0-2CA2A3C8D419}" destId="{37E72D81-2631-4760-9970-F22366538353}" srcOrd="1" destOrd="0" parTransId="{F234BF83-BEFD-4960-96FD-22959E29349B}" sibTransId="{9C56D4ED-0B6D-49EB-90CA-0147D72CCD6A}"/>
    <dgm:cxn modelId="{E623E01C-1F2B-4139-B14F-B516B37F838B}" type="presOf" srcId="{F234BF83-BEFD-4960-96FD-22959E29349B}" destId="{0B775411-DCCA-4097-A376-1240359D45B9}" srcOrd="0" destOrd="0" presId="urn:microsoft.com/office/officeart/2005/8/layout/hierarchy1"/>
    <dgm:cxn modelId="{D4979DC5-FE5B-486E-B7B1-B2647C94F3CB}" type="presOf" srcId="{F8A01990-7AD7-4966-9930-53FA27DEAB06}" destId="{E9B252A4-9084-48B1-A0B5-9045901F3B29}" srcOrd="0" destOrd="0" presId="urn:microsoft.com/office/officeart/2005/8/layout/hierarchy1"/>
    <dgm:cxn modelId="{18098807-D5C4-42A9-A35E-5419E4D931EA}" type="presOf" srcId="{0FA6C7DB-B0C2-473B-A211-9782399B89B5}" destId="{E2B464DB-85E4-4044-9CA5-1B7DC35BFF95}" srcOrd="0" destOrd="0" presId="urn:microsoft.com/office/officeart/2005/8/layout/hierarchy1"/>
    <dgm:cxn modelId="{7E5BB3A2-D618-4EE1-9ADE-6983102C7907}" srcId="{3D3C5DAB-092C-4BB6-A4B0-2CA2A3C8D419}" destId="{351406CD-6680-4AA0-BBFC-27529FCDD28B}" srcOrd="0" destOrd="0" parTransId="{EEB48732-39B7-48E6-B09F-18A3ECF39FC8}" sibTransId="{44036FCB-B086-48D9-9799-58EACA998A82}"/>
    <dgm:cxn modelId="{245B43C3-92BA-41B1-AD2E-3447C388D1C5}" srcId="{357994B6-E946-4053-AF87-16BD9D798AC2}" destId="{3D3C5DAB-092C-4BB6-A4B0-2CA2A3C8D419}" srcOrd="1" destOrd="0" parTransId="{F79B8B0E-CDAA-4801-B7D0-D0D6CAAB57F3}" sibTransId="{5CC5B90D-58A8-4E0A-90D1-3AECBDB1AEBB}"/>
    <dgm:cxn modelId="{D4781EE2-F6FB-4688-A203-C45B3A732432}" srcId="{3360EC8C-96F5-4769-8C86-7287F275C8BF}" destId="{357994B6-E946-4053-AF87-16BD9D798AC2}" srcOrd="0" destOrd="0" parTransId="{40653245-9C19-4D39-B3A8-987DB1566B1C}" sibTransId="{68A1D88D-7096-430E-8888-443905650745}"/>
    <dgm:cxn modelId="{9B6D3B76-73CE-480D-AE41-B8DD9253167B}" type="presOf" srcId="{357994B6-E946-4053-AF87-16BD9D798AC2}" destId="{3365A3EA-0F56-4F9B-BBCB-0F63423D536F}" srcOrd="0" destOrd="0" presId="urn:microsoft.com/office/officeart/2005/8/layout/hierarchy1"/>
    <dgm:cxn modelId="{F1B6B494-4853-463A-B5F6-C57124787EB1}" type="presOf" srcId="{9627611B-664B-44A7-A350-D111807B3D7C}" destId="{648AA384-4B0B-4B94-B122-868512C1A3FA}" srcOrd="0" destOrd="0" presId="urn:microsoft.com/office/officeart/2005/8/layout/hierarchy1"/>
    <dgm:cxn modelId="{D4AA635F-EEFA-48F6-BADA-A500FC8488F4}" srcId="{357994B6-E946-4053-AF87-16BD9D798AC2}" destId="{2A9C1E7E-7149-4376-AB14-E2D4A4E3C18C}" srcOrd="0" destOrd="0" parTransId="{1583D3CA-C683-4853-8F1C-91A14AD16B2E}" sibTransId="{064BB616-10CE-4438-B0EE-82155230A555}"/>
    <dgm:cxn modelId="{2C6864C4-7415-4DE6-BFF3-73ADC2693EE7}" srcId="{3D3C5DAB-092C-4BB6-A4B0-2CA2A3C8D419}" destId="{7ED4E504-F5A2-48F8-B4EB-2FD6B86B1ECE}" srcOrd="2" destOrd="0" parTransId="{0FA6C7DB-B0C2-473B-A211-9782399B89B5}" sibTransId="{408AFB81-B0C5-420E-90D3-538B4B5C2C6B}"/>
    <dgm:cxn modelId="{51813855-CE2B-4104-9D11-4B9BCD38BF87}" type="presOf" srcId="{3360EC8C-96F5-4769-8C86-7287F275C8BF}" destId="{CDA1B94B-02F6-4819-A2CC-EF3CA060138E}" srcOrd="0" destOrd="0" presId="urn:microsoft.com/office/officeart/2005/8/layout/hierarchy1"/>
    <dgm:cxn modelId="{CF17DB04-D0F0-419F-AB52-F5168DDCFBDD}" type="presOf" srcId="{EEB48732-39B7-48E6-B09F-18A3ECF39FC8}" destId="{BA8C50A2-9276-4D74-AF25-240124F9AD3D}" srcOrd="0" destOrd="0" presId="urn:microsoft.com/office/officeart/2005/8/layout/hierarchy1"/>
    <dgm:cxn modelId="{2AA141EB-D020-4A3A-8E7E-8484118B326D}" type="presOf" srcId="{7ED4E504-F5A2-48F8-B4EB-2FD6B86B1ECE}" destId="{0C92BB96-84A6-4A31-BB47-345D0F988BD6}" srcOrd="0" destOrd="0" presId="urn:microsoft.com/office/officeart/2005/8/layout/hierarchy1"/>
    <dgm:cxn modelId="{DF484E61-4846-4F17-8193-CF29843FF5AA}" type="presOf" srcId="{1583D3CA-C683-4853-8F1C-91A14AD16B2E}" destId="{EBB2E942-F581-4333-8BAA-DA6824B9BED8}" srcOrd="0" destOrd="0" presId="urn:microsoft.com/office/officeart/2005/8/layout/hierarchy1"/>
    <dgm:cxn modelId="{8C4C04CC-DB28-4787-A24F-363E2A0FF992}" srcId="{3D3C5DAB-092C-4BB6-A4B0-2CA2A3C8D419}" destId="{F8A01990-7AD7-4966-9930-53FA27DEAB06}" srcOrd="3" destOrd="0" parTransId="{9627611B-664B-44A7-A350-D111807B3D7C}" sibTransId="{6531DD00-3E2A-4BA5-B844-D32E26F1630C}"/>
    <dgm:cxn modelId="{8308CBBA-A770-4A40-B88A-7B91BED8DDC9}" type="presOf" srcId="{2A9C1E7E-7149-4376-AB14-E2D4A4E3C18C}" destId="{F26184D7-9451-4A55-97F2-6A0E5B88B5E6}" srcOrd="0" destOrd="0" presId="urn:microsoft.com/office/officeart/2005/8/layout/hierarchy1"/>
    <dgm:cxn modelId="{D4A1DBED-B793-4229-ABE0-602522BAD340}" type="presOf" srcId="{351406CD-6680-4AA0-BBFC-27529FCDD28B}" destId="{61AFBB3E-1D3F-4F56-BA59-9C64E066F1B4}" srcOrd="0" destOrd="0" presId="urn:microsoft.com/office/officeart/2005/8/layout/hierarchy1"/>
    <dgm:cxn modelId="{57950FAC-B883-413A-B0CB-7E2ACCE0CD81}" type="presParOf" srcId="{CDA1B94B-02F6-4819-A2CC-EF3CA060138E}" destId="{6E484C73-1AE4-4B59-B117-F798EFAE0358}" srcOrd="0" destOrd="0" presId="urn:microsoft.com/office/officeart/2005/8/layout/hierarchy1"/>
    <dgm:cxn modelId="{1C9E692B-71F3-4001-8A73-92A171A5D523}" type="presParOf" srcId="{6E484C73-1AE4-4B59-B117-F798EFAE0358}" destId="{8F05C5E5-D747-453D-8C12-B2F2EDD4AC9D}" srcOrd="0" destOrd="0" presId="urn:microsoft.com/office/officeart/2005/8/layout/hierarchy1"/>
    <dgm:cxn modelId="{99319EF2-B06B-46E5-AAD9-96CD2BFA34C5}" type="presParOf" srcId="{8F05C5E5-D747-453D-8C12-B2F2EDD4AC9D}" destId="{2940BF18-5364-4ED5-8E0D-B8CCFE6C8C16}" srcOrd="0" destOrd="0" presId="urn:microsoft.com/office/officeart/2005/8/layout/hierarchy1"/>
    <dgm:cxn modelId="{F3623689-D85D-4F43-91B0-199AD675F4AA}" type="presParOf" srcId="{8F05C5E5-D747-453D-8C12-B2F2EDD4AC9D}" destId="{3365A3EA-0F56-4F9B-BBCB-0F63423D536F}" srcOrd="1" destOrd="0" presId="urn:microsoft.com/office/officeart/2005/8/layout/hierarchy1"/>
    <dgm:cxn modelId="{3C1C6839-2C7D-49E3-ABAE-A479C925C799}" type="presParOf" srcId="{6E484C73-1AE4-4B59-B117-F798EFAE0358}" destId="{EEE32536-7D61-4413-83A1-5939EE9D595C}" srcOrd="1" destOrd="0" presId="urn:microsoft.com/office/officeart/2005/8/layout/hierarchy1"/>
    <dgm:cxn modelId="{93F6A021-846E-441A-B1E8-7F5D2D5054EA}" type="presParOf" srcId="{EEE32536-7D61-4413-83A1-5939EE9D595C}" destId="{EBB2E942-F581-4333-8BAA-DA6824B9BED8}" srcOrd="0" destOrd="0" presId="urn:microsoft.com/office/officeart/2005/8/layout/hierarchy1"/>
    <dgm:cxn modelId="{CDD6AEEA-8193-4806-B11A-58E31E644577}" type="presParOf" srcId="{EEE32536-7D61-4413-83A1-5939EE9D595C}" destId="{8068D7FA-2D39-4A77-B62C-0536B9DDEBBD}" srcOrd="1" destOrd="0" presId="urn:microsoft.com/office/officeart/2005/8/layout/hierarchy1"/>
    <dgm:cxn modelId="{E9A8AE11-2B59-44C5-A579-5806ABF16414}" type="presParOf" srcId="{8068D7FA-2D39-4A77-B62C-0536B9DDEBBD}" destId="{4A658304-450C-43DC-B8C0-B390F9CB42E7}" srcOrd="0" destOrd="0" presId="urn:microsoft.com/office/officeart/2005/8/layout/hierarchy1"/>
    <dgm:cxn modelId="{929463BD-731C-4C57-8A2C-87EC27D2216D}" type="presParOf" srcId="{4A658304-450C-43DC-B8C0-B390F9CB42E7}" destId="{94B674BE-D74E-40F8-B735-01A177E438FD}" srcOrd="0" destOrd="0" presId="urn:microsoft.com/office/officeart/2005/8/layout/hierarchy1"/>
    <dgm:cxn modelId="{BE3E670F-B8D2-4399-91C9-071794E5A8F3}" type="presParOf" srcId="{4A658304-450C-43DC-B8C0-B390F9CB42E7}" destId="{F26184D7-9451-4A55-97F2-6A0E5B88B5E6}" srcOrd="1" destOrd="0" presId="urn:microsoft.com/office/officeart/2005/8/layout/hierarchy1"/>
    <dgm:cxn modelId="{2962B7EA-517E-42E7-B5E4-AF670F4090C1}" type="presParOf" srcId="{8068D7FA-2D39-4A77-B62C-0536B9DDEBBD}" destId="{7C18AF59-3531-433D-B1BD-95C51C1593D5}" srcOrd="1" destOrd="0" presId="urn:microsoft.com/office/officeart/2005/8/layout/hierarchy1"/>
    <dgm:cxn modelId="{B3A7C2CC-72AD-4F4D-9087-F3BD0D74A71B}" type="presParOf" srcId="{EEE32536-7D61-4413-83A1-5939EE9D595C}" destId="{F767D0D5-7F68-41B7-BEB3-A779E205AB7E}" srcOrd="2" destOrd="0" presId="urn:microsoft.com/office/officeart/2005/8/layout/hierarchy1"/>
    <dgm:cxn modelId="{EDDF5C81-7CE8-4A3C-9C6E-DC9C8067A4A6}" type="presParOf" srcId="{EEE32536-7D61-4413-83A1-5939EE9D595C}" destId="{2523C2CB-D311-4F17-88FD-9DAC5C2F8542}" srcOrd="3" destOrd="0" presId="urn:microsoft.com/office/officeart/2005/8/layout/hierarchy1"/>
    <dgm:cxn modelId="{DE9C12DF-39B8-449F-B75D-13FA30584571}" type="presParOf" srcId="{2523C2CB-D311-4F17-88FD-9DAC5C2F8542}" destId="{350C0A01-8B8E-4AC2-8819-54ADEB4BA4A8}" srcOrd="0" destOrd="0" presId="urn:microsoft.com/office/officeart/2005/8/layout/hierarchy1"/>
    <dgm:cxn modelId="{C039EAC1-CE36-4AE3-93B2-9584293E8D43}" type="presParOf" srcId="{350C0A01-8B8E-4AC2-8819-54ADEB4BA4A8}" destId="{E56A7C8A-D886-4B25-842B-3FF6284BBD84}" srcOrd="0" destOrd="0" presId="urn:microsoft.com/office/officeart/2005/8/layout/hierarchy1"/>
    <dgm:cxn modelId="{425AADB4-A3FC-4EAF-BAC1-3E415566E204}" type="presParOf" srcId="{350C0A01-8B8E-4AC2-8819-54ADEB4BA4A8}" destId="{52D4394A-B1D4-48A7-99B3-F6D42EC2B0DB}" srcOrd="1" destOrd="0" presId="urn:microsoft.com/office/officeart/2005/8/layout/hierarchy1"/>
    <dgm:cxn modelId="{BDF3CDFF-B70B-4851-BA5D-EBB381637ECA}" type="presParOf" srcId="{2523C2CB-D311-4F17-88FD-9DAC5C2F8542}" destId="{F99A1335-2477-434C-A910-06F5815306AE}" srcOrd="1" destOrd="0" presId="urn:microsoft.com/office/officeart/2005/8/layout/hierarchy1"/>
    <dgm:cxn modelId="{8B7F6E92-53E6-4556-921F-6D8CC25D0331}" type="presParOf" srcId="{F99A1335-2477-434C-A910-06F5815306AE}" destId="{BA8C50A2-9276-4D74-AF25-240124F9AD3D}" srcOrd="0" destOrd="0" presId="urn:microsoft.com/office/officeart/2005/8/layout/hierarchy1"/>
    <dgm:cxn modelId="{2EAC807F-7030-495C-86CF-E64405361E04}" type="presParOf" srcId="{F99A1335-2477-434C-A910-06F5815306AE}" destId="{BBFD63E5-F6CD-43DA-8C57-6D643DFFC240}" srcOrd="1" destOrd="0" presId="urn:microsoft.com/office/officeart/2005/8/layout/hierarchy1"/>
    <dgm:cxn modelId="{17AE5073-FD14-489E-A178-B1B51FFA17EC}" type="presParOf" srcId="{BBFD63E5-F6CD-43DA-8C57-6D643DFFC240}" destId="{18B88AAD-548B-43F3-9665-898296FBB74D}" srcOrd="0" destOrd="0" presId="urn:microsoft.com/office/officeart/2005/8/layout/hierarchy1"/>
    <dgm:cxn modelId="{27FCF68E-2A57-4F45-9849-9946ED26A9C5}" type="presParOf" srcId="{18B88AAD-548B-43F3-9665-898296FBB74D}" destId="{5BBFE4EF-2971-474F-9A5E-377AAAD5D24B}" srcOrd="0" destOrd="0" presId="urn:microsoft.com/office/officeart/2005/8/layout/hierarchy1"/>
    <dgm:cxn modelId="{D1511FF0-0ACF-440A-970E-A123D1359845}" type="presParOf" srcId="{18B88AAD-548B-43F3-9665-898296FBB74D}" destId="{61AFBB3E-1D3F-4F56-BA59-9C64E066F1B4}" srcOrd="1" destOrd="0" presId="urn:microsoft.com/office/officeart/2005/8/layout/hierarchy1"/>
    <dgm:cxn modelId="{4830EC22-9C66-4815-86AA-8042600E8EC9}" type="presParOf" srcId="{BBFD63E5-F6CD-43DA-8C57-6D643DFFC240}" destId="{C2E8D466-ADA9-4D34-9166-E3505BA3D664}" srcOrd="1" destOrd="0" presId="urn:microsoft.com/office/officeart/2005/8/layout/hierarchy1"/>
    <dgm:cxn modelId="{D50A8C38-E7B7-47F7-B115-A07D8FAF6B38}" type="presParOf" srcId="{F99A1335-2477-434C-A910-06F5815306AE}" destId="{0B775411-DCCA-4097-A376-1240359D45B9}" srcOrd="2" destOrd="0" presId="urn:microsoft.com/office/officeart/2005/8/layout/hierarchy1"/>
    <dgm:cxn modelId="{E6A32D6D-1EB3-4069-9060-082DC336E720}" type="presParOf" srcId="{F99A1335-2477-434C-A910-06F5815306AE}" destId="{4CFAC1D0-8637-4525-ABF9-FF2C311BD034}" srcOrd="3" destOrd="0" presId="urn:microsoft.com/office/officeart/2005/8/layout/hierarchy1"/>
    <dgm:cxn modelId="{8C00DDF9-9A9D-455B-8226-44696CC0C4EE}" type="presParOf" srcId="{4CFAC1D0-8637-4525-ABF9-FF2C311BD034}" destId="{D2F7194C-D3FE-424A-907D-D9EF628EB3B1}" srcOrd="0" destOrd="0" presId="urn:microsoft.com/office/officeart/2005/8/layout/hierarchy1"/>
    <dgm:cxn modelId="{0016BB65-3BC3-4C2D-AC72-F8C35068ED4F}" type="presParOf" srcId="{D2F7194C-D3FE-424A-907D-D9EF628EB3B1}" destId="{E6CE61AD-32A6-499D-882F-C8DE8DDB60C8}" srcOrd="0" destOrd="0" presId="urn:microsoft.com/office/officeart/2005/8/layout/hierarchy1"/>
    <dgm:cxn modelId="{00C93F34-770C-4584-87D4-8BB9D0E3B97F}" type="presParOf" srcId="{D2F7194C-D3FE-424A-907D-D9EF628EB3B1}" destId="{2F8BF3EE-58B2-49D5-8479-3F902AD5EA05}" srcOrd="1" destOrd="0" presId="urn:microsoft.com/office/officeart/2005/8/layout/hierarchy1"/>
    <dgm:cxn modelId="{087FCBE4-41B9-4F68-9BE4-86473D1286EB}" type="presParOf" srcId="{4CFAC1D0-8637-4525-ABF9-FF2C311BD034}" destId="{56BB5386-98FA-403A-A6ED-8DEC25AC9F9B}" srcOrd="1" destOrd="0" presId="urn:microsoft.com/office/officeart/2005/8/layout/hierarchy1"/>
    <dgm:cxn modelId="{B99C6115-1E56-43BC-B3FF-36BDBBF31052}" type="presParOf" srcId="{F99A1335-2477-434C-A910-06F5815306AE}" destId="{E2B464DB-85E4-4044-9CA5-1B7DC35BFF95}" srcOrd="4" destOrd="0" presId="urn:microsoft.com/office/officeart/2005/8/layout/hierarchy1"/>
    <dgm:cxn modelId="{8E1406B5-7116-46DE-9A3C-64896E0572FF}" type="presParOf" srcId="{F99A1335-2477-434C-A910-06F5815306AE}" destId="{66114FA8-EBF1-4CDA-84AD-706097F2293A}" srcOrd="5" destOrd="0" presId="urn:microsoft.com/office/officeart/2005/8/layout/hierarchy1"/>
    <dgm:cxn modelId="{E2EF274A-FBA8-4D6E-AD91-36638FFFFEFB}" type="presParOf" srcId="{66114FA8-EBF1-4CDA-84AD-706097F2293A}" destId="{1CF36A96-E2A5-456F-8985-EB92B2314F08}" srcOrd="0" destOrd="0" presId="urn:microsoft.com/office/officeart/2005/8/layout/hierarchy1"/>
    <dgm:cxn modelId="{19B6A71B-7AFA-4AAF-8458-C95BE5881714}" type="presParOf" srcId="{1CF36A96-E2A5-456F-8985-EB92B2314F08}" destId="{A4BE88C3-CAF7-4502-ABCB-862E24DE8F67}" srcOrd="0" destOrd="0" presId="urn:microsoft.com/office/officeart/2005/8/layout/hierarchy1"/>
    <dgm:cxn modelId="{82658B4E-CED7-4F27-871F-4EA21F7ED855}" type="presParOf" srcId="{1CF36A96-E2A5-456F-8985-EB92B2314F08}" destId="{0C92BB96-84A6-4A31-BB47-345D0F988BD6}" srcOrd="1" destOrd="0" presId="urn:microsoft.com/office/officeart/2005/8/layout/hierarchy1"/>
    <dgm:cxn modelId="{C249A49F-5406-4DC5-A521-7A91595D3D93}" type="presParOf" srcId="{66114FA8-EBF1-4CDA-84AD-706097F2293A}" destId="{0DC43C57-04A5-4ACF-B414-A97D5D0D910B}" srcOrd="1" destOrd="0" presId="urn:microsoft.com/office/officeart/2005/8/layout/hierarchy1"/>
    <dgm:cxn modelId="{8AE747A2-1CBA-411C-88BE-7FAF23AC6D34}" type="presParOf" srcId="{F99A1335-2477-434C-A910-06F5815306AE}" destId="{648AA384-4B0B-4B94-B122-868512C1A3FA}" srcOrd="6" destOrd="0" presId="urn:microsoft.com/office/officeart/2005/8/layout/hierarchy1"/>
    <dgm:cxn modelId="{430EF69B-9F1E-4876-9CD1-CE61F3BDD493}" type="presParOf" srcId="{F99A1335-2477-434C-A910-06F5815306AE}" destId="{D52DEC2F-864D-4340-B0A9-8FDCF452EDB9}" srcOrd="7" destOrd="0" presId="urn:microsoft.com/office/officeart/2005/8/layout/hierarchy1"/>
    <dgm:cxn modelId="{6937BD52-7D1F-46FF-92CD-6FC041823B7C}" type="presParOf" srcId="{D52DEC2F-864D-4340-B0A9-8FDCF452EDB9}" destId="{2EA4770F-859D-4122-86D3-6AD91C701EA3}" srcOrd="0" destOrd="0" presId="urn:microsoft.com/office/officeart/2005/8/layout/hierarchy1"/>
    <dgm:cxn modelId="{81A3D68A-C4E0-45D6-9E28-9313CE5419AF}" type="presParOf" srcId="{2EA4770F-859D-4122-86D3-6AD91C701EA3}" destId="{AA02FD97-E3A2-427B-8849-7B71594DDC79}" srcOrd="0" destOrd="0" presId="urn:microsoft.com/office/officeart/2005/8/layout/hierarchy1"/>
    <dgm:cxn modelId="{E73156B5-F894-4EBC-B653-49F09BEFE9E0}" type="presParOf" srcId="{2EA4770F-859D-4122-86D3-6AD91C701EA3}" destId="{E9B252A4-9084-48B1-A0B5-9045901F3B29}" srcOrd="1" destOrd="0" presId="urn:microsoft.com/office/officeart/2005/8/layout/hierarchy1"/>
    <dgm:cxn modelId="{11C400BC-5917-47FD-95EB-D6F0D7B693B5}" type="presParOf" srcId="{D52DEC2F-864D-4340-B0A9-8FDCF452EDB9}" destId="{27C35BE9-8012-4853-9572-DA330A3CC8F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8AA384-4B0B-4B94-B122-868512C1A3FA}">
      <dsp:nvSpPr>
        <dsp:cNvPr id="0" name=""/>
        <dsp:cNvSpPr/>
      </dsp:nvSpPr>
      <dsp:spPr>
        <a:xfrm>
          <a:off x="5893361" y="3341221"/>
          <a:ext cx="1703257" cy="6596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0811"/>
              </a:lnTo>
              <a:lnTo>
                <a:pt x="1703257" y="490811"/>
              </a:lnTo>
              <a:lnTo>
                <a:pt x="1703257" y="659652"/>
              </a:lnTo>
            </a:path>
          </a:pathLst>
        </a:custGeom>
        <a:noFill/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B464DB-85E4-4044-9CA5-1B7DC35BFF95}">
      <dsp:nvSpPr>
        <dsp:cNvPr id="0" name=""/>
        <dsp:cNvSpPr/>
      </dsp:nvSpPr>
      <dsp:spPr>
        <a:xfrm>
          <a:off x="5369026" y="3341221"/>
          <a:ext cx="524334" cy="659652"/>
        </a:xfrm>
        <a:custGeom>
          <a:avLst/>
          <a:gdLst/>
          <a:ahLst/>
          <a:cxnLst/>
          <a:rect l="0" t="0" r="0" b="0"/>
          <a:pathLst>
            <a:path>
              <a:moveTo>
                <a:pt x="524334" y="0"/>
              </a:moveTo>
              <a:lnTo>
                <a:pt x="524334" y="490811"/>
              </a:lnTo>
              <a:lnTo>
                <a:pt x="0" y="490811"/>
              </a:lnTo>
              <a:lnTo>
                <a:pt x="0" y="659652"/>
              </a:lnTo>
            </a:path>
          </a:pathLst>
        </a:custGeom>
        <a:noFill/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775411-DCCA-4097-A376-1240359D45B9}">
      <dsp:nvSpPr>
        <dsp:cNvPr id="0" name=""/>
        <dsp:cNvSpPr/>
      </dsp:nvSpPr>
      <dsp:spPr>
        <a:xfrm>
          <a:off x="3141433" y="3341221"/>
          <a:ext cx="2751927" cy="659652"/>
        </a:xfrm>
        <a:custGeom>
          <a:avLst/>
          <a:gdLst/>
          <a:ahLst/>
          <a:cxnLst/>
          <a:rect l="0" t="0" r="0" b="0"/>
          <a:pathLst>
            <a:path>
              <a:moveTo>
                <a:pt x="2751927" y="0"/>
              </a:moveTo>
              <a:lnTo>
                <a:pt x="2751927" y="490811"/>
              </a:lnTo>
              <a:lnTo>
                <a:pt x="0" y="490811"/>
              </a:lnTo>
              <a:lnTo>
                <a:pt x="0" y="659652"/>
              </a:lnTo>
            </a:path>
          </a:pathLst>
        </a:custGeom>
        <a:noFill/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8C50A2-9276-4D74-AF25-240124F9AD3D}">
      <dsp:nvSpPr>
        <dsp:cNvPr id="0" name=""/>
        <dsp:cNvSpPr/>
      </dsp:nvSpPr>
      <dsp:spPr>
        <a:xfrm>
          <a:off x="913840" y="3341221"/>
          <a:ext cx="4979520" cy="659652"/>
        </a:xfrm>
        <a:custGeom>
          <a:avLst/>
          <a:gdLst/>
          <a:ahLst/>
          <a:cxnLst/>
          <a:rect l="0" t="0" r="0" b="0"/>
          <a:pathLst>
            <a:path>
              <a:moveTo>
                <a:pt x="4979520" y="0"/>
              </a:moveTo>
              <a:lnTo>
                <a:pt x="4979520" y="490811"/>
              </a:lnTo>
              <a:lnTo>
                <a:pt x="0" y="490811"/>
              </a:lnTo>
              <a:lnTo>
                <a:pt x="0" y="659652"/>
              </a:lnTo>
            </a:path>
          </a:pathLst>
        </a:custGeom>
        <a:noFill/>
        <a:ln w="285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67D0D5-7F68-41B7-BEB3-A779E205AB7E}">
      <dsp:nvSpPr>
        <dsp:cNvPr id="0" name=""/>
        <dsp:cNvSpPr/>
      </dsp:nvSpPr>
      <dsp:spPr>
        <a:xfrm>
          <a:off x="4093164" y="1252988"/>
          <a:ext cx="1800196" cy="9308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2056"/>
              </a:lnTo>
              <a:lnTo>
                <a:pt x="1800196" y="762056"/>
              </a:lnTo>
              <a:lnTo>
                <a:pt x="1800196" y="930897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B2E942-F581-4333-8BAA-DA6824B9BED8}">
      <dsp:nvSpPr>
        <dsp:cNvPr id="0" name=""/>
        <dsp:cNvSpPr/>
      </dsp:nvSpPr>
      <dsp:spPr>
        <a:xfrm>
          <a:off x="1068816" y="1252988"/>
          <a:ext cx="3024348" cy="930897"/>
        </a:xfrm>
        <a:custGeom>
          <a:avLst/>
          <a:gdLst/>
          <a:ahLst/>
          <a:cxnLst/>
          <a:rect l="0" t="0" r="0" b="0"/>
          <a:pathLst>
            <a:path>
              <a:moveTo>
                <a:pt x="3024348" y="0"/>
              </a:moveTo>
              <a:lnTo>
                <a:pt x="3024348" y="762056"/>
              </a:lnTo>
              <a:lnTo>
                <a:pt x="0" y="762056"/>
              </a:lnTo>
              <a:lnTo>
                <a:pt x="0" y="930897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40BF18-5364-4ED5-8E0D-B8CCFE6C8C16}">
      <dsp:nvSpPr>
        <dsp:cNvPr id="0" name=""/>
        <dsp:cNvSpPr/>
      </dsp:nvSpPr>
      <dsp:spPr>
        <a:xfrm>
          <a:off x="3181876" y="95652"/>
          <a:ext cx="1822575" cy="1157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5A3EA-0F56-4F9B-BBCB-0F63423D536F}">
      <dsp:nvSpPr>
        <dsp:cNvPr id="0" name=""/>
        <dsp:cNvSpPr/>
      </dsp:nvSpPr>
      <dsp:spPr>
        <a:xfrm>
          <a:off x="3384384" y="288035"/>
          <a:ext cx="1822575" cy="11573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Методы</a:t>
          </a:r>
          <a:endParaRPr lang="ru-RU" sz="2200" kern="1200" dirty="0"/>
        </a:p>
      </dsp:txBody>
      <dsp:txXfrm>
        <a:off x="3418281" y="321932"/>
        <a:ext cx="1754781" cy="1089541"/>
      </dsp:txXfrm>
    </dsp:sp>
    <dsp:sp modelId="{94B674BE-D74E-40F8-B735-01A177E438FD}">
      <dsp:nvSpPr>
        <dsp:cNvPr id="0" name=""/>
        <dsp:cNvSpPr/>
      </dsp:nvSpPr>
      <dsp:spPr>
        <a:xfrm>
          <a:off x="157528" y="2183885"/>
          <a:ext cx="1822575" cy="1157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6184D7-9451-4A55-97F2-6A0E5B88B5E6}">
      <dsp:nvSpPr>
        <dsp:cNvPr id="0" name=""/>
        <dsp:cNvSpPr/>
      </dsp:nvSpPr>
      <dsp:spPr>
        <a:xfrm>
          <a:off x="360036" y="2376268"/>
          <a:ext cx="1822575" cy="11573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реализм</a:t>
          </a:r>
          <a:endParaRPr lang="ru-RU" sz="2200" kern="1200" dirty="0"/>
        </a:p>
      </dsp:txBody>
      <dsp:txXfrm>
        <a:off x="393933" y="2410165"/>
        <a:ext cx="1754781" cy="1089541"/>
      </dsp:txXfrm>
    </dsp:sp>
    <dsp:sp modelId="{E56A7C8A-D886-4B25-842B-3FF6284BBD84}">
      <dsp:nvSpPr>
        <dsp:cNvPr id="0" name=""/>
        <dsp:cNvSpPr/>
      </dsp:nvSpPr>
      <dsp:spPr>
        <a:xfrm>
          <a:off x="4982073" y="2183885"/>
          <a:ext cx="1822575" cy="1157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D4394A-B1D4-48A7-99B3-F6D42EC2B0DB}">
      <dsp:nvSpPr>
        <dsp:cNvPr id="0" name=""/>
        <dsp:cNvSpPr/>
      </dsp:nvSpPr>
      <dsp:spPr>
        <a:xfrm>
          <a:off x="5184581" y="2376268"/>
          <a:ext cx="1822575" cy="11573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модернизм</a:t>
          </a:r>
          <a:endParaRPr lang="ru-RU" sz="2200" kern="1200" dirty="0"/>
        </a:p>
      </dsp:txBody>
      <dsp:txXfrm>
        <a:off x="5218478" y="2410165"/>
        <a:ext cx="1754781" cy="1089541"/>
      </dsp:txXfrm>
    </dsp:sp>
    <dsp:sp modelId="{5BBFE4EF-2971-474F-9A5E-377AAAD5D24B}">
      <dsp:nvSpPr>
        <dsp:cNvPr id="0" name=""/>
        <dsp:cNvSpPr/>
      </dsp:nvSpPr>
      <dsp:spPr>
        <a:xfrm>
          <a:off x="2552" y="4000874"/>
          <a:ext cx="1822575" cy="1157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AFBB3E-1D3F-4F56-BA59-9C64E066F1B4}">
      <dsp:nvSpPr>
        <dsp:cNvPr id="0" name=""/>
        <dsp:cNvSpPr/>
      </dsp:nvSpPr>
      <dsp:spPr>
        <a:xfrm>
          <a:off x="205061" y="4193257"/>
          <a:ext cx="1822575" cy="11573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символизм</a:t>
          </a:r>
          <a:endParaRPr lang="ru-RU" sz="2200" kern="1200" dirty="0"/>
        </a:p>
      </dsp:txBody>
      <dsp:txXfrm>
        <a:off x="238958" y="4227154"/>
        <a:ext cx="1754781" cy="1089541"/>
      </dsp:txXfrm>
    </dsp:sp>
    <dsp:sp modelId="{E6CE61AD-32A6-499D-882F-C8DE8DDB60C8}">
      <dsp:nvSpPr>
        <dsp:cNvPr id="0" name=""/>
        <dsp:cNvSpPr/>
      </dsp:nvSpPr>
      <dsp:spPr>
        <a:xfrm>
          <a:off x="2230145" y="4000874"/>
          <a:ext cx="1822575" cy="1157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8BF3EE-58B2-49D5-8479-3F902AD5EA05}">
      <dsp:nvSpPr>
        <dsp:cNvPr id="0" name=""/>
        <dsp:cNvSpPr/>
      </dsp:nvSpPr>
      <dsp:spPr>
        <a:xfrm>
          <a:off x="2432653" y="4193257"/>
          <a:ext cx="1822575" cy="11573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акмеизм</a:t>
          </a:r>
          <a:endParaRPr lang="ru-RU" sz="2200" kern="1200" dirty="0"/>
        </a:p>
      </dsp:txBody>
      <dsp:txXfrm>
        <a:off x="2466550" y="4227154"/>
        <a:ext cx="1754781" cy="1089541"/>
      </dsp:txXfrm>
    </dsp:sp>
    <dsp:sp modelId="{A4BE88C3-CAF7-4502-ABCB-862E24DE8F67}">
      <dsp:nvSpPr>
        <dsp:cNvPr id="0" name=""/>
        <dsp:cNvSpPr/>
      </dsp:nvSpPr>
      <dsp:spPr>
        <a:xfrm>
          <a:off x="4457738" y="4000874"/>
          <a:ext cx="1822575" cy="1157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92BB96-84A6-4A31-BB47-345D0F988BD6}">
      <dsp:nvSpPr>
        <dsp:cNvPr id="0" name=""/>
        <dsp:cNvSpPr/>
      </dsp:nvSpPr>
      <dsp:spPr>
        <a:xfrm>
          <a:off x="4660246" y="4193257"/>
          <a:ext cx="1822575" cy="11573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футуризм</a:t>
          </a:r>
          <a:endParaRPr lang="ru-RU" sz="2200" kern="1200" dirty="0"/>
        </a:p>
      </dsp:txBody>
      <dsp:txXfrm>
        <a:off x="4694143" y="4227154"/>
        <a:ext cx="1754781" cy="1089541"/>
      </dsp:txXfrm>
    </dsp:sp>
    <dsp:sp modelId="{AA02FD97-E3A2-427B-8849-7B71594DDC79}">
      <dsp:nvSpPr>
        <dsp:cNvPr id="0" name=""/>
        <dsp:cNvSpPr/>
      </dsp:nvSpPr>
      <dsp:spPr>
        <a:xfrm>
          <a:off x="6685331" y="4000874"/>
          <a:ext cx="1822575" cy="1157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B252A4-9084-48B1-A0B5-9045901F3B29}">
      <dsp:nvSpPr>
        <dsp:cNvPr id="0" name=""/>
        <dsp:cNvSpPr/>
      </dsp:nvSpPr>
      <dsp:spPr>
        <a:xfrm>
          <a:off x="6887839" y="4193257"/>
          <a:ext cx="1822575" cy="11573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имажинизм</a:t>
          </a:r>
          <a:endParaRPr lang="ru-RU" sz="2200" kern="1200" dirty="0"/>
        </a:p>
      </dsp:txBody>
      <dsp:txXfrm>
        <a:off x="6921736" y="4227154"/>
        <a:ext cx="1754781" cy="10895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2863" y="1905004"/>
            <a:ext cx="7078274" cy="1625599"/>
          </a:xfrm>
        </p:spPr>
        <p:txBody>
          <a:bodyPr>
            <a:normAutofit/>
          </a:bodyPr>
          <a:lstStyle>
            <a:lvl1pPr algn="ctr">
              <a:lnSpc>
                <a:spcPct val="90000"/>
              </a:lnSpc>
              <a:defRPr sz="48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36847" y="3657124"/>
            <a:ext cx="7074291" cy="991077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Группа 6"/>
          <p:cNvGrpSpPr/>
          <p:nvPr/>
        </p:nvGrpSpPr>
        <p:grpSpPr>
          <a:xfrm>
            <a:off x="914400" y="1600200"/>
            <a:ext cx="7306712" cy="73152"/>
            <a:chOff x="914400" y="1200150"/>
            <a:chExt cx="7306712" cy="54864"/>
          </a:xfrm>
        </p:grpSpPr>
        <p:sp>
          <p:nvSpPr>
            <p:cNvPr id="8" name="Овал 7"/>
            <p:cNvSpPr/>
            <p:nvPr/>
          </p:nvSpPr>
          <p:spPr>
            <a:xfrm>
              <a:off x="8166248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Овал 8"/>
            <p:cNvSpPr/>
            <p:nvPr/>
          </p:nvSpPr>
          <p:spPr>
            <a:xfrm>
              <a:off x="914400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1036847" y="12076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1" name="Прямая соединительная линия 10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Группа 12"/>
          <p:cNvGrpSpPr/>
          <p:nvPr/>
        </p:nvGrpSpPr>
        <p:grpSpPr>
          <a:xfrm>
            <a:off x="914400" y="4851400"/>
            <a:ext cx="7306712" cy="73152"/>
            <a:chOff x="914400" y="3638550"/>
            <a:chExt cx="7306712" cy="54864"/>
          </a:xfrm>
        </p:grpSpPr>
        <p:sp>
          <p:nvSpPr>
            <p:cNvPr id="14" name="Овал 13"/>
            <p:cNvSpPr/>
            <p:nvPr/>
          </p:nvSpPr>
          <p:spPr>
            <a:xfrm>
              <a:off x="8166248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914400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16" name="Группа 15"/>
            <p:cNvGrpSpPr/>
            <p:nvPr/>
          </p:nvGrpSpPr>
          <p:grpSpPr>
            <a:xfrm>
              <a:off x="1036847" y="36460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7" name="Прямая соединительная линия 16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единительная линия 17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743764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06218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1" y="990600"/>
            <a:ext cx="7010399" cy="2235203"/>
          </a:xfrm>
        </p:spPr>
        <p:txBody>
          <a:bodyPr anchor="b">
            <a:normAutofit/>
          </a:bodyPr>
          <a:lstStyle>
            <a:lvl1pPr algn="ctr">
              <a:lnSpc>
                <a:spcPct val="90000"/>
              </a:lnSpc>
              <a:defRPr sz="4800" b="0" cap="none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1" y="3733800"/>
            <a:ext cx="7010399" cy="12192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Группа 12"/>
          <p:cNvGrpSpPr/>
          <p:nvPr/>
        </p:nvGrpSpPr>
        <p:grpSpPr>
          <a:xfrm>
            <a:off x="2455976" y="3475736"/>
            <a:ext cx="4232051" cy="54864"/>
            <a:chOff x="2455975" y="2588441"/>
            <a:chExt cx="4232051" cy="41148"/>
          </a:xfrm>
        </p:grpSpPr>
        <p:sp>
          <p:nvSpPr>
            <p:cNvPr id="14" name="Овал 13"/>
            <p:cNvSpPr/>
            <p:nvPr/>
          </p:nvSpPr>
          <p:spPr>
            <a:xfrm>
              <a:off x="6642306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sp>
          <p:nvSpPr>
            <p:cNvPr id="15" name="Овал 14"/>
            <p:cNvSpPr/>
            <p:nvPr/>
          </p:nvSpPr>
          <p:spPr>
            <a:xfrm>
              <a:off x="2455975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grpSp>
          <p:nvGrpSpPr>
            <p:cNvPr id="8" name="Группа 15"/>
            <p:cNvGrpSpPr/>
            <p:nvPr/>
          </p:nvGrpSpPr>
          <p:grpSpPr>
            <a:xfrm>
              <a:off x="2563229" y="2594391"/>
              <a:ext cx="4023360" cy="29249"/>
              <a:chOff x="2550323" y="3458731"/>
              <a:chExt cx="4023360" cy="38998"/>
            </a:xfrm>
          </p:grpSpPr>
          <p:cxnSp>
            <p:nvCxnSpPr>
              <p:cNvPr id="17" name="Прямая соединительная линия 16"/>
              <p:cNvCxnSpPr/>
              <p:nvPr/>
            </p:nvCxnSpPr>
            <p:spPr>
              <a:xfrm>
                <a:off x="2550323" y="3458731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  <p:cxnSp>
            <p:nvCxnSpPr>
              <p:cNvPr id="18" name="Прямая соединительная линия 17"/>
              <p:cNvCxnSpPr/>
              <p:nvPr/>
            </p:nvCxnSpPr>
            <p:spPr>
              <a:xfrm>
                <a:off x="2550323" y="3497729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55262825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803400"/>
            <a:ext cx="3581400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803400"/>
            <a:ext cx="3581400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7757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7448" y="1803400"/>
            <a:ext cx="3578286" cy="711200"/>
          </a:xfrm>
        </p:spPr>
        <p:txBody>
          <a:bodyPr anchor="ctr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14400" y="2514600"/>
            <a:ext cx="3581400" cy="35560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51248" y="1803400"/>
            <a:ext cx="3578286" cy="711200"/>
          </a:xfrm>
        </p:spPr>
        <p:txBody>
          <a:bodyPr anchor="ctr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2514600"/>
            <a:ext cx="3581400" cy="35560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58321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9345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8772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31800"/>
            <a:ext cx="7315200" cy="1168400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1" y="1803401"/>
            <a:ext cx="4953001" cy="426720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0" y="1803401"/>
            <a:ext cx="2133601" cy="4267201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6462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14400" y="1803400"/>
            <a:ext cx="4953000" cy="4267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31800"/>
            <a:ext cx="7315200" cy="1168400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04316" y="1925320"/>
            <a:ext cx="4773168" cy="4023360"/>
          </a:xfrm>
          <a:solidFill>
            <a:schemeClr val="bg2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0" y="1803401"/>
            <a:ext cx="2133601" cy="41656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0573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22365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77844" y="434976"/>
            <a:ext cx="876528" cy="56610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3448" y="434976"/>
            <a:ext cx="6311956" cy="5661025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70059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8600" y="301752"/>
            <a:ext cx="8686800" cy="6254496"/>
          </a:xfrm>
          <a:prstGeom prst="roundRect">
            <a:avLst>
              <a:gd name="adj" fmla="val 2341"/>
            </a:avLst>
          </a:prstGeom>
          <a:solidFill>
            <a:srgbClr val="FFFFFF"/>
          </a:solidFill>
          <a:ln>
            <a:noFill/>
          </a:ln>
          <a:effectLst>
            <a:innerShdw blurRad="508000">
              <a:srgbClr val="FFD14B">
                <a:alpha val="69804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31800"/>
            <a:ext cx="7315200" cy="1168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803400"/>
            <a:ext cx="73152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629400" y="6172200"/>
            <a:ext cx="9144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5562601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96201" y="6172200"/>
            <a:ext cx="5334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039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5214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453896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55648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05740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5915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66090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916832"/>
            <a:ext cx="7931625" cy="1625599"/>
          </a:xfrm>
        </p:spPr>
        <p:txBody>
          <a:bodyPr>
            <a:normAutofit/>
          </a:bodyPr>
          <a:lstStyle/>
          <a:p>
            <a:r>
              <a:rPr lang="ru-RU" b="1" dirty="0"/>
              <a:t>Литература </a:t>
            </a:r>
            <a:r>
              <a:rPr lang="en-US" b="1" dirty="0" smtClean="0"/>
              <a:t>XX </a:t>
            </a:r>
            <a:r>
              <a:rPr lang="ru-RU" b="1" dirty="0"/>
              <a:t>века. 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76672"/>
            <a:ext cx="5961856" cy="47692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Илья Глазунов. Вечная Россия.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6"/>
            <a:ext cx="8280920" cy="5256584"/>
          </a:xfrm>
        </p:spPr>
      </p:pic>
    </p:spTree>
    <p:extLst>
      <p:ext uri="{BB962C8B-B14F-4D97-AF65-F5344CB8AC3E}">
        <p14:creationId xmlns:p14="http://schemas.microsoft.com/office/powerpoint/2010/main" val="2653958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4400" y="980728"/>
            <a:ext cx="2145432" cy="648072"/>
          </a:xfrm>
        </p:spPr>
        <p:txBody>
          <a:bodyPr>
            <a:normAutofit/>
          </a:bodyPr>
          <a:lstStyle/>
          <a:p>
            <a:r>
              <a:rPr lang="ru-RU" sz="3600" i="1" dirty="0"/>
              <a:t>Мы.</a:t>
            </a:r>
            <a:endParaRPr lang="ru-RU" sz="3600" dirty="0"/>
          </a:p>
        </p:txBody>
      </p:sp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>
            <a:off x="5508104" y="692696"/>
            <a:ext cx="2808312" cy="3694124"/>
          </a:xfrm>
          <a:solidFill>
            <a:schemeClr val="bg2">
              <a:lumMod val="5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899592" y="1861894"/>
            <a:ext cx="5112568" cy="4159394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i="1" dirty="0" smtClean="0"/>
              <a:t>В </a:t>
            </a:r>
            <a:r>
              <a:rPr lang="ru-RU" i="1" dirty="0"/>
              <a:t>мире широком, в мире </a:t>
            </a:r>
            <a:r>
              <a:rPr lang="ru-RU" i="1" dirty="0" smtClean="0"/>
              <a:t>шумящем</a:t>
            </a:r>
            <a:endParaRPr lang="ru-RU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i="1" dirty="0" smtClean="0"/>
              <a:t>Мы </a:t>
            </a:r>
            <a:r>
              <a:rPr lang="ru-RU" i="1" dirty="0"/>
              <a:t>– гребень встающей волны,</a:t>
            </a:r>
            <a:endParaRPr lang="ru-RU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i="1" dirty="0" smtClean="0"/>
              <a:t>Странно </a:t>
            </a:r>
            <a:r>
              <a:rPr lang="ru-RU" i="1" dirty="0"/>
              <a:t>и сладко жить настоящим,</a:t>
            </a:r>
            <a:endParaRPr lang="ru-RU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i="1" dirty="0" smtClean="0"/>
              <a:t>Предчувствием </a:t>
            </a:r>
            <a:r>
              <a:rPr lang="ru-RU" i="1" dirty="0"/>
              <a:t>песни полны.</a:t>
            </a:r>
            <a:endParaRPr lang="ru-RU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i="1" dirty="0"/>
              <a:t> </a:t>
            </a:r>
            <a:endParaRPr lang="ru-RU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i="1" dirty="0" smtClean="0"/>
              <a:t>Радуйтесь</a:t>
            </a:r>
            <a:r>
              <a:rPr lang="ru-RU" i="1" dirty="0"/>
              <a:t>, братья, верным победам!</a:t>
            </a:r>
            <a:endParaRPr lang="ru-RU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i="1" dirty="0" smtClean="0"/>
              <a:t>Смотрите </a:t>
            </a:r>
            <a:r>
              <a:rPr lang="ru-RU" i="1" dirty="0"/>
              <a:t>на даль с вышины!</a:t>
            </a:r>
            <a:endParaRPr lang="ru-RU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i="1" dirty="0" smtClean="0"/>
              <a:t>Нам </a:t>
            </a:r>
            <a:r>
              <a:rPr lang="ru-RU" i="1" dirty="0"/>
              <a:t>чуждо сомненье, нам трепет неведом, -</a:t>
            </a:r>
            <a:endParaRPr lang="ru-RU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i="1" dirty="0" smtClean="0"/>
              <a:t>Мы </a:t>
            </a:r>
            <a:r>
              <a:rPr lang="ru-RU" i="1" dirty="0"/>
              <a:t>– гребень встающей волны.</a:t>
            </a:r>
            <a:endParaRPr lang="ru-RU" dirty="0"/>
          </a:p>
          <a:p>
            <a:pPr algn="r"/>
            <a:r>
              <a:rPr lang="ru-RU" i="1" dirty="0"/>
              <a:t>			                                                          </a:t>
            </a:r>
            <a:r>
              <a:rPr lang="ru-RU" b="1" i="1" dirty="0"/>
              <a:t>4 апреля 1899	</a:t>
            </a:r>
            <a:endParaRPr lang="ru-RU" dirty="0"/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827107" y="4559026"/>
            <a:ext cx="22512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spcBef>
                <a:spcPts val="1600"/>
              </a:spcBef>
              <a:buClr>
                <a:srgbClr val="6A3A20"/>
              </a:buClr>
            </a:pPr>
            <a:r>
              <a:rPr lang="ru-RU" sz="2000" b="1" i="1" dirty="0" smtClean="0">
                <a:solidFill>
                  <a:srgbClr val="6A3A20"/>
                </a:solidFill>
              </a:rPr>
              <a:t>Валерий Брюсов</a:t>
            </a:r>
            <a:endParaRPr lang="ru-RU" sz="2000" dirty="0">
              <a:solidFill>
                <a:srgbClr val="6A3A20"/>
              </a:solidFill>
            </a:endParaRPr>
          </a:p>
        </p:txBody>
      </p:sp>
      <p:pic>
        <p:nvPicPr>
          <p:cNvPr id="8" name="Picture 2" descr="C:\Documents and Settings\Admin\Мои документы\Мои рисунки\254.jpg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6136" y="980728"/>
            <a:ext cx="2282228" cy="3065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528751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2"/>
          <p:cNvSpPr>
            <a:spLocks noGrp="1"/>
          </p:cNvSpPr>
          <p:nvPr>
            <p:ph idx="1"/>
          </p:nvPr>
        </p:nvSpPr>
        <p:spPr>
          <a:xfrm>
            <a:off x="250825" y="2349500"/>
            <a:ext cx="8472488" cy="4857750"/>
          </a:xfrm>
        </p:spPr>
        <p:txBody>
          <a:bodyPr/>
          <a:lstStyle/>
          <a:p>
            <a:pPr eaLnBrk="1" hangingPunct="1"/>
            <a:r>
              <a:rPr lang="ru-RU" smtClean="0"/>
              <a:t>1904-1905- Русско-японская война</a:t>
            </a:r>
          </a:p>
          <a:p>
            <a:pPr eaLnBrk="1" hangingPunct="1"/>
            <a:r>
              <a:rPr lang="ru-RU" smtClean="0"/>
              <a:t>1914-1918- Первая мировая война</a:t>
            </a:r>
          </a:p>
          <a:p>
            <a:pPr eaLnBrk="1" hangingPunct="1"/>
            <a:r>
              <a:rPr lang="ru-RU" smtClean="0"/>
              <a:t>1917– Февральская, Октябрьская революция</a:t>
            </a:r>
          </a:p>
          <a:p>
            <a:pPr eaLnBrk="1" hangingPunct="1"/>
            <a:r>
              <a:rPr lang="ru-RU" smtClean="0"/>
              <a:t>1918-1922– Гражданская война</a:t>
            </a:r>
          </a:p>
          <a:p>
            <a:pPr eaLnBrk="1" hangingPunct="1"/>
            <a:r>
              <a:rPr lang="ru-RU" smtClean="0"/>
              <a:t>1939-1945 –Вторая мировая война</a:t>
            </a:r>
          </a:p>
          <a:p>
            <a:pPr eaLnBrk="1" hangingPunct="1"/>
            <a:r>
              <a:rPr lang="ru-RU" smtClean="0"/>
              <a:t> 1941-1945 – Великая Отечественная война</a:t>
            </a:r>
          </a:p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191683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Важнейшие исторические события века, нашедшие отражение в литературе. 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117258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95536" y="620688"/>
            <a:ext cx="8352927" cy="948931"/>
          </a:xfrm>
        </p:spPr>
        <p:txBody>
          <a:bodyPr>
            <a:normAutofit/>
          </a:bodyPr>
          <a:lstStyle/>
          <a:p>
            <a:r>
              <a:rPr lang="ru-RU" sz="4400" b="1" dirty="0"/>
              <a:t>Россия рубежа </a:t>
            </a:r>
            <a:r>
              <a:rPr lang="en-US" sz="4400" b="1" dirty="0"/>
              <a:t>XIX</a:t>
            </a:r>
            <a:r>
              <a:rPr lang="ru-RU" sz="4400" b="1" dirty="0"/>
              <a:t>-</a:t>
            </a:r>
            <a:r>
              <a:rPr lang="en-US" sz="4400" b="1" dirty="0"/>
              <a:t>XX </a:t>
            </a:r>
            <a:r>
              <a:rPr lang="ru-RU" sz="4400" b="1" dirty="0"/>
              <a:t>веков. </a:t>
            </a:r>
            <a:endParaRPr lang="ru-RU" sz="4400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1043608" y="1844824"/>
            <a:ext cx="7010399" cy="1219200"/>
          </a:xfrm>
        </p:spPr>
        <p:txBody>
          <a:bodyPr/>
          <a:lstStyle/>
          <a:p>
            <a:r>
              <a:rPr lang="ru-RU" sz="3200" b="1" cap="none" dirty="0" smtClean="0"/>
              <a:t>Историко-культурная ситуация.</a:t>
            </a:r>
            <a:endParaRPr lang="ru-RU" sz="3200" cap="none" dirty="0" smtClean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4149081"/>
            <a:ext cx="7416824" cy="1512168"/>
          </a:xfrm>
          <a:prstGeom prst="rect">
            <a:avLst/>
          </a:prstGeom>
          <a:solidFill>
            <a:srgbClr val="9966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Какие важнейшие исторические  события происходили в России в начале 20 века?</a:t>
            </a:r>
          </a:p>
        </p:txBody>
      </p:sp>
    </p:spTree>
    <p:extLst>
      <p:ext uri="{BB962C8B-B14F-4D97-AF65-F5344CB8AC3E}">
        <p14:creationId xmlns:p14="http://schemas.microsoft.com/office/powerpoint/2010/main" val="283691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20" y="3429000"/>
            <a:ext cx="3104751" cy="2201191"/>
          </a:xfrm>
          <a:prstGeom prst="rect">
            <a:avLst/>
          </a:prstGeom>
          <a:ln w="19050">
            <a:solidFill>
              <a:schemeClr val="tx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339064-BDE6-4051-9D11-A129C911AAD0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5900" y="2261331"/>
            <a:ext cx="3282004" cy="7200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Февральская революция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1905 года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364087" y="2261331"/>
            <a:ext cx="3315823" cy="689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Октябрьская революция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1917 года</a:t>
            </a:r>
            <a:endParaRPr lang="ru-RU" sz="2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763688" y="476672"/>
            <a:ext cx="5400600" cy="68753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ДВЕ   РЕВОЛЮЦИИ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1403648" y="1556792"/>
            <a:ext cx="1368152" cy="432048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4" name="Стрелка вниз 13"/>
          <p:cNvSpPr/>
          <p:nvPr/>
        </p:nvSpPr>
        <p:spPr>
          <a:xfrm>
            <a:off x="6156176" y="1556792"/>
            <a:ext cx="1368152" cy="432048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3" t="6951" r="7246" b="16883"/>
          <a:stretch/>
        </p:blipFill>
        <p:spPr>
          <a:xfrm>
            <a:off x="5076056" y="3428999"/>
            <a:ext cx="3092655" cy="22011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891261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3" grpId="0" animBg="1"/>
      <p:bldP spid="2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339064-BDE6-4051-9D11-A129C911AAD0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11560" y="476672"/>
            <a:ext cx="7848872" cy="68753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 КРОВОПРОЛИТНЫЕ ВОЙНЫ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1259632" y="1556792"/>
            <a:ext cx="1368152" cy="432048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4" name="Стрелка вниз 13"/>
          <p:cNvSpPr/>
          <p:nvPr/>
        </p:nvSpPr>
        <p:spPr>
          <a:xfrm>
            <a:off x="6587840" y="1556792"/>
            <a:ext cx="1368152" cy="432048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9" name="Стрелка вниз 8"/>
          <p:cNvSpPr/>
          <p:nvPr/>
        </p:nvSpPr>
        <p:spPr>
          <a:xfrm>
            <a:off x="4010807" y="2742182"/>
            <a:ext cx="1368152" cy="432048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0" name="Прямоугольник 9"/>
          <p:cNvSpPr/>
          <p:nvPr/>
        </p:nvSpPr>
        <p:spPr>
          <a:xfrm>
            <a:off x="587588" y="2271661"/>
            <a:ext cx="2976300" cy="6865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Русско-японская война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1904-1905 года</a:t>
            </a:r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796136" y="2266628"/>
            <a:ext cx="2951560" cy="687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Первая мировая война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1914-1918 года</a:t>
            </a:r>
            <a:endParaRPr lang="ru-RU" sz="20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419849" y="3429000"/>
            <a:ext cx="2550067" cy="7548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Гражданская война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1918-1921года</a:t>
            </a:r>
            <a:endParaRPr lang="ru-RU" sz="2000" dirty="0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7" r="2460" b="5804"/>
          <a:stretch/>
        </p:blipFill>
        <p:spPr bwMode="auto">
          <a:xfrm>
            <a:off x="574514" y="3286652"/>
            <a:ext cx="2540670" cy="1794409"/>
          </a:xfrm>
          <a:prstGeom prst="rect">
            <a:avLst/>
          </a:prstGeom>
          <a:ln w="19050">
            <a:solidFill>
              <a:schemeClr val="tx1">
                <a:lumMod val="75000"/>
              </a:schemeClr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755" y="4358480"/>
            <a:ext cx="2304256" cy="1888954"/>
          </a:xfrm>
          <a:prstGeom prst="rect">
            <a:avLst/>
          </a:prstGeom>
          <a:ln w="19050">
            <a:solidFill>
              <a:schemeClr val="tx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7" r="6263" b="11617"/>
          <a:stretch/>
        </p:blipFill>
        <p:spPr>
          <a:xfrm>
            <a:off x="6233465" y="3302155"/>
            <a:ext cx="2514231" cy="1722062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58911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14" grpId="0" animBg="1"/>
      <p:bldP spid="9" grpId="0" animBg="1"/>
      <p:bldP spid="10" grpId="0" animBg="1"/>
      <p:bldP spid="11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713" y="539220"/>
            <a:ext cx="8064574" cy="1008658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Основные политические силы России </a:t>
            </a:r>
            <a:endParaRPr lang="ru-RU" sz="3200" b="1" dirty="0" smtClean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в </a:t>
            </a:r>
            <a:r>
              <a:rPr lang="ru-RU" sz="3200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начале </a:t>
            </a:r>
            <a:r>
              <a:rPr lang="ru-RU" sz="3200" b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ХХ </a:t>
            </a:r>
            <a:r>
              <a:rPr lang="ru-RU" sz="3200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века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34035" y="2060848"/>
            <a:ext cx="4624228" cy="648767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>
                <a:solidFill>
                  <a:schemeClr val="tx2">
                    <a:lumMod val="95000"/>
                    <a:lumOff val="5000"/>
                  </a:schemeClr>
                </a:solidFill>
                <a:latin typeface="Century Schoolbook" pitchFamily="18" charset="0"/>
                <a:ea typeface="Times New Roman" pitchFamily="18" charset="0"/>
              </a:rPr>
              <a:t>защитники </a:t>
            </a:r>
            <a:r>
              <a:rPr lang="ru-RU" sz="2400" b="1" i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entury Schoolbook" pitchFamily="18" charset="0"/>
                <a:ea typeface="Times New Roman" pitchFamily="18" charset="0"/>
              </a:rPr>
              <a:t>монархизма</a:t>
            </a:r>
            <a:endParaRPr lang="ru-RU" sz="2400" b="1" i="1" dirty="0">
              <a:solidFill>
                <a:schemeClr val="tx2">
                  <a:lumMod val="95000"/>
                  <a:lumOff val="5000"/>
                </a:schemeClr>
              </a:solidFill>
              <a:ea typeface="Times New Roman" pitchFamily="18" charset="0"/>
            </a:endParaRPr>
          </a:p>
        </p:txBody>
      </p:sp>
      <p:pic>
        <p:nvPicPr>
          <p:cNvPr id="614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539" y="1671183"/>
            <a:ext cx="2479849" cy="1779151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26"/>
          <a:stretch/>
        </p:blipFill>
        <p:spPr bwMode="auto">
          <a:xfrm>
            <a:off x="6008688" y="4683894"/>
            <a:ext cx="2298700" cy="1723305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24944"/>
            <a:ext cx="2774950" cy="1758950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3972CC-9EF2-4A46-A03A-2EDEBA563168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584558" y="3609764"/>
            <a:ext cx="4848260" cy="82829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>
                <a:solidFill>
                  <a:schemeClr val="tx2">
                    <a:lumMod val="95000"/>
                    <a:lumOff val="5000"/>
                  </a:schemeClr>
                </a:solidFill>
                <a:latin typeface="Century Schoolbook" pitchFamily="18" charset="0"/>
                <a:ea typeface="Times New Roman" pitchFamily="18" charset="0"/>
              </a:rPr>
              <a:t>сторонники буржуазных реформ</a:t>
            </a:r>
            <a:endParaRPr lang="ru-RU" sz="2400" b="1" i="1" dirty="0">
              <a:solidFill>
                <a:schemeClr val="tx2">
                  <a:lumMod val="95000"/>
                  <a:lumOff val="5000"/>
                </a:schemeClr>
              </a:solidFill>
              <a:ea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14007" y="5115759"/>
            <a:ext cx="5064284" cy="892609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>
                <a:solidFill>
                  <a:schemeClr val="tx2">
                    <a:lumMod val="95000"/>
                    <a:lumOff val="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идеологи пролетарской </a:t>
            </a:r>
            <a:r>
              <a:rPr lang="ru-RU" sz="2400" b="1" i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революции</a:t>
            </a:r>
            <a:endParaRPr lang="ru-RU" sz="2400" b="1" i="1" dirty="0">
              <a:solidFill>
                <a:schemeClr val="tx2">
                  <a:lumMod val="95000"/>
                  <a:lumOff val="5000"/>
                </a:schemeClr>
              </a:solidFill>
              <a:ea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1062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76227" y="2625627"/>
            <a:ext cx="4836124" cy="144023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Два пути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переустройства России</a:t>
            </a:r>
          </a:p>
        </p:txBody>
      </p:sp>
      <p:sp>
        <p:nvSpPr>
          <p:cNvPr id="4" name="Стрелка вверх 3"/>
          <p:cNvSpPr/>
          <p:nvPr/>
        </p:nvSpPr>
        <p:spPr>
          <a:xfrm>
            <a:off x="784207" y="1828278"/>
            <a:ext cx="1069913" cy="674688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7020703" y="4417238"/>
            <a:ext cx="1079723" cy="689943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6082" y="561975"/>
            <a:ext cx="4679974" cy="8508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переустройство «сверху»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707904" y="5373216"/>
            <a:ext cx="4788010" cy="7919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ea typeface="Times New Roman" pitchFamily="18" charset="0"/>
              </a:rPr>
              <a:t>переустройство «снизу</a:t>
            </a:r>
            <a:r>
              <a:rPr lang="ru-RU" sz="2800" dirty="0" smtClean="0">
                <a:solidFill>
                  <a:schemeClr val="bg1"/>
                </a:solidFill>
                <a:ea typeface="Times New Roman" pitchFamily="18" charset="0"/>
              </a:rPr>
              <a:t>».</a:t>
            </a:r>
            <a:endParaRPr lang="ru-RU" sz="2800" dirty="0">
              <a:solidFill>
                <a:schemeClr val="bg1"/>
              </a:solidFill>
              <a:ea typeface="Times New Roman" pitchFamily="18" charset="0"/>
            </a:endParaRPr>
          </a:p>
        </p:txBody>
      </p:sp>
      <p:pic>
        <p:nvPicPr>
          <p:cNvPr id="717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151" y="528986"/>
            <a:ext cx="3351104" cy="2395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250" y1="6667" x2="6250" y2="80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436" y="2292977"/>
            <a:ext cx="859265" cy="1031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8618FB-4874-48A2-95F7-D55F903C252D}" type="slidenum">
              <a:rPr lang="ru-RU"/>
              <a:pPr>
                <a:defRPr/>
              </a:pPr>
              <a:t>9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82" y="3933056"/>
            <a:ext cx="3160774" cy="2471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705313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5" t="7539" b="13760"/>
          <a:stretch/>
        </p:blipFill>
        <p:spPr bwMode="auto">
          <a:xfrm>
            <a:off x="5922924" y="1251426"/>
            <a:ext cx="2694915" cy="3598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90325" y="1448594"/>
            <a:ext cx="5261795" cy="219643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eaLnBrk="0" hangingPunct="0"/>
            <a:r>
              <a:rPr lang="ru-RU" b="1" i="1" dirty="0">
                <a:solidFill>
                  <a:schemeClr val="tx2"/>
                </a:solidFill>
                <a:latin typeface="Century Schoolbook" pitchFamily="18" charset="0"/>
                <a:ea typeface="Times New Roman" pitchFamily="18" charset="0"/>
              </a:rPr>
              <a:t>средствами исключительных законов, </a:t>
            </a:r>
            <a:r>
              <a:rPr lang="ru-RU" b="1" i="1" dirty="0" smtClean="0">
                <a:solidFill>
                  <a:schemeClr val="tx2"/>
                </a:solidFill>
                <a:latin typeface="Century Schoolbook" pitchFamily="18" charset="0"/>
                <a:ea typeface="Times New Roman" pitchFamily="18" charset="0"/>
              </a:rPr>
              <a:t>«приводящих</a:t>
            </a:r>
            <a:r>
              <a:rPr lang="ru-RU" b="1" i="1" dirty="0">
                <a:solidFill>
                  <a:schemeClr val="tx2"/>
                </a:solidFill>
                <a:latin typeface="Century Schoolbook" pitchFamily="18" charset="0"/>
                <a:ea typeface="Times New Roman" pitchFamily="18" charset="0"/>
              </a:rPr>
              <a:t>, как говорил </a:t>
            </a:r>
            <a:r>
              <a:rPr lang="ru-RU" b="1" i="1" dirty="0">
                <a:solidFill>
                  <a:srgbClr val="FF0000"/>
                </a:solidFill>
                <a:latin typeface="Century Schoolbook" pitchFamily="18" charset="0"/>
                <a:ea typeface="Times New Roman" pitchFamily="18" charset="0"/>
              </a:rPr>
              <a:t>Петр Аркадьевич Столыпин</a:t>
            </a:r>
            <a:r>
              <a:rPr lang="ru-RU" b="1" i="1" dirty="0">
                <a:solidFill>
                  <a:schemeClr val="tx2"/>
                </a:solidFill>
                <a:latin typeface="Century Schoolbook" pitchFamily="18" charset="0"/>
                <a:ea typeface="Times New Roman" pitchFamily="18" charset="0"/>
              </a:rPr>
              <a:t>, к такому социальному перевороту, к такому перемещению всех ценностей…, какого еще не видела история». </a:t>
            </a:r>
            <a:endParaRPr lang="ru-RU" b="1" i="1" dirty="0">
              <a:solidFill>
                <a:schemeClr val="tx2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466829"/>
            <a:ext cx="5760640" cy="647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  <a:ea typeface="Times New Roman" pitchFamily="18" charset="0"/>
                <a:cs typeface="Arial" pitchFamily="34" charset="0"/>
              </a:rPr>
              <a:t>Переустройство «сверху</a:t>
            </a:r>
            <a:r>
              <a:rPr lang="ru-RU" sz="3200" dirty="0" smtClean="0">
                <a:solidFill>
                  <a:schemeClr val="bg1"/>
                </a:solidFill>
                <a:ea typeface="Times New Roman" pitchFamily="18" charset="0"/>
                <a:cs typeface="Arial" pitchFamily="34" charset="0"/>
              </a:rPr>
              <a:t>»</a:t>
            </a:r>
            <a:endParaRPr lang="ru-RU" sz="3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0325" y="3933056"/>
            <a:ext cx="5261795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>
                    <a:lumMod val="95000"/>
                    <a:lumOff val="5000"/>
                  </a:schemeClr>
                </a:solidFill>
              </a:rPr>
              <a:t>Средства переустройства  «сверху»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40764" y="5085184"/>
            <a:ext cx="3024188" cy="8636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Манифест 11 октября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1905 года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779912" y="5085184"/>
            <a:ext cx="2305050" cy="8636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Государственная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Дума</a:t>
            </a: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CCF98C-AD05-482F-B303-71941F994AF4}" type="slidenum">
              <a:rPr lang="ru-RU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8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647458" y="1432924"/>
            <a:ext cx="4812974" cy="17289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2000" dirty="0">
                <a:solidFill>
                  <a:schemeClr val="tx2">
                    <a:lumMod val="95000"/>
                    <a:lumOff val="5000"/>
                  </a:schemeClr>
                </a:solidFill>
              </a:rPr>
              <a:t>Путем ожесточенной кипучей </a:t>
            </a:r>
            <a:r>
              <a:rPr lang="ru-RU" sz="2000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войны </a:t>
            </a:r>
            <a:r>
              <a:rPr lang="ru-RU" sz="2000" dirty="0">
                <a:solidFill>
                  <a:schemeClr val="tx2">
                    <a:lumMod val="95000"/>
                    <a:lumOff val="5000"/>
                  </a:schemeClr>
                </a:solidFill>
              </a:rPr>
              <a:t>классов, которая называется «революцией», как говорил </a:t>
            </a:r>
            <a:r>
              <a:rPr lang="ru-RU" dirty="0" err="1">
                <a:solidFill>
                  <a:srgbClr val="FF0000"/>
                </a:solidFill>
              </a:rPr>
              <a:t>В.И.Ленин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41417" y="493795"/>
            <a:ext cx="5400278" cy="647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Переустройство «снизу» </a:t>
            </a:r>
            <a:endParaRPr lang="ru-RU" sz="32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63889" y="4061449"/>
            <a:ext cx="4896544" cy="792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>
                    <a:lumMod val="95000"/>
                    <a:lumOff val="5000"/>
                  </a:schemeClr>
                </a:solidFill>
              </a:rPr>
              <a:t>Средства переустройства  «снизу»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18236" y="5217554"/>
            <a:ext cx="6141996" cy="599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>
                    <a:lumMod val="95000"/>
                    <a:lumOff val="5000"/>
                  </a:schemeClr>
                </a:solidFill>
              </a:rPr>
              <a:t>Теоретическая </a:t>
            </a:r>
            <a:r>
              <a:rPr lang="ru-RU" sz="2400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подготовка революции</a:t>
            </a:r>
            <a:endParaRPr lang="ru-RU" sz="2400" dirty="0">
              <a:solidFill>
                <a:schemeClr val="tx2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48264" y="5217539"/>
            <a:ext cx="1800944" cy="5994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>
                    <a:lumMod val="95000"/>
                    <a:lumOff val="5000"/>
                  </a:schemeClr>
                </a:solidFill>
              </a:rPr>
              <a:t>Террор</a:t>
            </a:r>
          </a:p>
        </p:txBody>
      </p:sp>
      <p:pic>
        <p:nvPicPr>
          <p:cNvPr id="92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36" y="1334311"/>
            <a:ext cx="2736850" cy="3679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61D654-E820-4C5F-BFC9-CA52E88274FD}" type="slidenum">
              <a:rPr lang="ru-RU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68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95288" y="476671"/>
            <a:ext cx="8388350" cy="12237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Рубеж 19 и 20 веков характеризуется и значительными научными открытиями, повлекшими за собой кризис классического естествознания.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1916833"/>
            <a:ext cx="7128791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Какие наиболее важные научные открытия в области естествознания были сделаны в это время?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16AFEB-A5B4-4562-A6DA-0ED482551E15}" type="slidenum">
              <a:rPr lang="ru-RU"/>
              <a:pPr>
                <a:defRPr/>
              </a:pPr>
              <a:t>12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852936"/>
            <a:ext cx="2636912" cy="26369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611560" y="5733256"/>
            <a:ext cx="4482502" cy="41774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/>
              <a:t>Определение массы электрона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494" y="3464396"/>
            <a:ext cx="3582144" cy="2686608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3742469" y="2852936"/>
            <a:ext cx="4482502" cy="41774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/>
              <a:t>Создание квантовой теории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668652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778" y="3501008"/>
            <a:ext cx="4680520" cy="1368152"/>
          </a:xfrm>
        </p:spPr>
        <p:txBody>
          <a:bodyPr>
            <a:noAutofit/>
          </a:bodyPr>
          <a:lstStyle/>
          <a:p>
            <a:r>
              <a:rPr lang="ru-RU" sz="2400" dirty="0" smtClean="0"/>
              <a:t>Открытие </a:t>
            </a:r>
            <a:br>
              <a:rPr lang="ru-RU" sz="2400" dirty="0" smtClean="0"/>
            </a:br>
            <a:r>
              <a:rPr lang="ru-RU" sz="2400" dirty="0" smtClean="0"/>
              <a:t>рентгеновских лучей</a:t>
            </a:r>
            <a:br>
              <a:rPr lang="ru-RU" sz="2400" dirty="0" smtClean="0"/>
            </a:br>
            <a:r>
              <a:rPr lang="ru-RU" sz="2400" b="1" i="1" dirty="0" smtClean="0"/>
              <a:t>(Рентген)</a:t>
            </a:r>
            <a:endParaRPr lang="ru-RU" sz="2400" b="1" i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3581400" cy="22642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844824"/>
            <a:ext cx="3002290" cy="4267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5076056" y="836712"/>
            <a:ext cx="3600400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/>
              <a:t>Исследование радиации </a:t>
            </a:r>
            <a:r>
              <a:rPr lang="ru-RU" sz="2400" i="1" dirty="0" smtClean="0"/>
              <a:t>(</a:t>
            </a:r>
            <a:r>
              <a:rPr lang="ru-RU" sz="2400" b="1" i="1" dirty="0" smtClean="0"/>
              <a:t>супруги Кюри</a:t>
            </a:r>
            <a:r>
              <a:rPr lang="ru-RU" sz="2400" i="1" dirty="0" smtClean="0"/>
              <a:t>)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46589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284984"/>
            <a:ext cx="3581400" cy="25818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764704"/>
            <a:ext cx="3581400" cy="26018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283968" y="4869160"/>
            <a:ext cx="4482502" cy="12241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/>
              <a:t>Создание </a:t>
            </a:r>
          </a:p>
          <a:p>
            <a:r>
              <a:rPr lang="ru-RU" sz="2400" dirty="0" smtClean="0"/>
              <a:t>теории относительности </a:t>
            </a:r>
            <a:r>
              <a:rPr lang="ru-RU" sz="2400" b="1" i="1" dirty="0" smtClean="0"/>
              <a:t>(Эйнштейн)</a:t>
            </a:r>
            <a:endParaRPr lang="ru-RU" sz="2400" b="1" i="1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395536" y="908720"/>
            <a:ext cx="4482502" cy="136815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400" dirty="0" smtClean="0"/>
              <a:t>Изобретение </a:t>
            </a:r>
          </a:p>
          <a:p>
            <a:pPr algn="r"/>
            <a:r>
              <a:rPr lang="ru-RU" sz="2400" dirty="0" smtClean="0"/>
              <a:t>беспроволочной связи</a:t>
            </a:r>
          </a:p>
          <a:p>
            <a:pPr algn="r"/>
            <a:r>
              <a:rPr lang="ru-RU" sz="2400" b="1" i="1" dirty="0" smtClean="0"/>
              <a:t>(Попов, Маркони)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368366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3048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139952" y="1988840"/>
            <a:ext cx="4537075" cy="43198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/>
              <a:t>Как говорил философ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/>
              <a:t>Вл. Соловьев, вся прежняя история завершена, на смену ей приходит не следующий период истории, а нечто совершенно новое – либо время одичания и упадка, либо время нового варварства, между концом старого и началом нового нет связующих звеньев, конец истории сошелся с ее началом.</a:t>
            </a:r>
            <a:endParaRPr lang="ru-RU" sz="2400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797253-2589-4B0E-B47F-26128DCB2310}" type="slidenum">
              <a:rPr lang="ru-RU"/>
              <a:pPr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86643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467543" y="692696"/>
            <a:ext cx="5904657" cy="57604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/>
              <a:t>В  1893 году Дмитрий Мережковский в работе « О причинах упадка и новых течениях современной русской литературы» писал о приметах грядущего перелома во всех областях жизни: « Наше время должно определить двумя противоположными чертами – это время самого крайнего материализма и вместе с тем самых страстных идеальных порывов духа. Мы присутствуем при великой  многозначительной борьбе двух взглядов на жизнь, двух диаметрально противоположных миросозерцаний. Последние требования религиозного чувства сталкиваются  с последними выводами опытных знаний».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AE89AC-77AD-47A9-9108-C9B406700071}" type="slidenum">
              <a:rPr lang="ru-RU"/>
              <a:pPr>
                <a:defRPr/>
              </a:pPr>
              <a:t>16</a:t>
            </a:fld>
            <a:endParaRPr lang="ru-RU"/>
          </a:p>
        </p:txBody>
      </p:sp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08956"/>
            <a:ext cx="2228850" cy="3097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989273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04864"/>
            <a:ext cx="3024187" cy="40316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539750" y="620713"/>
            <a:ext cx="4968875" cy="5040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/>
              <a:t>Л.Н.Толстой в 1905 году в работе «Конец века» отмечал:« Век и конец века на евангельском языке не означает конца и начало столетия, но означает конец одного мировоззрения, одной веры, одного способа общения людей».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66BD97-036A-41D8-B6DE-55C9ECAB004E}" type="slidenum">
              <a:rPr lang="ru-RU"/>
              <a:pPr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97482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404813"/>
            <a:ext cx="4608513" cy="6048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FFFF00"/>
                </a:solidFill>
              </a:rPr>
              <a:t>В книге Волынского «Книга великого гнева» ( 1904) : 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/>
              <a:t>«Все живет теперь мыслью о духе, о божестве, о последних тайнах и правдах жизни, и минутами кажется, что придет кто-то сильный, мощный, какой-то новый гениальный и даст простой и научно понятный для всех синтез всему, что разработано, прочувствовано и продумано всеми нами. Он оформит брожение наших душ и умов и рассеет наши туманы и откроет перед нами перспективы новых научно-философских и религиозных исканий»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988840"/>
            <a:ext cx="3095625" cy="345628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C5E316-FFD5-4AFF-BAD5-3F9C061375F9}" type="slidenum">
              <a:rPr lang="ru-RU"/>
              <a:pPr>
                <a:defRPr/>
              </a:pPr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21625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84784"/>
            <a:ext cx="3335850" cy="4631631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23850" y="620712"/>
            <a:ext cx="4824413" cy="3816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/>
              <a:t>«Новый век будет воистину веком духовного обновления… Множество погибнет людей, но еще больше родит их земля, и – в конце концов – одолеет красота, справедливость, победят лучшие стремления человечества»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FFFF00"/>
                </a:solidFill>
              </a:rPr>
              <a:t>( Горький в письме к Пятницкому ( 1901)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44A58D-F70B-4540-957B-F99CBCEB6E27}" type="slidenum">
              <a:rPr lang="ru-RU"/>
              <a:pPr>
                <a:defRPr/>
              </a:pPr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53972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3671887" cy="309562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203848" y="1700808"/>
            <a:ext cx="5544741" cy="4608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/>
              <a:t>« Это была эпоха пробуждения в России самостоятельной философской мысли, расцвета поэзии и обострения эстетической чувствительности, религиозного беспокойства и искания, интереса к мистике и оккультизму. Появились новые души, были открыты новые источники творческой жизни, виделись новые зори, соединялись  чувства заката и гибели с чувством восхода и с надеждой на преображение жизни»</a:t>
            </a:r>
            <a:r>
              <a:rPr lang="ru-RU" sz="2400" i="1" dirty="0"/>
              <a:t>  </a:t>
            </a:r>
            <a:r>
              <a:rPr lang="ru-RU" sz="2400" i="1" dirty="0">
                <a:solidFill>
                  <a:srgbClr val="FFFF00"/>
                </a:solidFill>
              </a:rPr>
              <a:t>( Н.Бердяев)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1ACE72-E4BA-4C86-A52F-4B65CDBC068A}" type="slidenum">
              <a:rPr lang="ru-RU"/>
              <a:pPr>
                <a:defRPr/>
              </a:pPr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3503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33375"/>
            <a:ext cx="3470275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611188" y="404813"/>
            <a:ext cx="4465637" cy="55451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rgbClr val="FFFF00"/>
                </a:solidFill>
              </a:rPr>
              <a:t>Фридрих Ницше</a:t>
            </a:r>
            <a:r>
              <a:rPr lang="ru-RU" sz="2400" i="1" dirty="0"/>
              <a:t>, обличая христианство, упадок связывал с кризисом христианства, вместо Богочеловека нужен новый, сильный «сверхчеловек», для которого не существует старой морали : « а нищих надо бы совсем уничтожить», « укоры совести учат кусать других», «падающего – толкни».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02EF21-F209-4AA3-A301-9864BBDE264E}" type="slidenum">
              <a:rPr lang="ru-RU"/>
              <a:pPr>
                <a:defRPr/>
              </a:pPr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51105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67543" y="333375"/>
            <a:ext cx="5256981" cy="59039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Н. Бердяев писал: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/>
              <a:t>« Мы переживаем не только христианский ренессанс, но и ренессанс языческий. Явление Ницше на Западе и у нас Розанова, возрождение Диониса в нашем современной искусстве, наш мучительный интерес  к проблеме пола, наше стремление к освещению плоти – все это указывает на двойственность нашего ренессанса. Мы зачарованы не только Голгофой, но и Олимпом, зовет и привлекает нас не только Бог страдающий, умерший на кресте, но и Бог Пан, бог стихии земной, бог сладострастной жизни, и древняя богиня Афродита, богиня пластической красоты и земной любви».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21" t="3004" r="2999" b="7941"/>
          <a:stretch/>
        </p:blipFill>
        <p:spPr bwMode="auto">
          <a:xfrm>
            <a:off x="6084168" y="2276872"/>
            <a:ext cx="2683824" cy="3800103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8BC179-51E9-4E4F-ADA6-520ED2C17CE7}" type="slidenum">
              <a:rPr lang="ru-RU"/>
              <a:pPr>
                <a:defRPr/>
              </a:pPr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9910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Уникальность литературного процесса 20 века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987824" y="1772816"/>
            <a:ext cx="3312368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3 ветви русской литературы 20 века</a:t>
            </a:r>
            <a:endParaRPr lang="ru-RU" sz="2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2996952"/>
            <a:ext cx="237626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советская</a:t>
            </a:r>
            <a:endParaRPr lang="ru-RU" sz="24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91880" y="2996952"/>
            <a:ext cx="237626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эмигрантская</a:t>
            </a:r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56176" y="2996952"/>
            <a:ext cx="237626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«задержанная»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827584" y="3861048"/>
            <a:ext cx="2448272" cy="17543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Маяковский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Горький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Фадеев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Фурманов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Серафимович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3491880" y="3861048"/>
            <a:ext cx="2448272" cy="10895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Мережковский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Гиппиус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Бунин</a:t>
            </a:r>
            <a:endParaRPr lang="ru-RU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6156176" y="3861048"/>
            <a:ext cx="2376264" cy="10895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Булгаков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Ахматова Солженицын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Чехов – переходная фигура </a:t>
            </a:r>
            <a:br>
              <a:rPr lang="ru-RU" dirty="0" smtClean="0"/>
            </a:br>
            <a:r>
              <a:rPr lang="ru-RU" dirty="0" smtClean="0"/>
              <a:t>от века 19 к веку 20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9552" y="1772816"/>
            <a:ext cx="3581400" cy="4267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Чехов не только </a:t>
            </a:r>
            <a:r>
              <a:rPr lang="ru-RU" dirty="0" err="1" smtClean="0"/>
              <a:t>биографически</a:t>
            </a:r>
            <a:r>
              <a:rPr lang="ru-RU" dirty="0" smtClean="0"/>
              <a:t>, но и творчески принадлежит к 20 веку</a:t>
            </a:r>
          </a:p>
          <a:p>
            <a:pPr>
              <a:buNone/>
            </a:pPr>
            <a:r>
              <a:rPr lang="ru-RU" b="1" u="sng" dirty="0" smtClean="0"/>
              <a:t>Заслуги А. П. Чехова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Эпические жанры стали разграничиваться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Классик малого жанра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Реформатор драматургии</a:t>
            </a:r>
          </a:p>
        </p:txBody>
      </p:sp>
      <p:pic>
        <p:nvPicPr>
          <p:cNvPr id="5" name="Содержимое 4" descr="Чехов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60900" y="1803400"/>
            <a:ext cx="3556000" cy="4267200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Первые фигуры 20 века</a:t>
            </a:r>
            <a:endParaRPr lang="ru-RU" dirty="0"/>
          </a:p>
        </p:txBody>
      </p:sp>
      <p:pic>
        <p:nvPicPr>
          <p:cNvPr id="5" name="Содержимое 4" descr="Горький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88840"/>
            <a:ext cx="1664687" cy="2222657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Содержимое 5" descr="Бунин (4).jpg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20000"/>
          </a:blip>
          <a:stretch>
            <a:fillRect/>
          </a:stretch>
        </p:blipFill>
        <p:spPr>
          <a:xfrm>
            <a:off x="6660232" y="1988840"/>
            <a:ext cx="1537401" cy="234518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 descr="Андреев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10000"/>
          </a:blip>
          <a:stretch>
            <a:fillRect/>
          </a:stretch>
        </p:blipFill>
        <p:spPr>
          <a:xfrm>
            <a:off x="3851920" y="1988840"/>
            <a:ext cx="1728191" cy="238371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TextBox 7"/>
          <p:cNvSpPr txBox="1"/>
          <p:nvPr/>
        </p:nvSpPr>
        <p:spPr>
          <a:xfrm>
            <a:off x="899592" y="4437112"/>
            <a:ext cx="2016224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dirty="0" smtClean="0"/>
              <a:t>М. Горький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3563888" y="4437112"/>
            <a:ext cx="2376264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dirty="0" smtClean="0"/>
              <a:t>Л. Андреев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372200" y="4437112"/>
            <a:ext cx="2304256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dirty="0" smtClean="0"/>
              <a:t>И. Бунин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843808" y="548680"/>
            <a:ext cx="352839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Поэзия</a:t>
            </a:r>
            <a:endParaRPr lang="ru-RU" sz="36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68" y="1556792"/>
            <a:ext cx="295232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«Серебряный век» русской поэзии</a:t>
            </a:r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20072" y="1628800"/>
            <a:ext cx="295232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Пролетарская поэзия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2636912"/>
            <a:ext cx="288032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dirty="0" smtClean="0"/>
              <a:t>Конец 19-начало 20 века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5148064" y="2708920"/>
            <a:ext cx="3168352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dirty="0" smtClean="0"/>
              <a:t>После 1917 года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83568" y="3429000"/>
            <a:ext cx="3096344" cy="208672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А. Блок, Н. Гумилёв, А. Ахматова, Ходасевич, В. Маяковский, С. Есенин, Б. Пастернак</a:t>
            </a:r>
            <a:endParaRPr lang="ru-RU" sz="2400" dirty="0"/>
          </a:p>
        </p:txBody>
      </p:sp>
      <p:pic>
        <p:nvPicPr>
          <p:cNvPr id="11" name="Рисунок 10" descr="Есенин стихи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3356992"/>
            <a:ext cx="2520280" cy="2700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Трагичность русской литературы </a:t>
            </a:r>
            <a:br>
              <a:rPr lang="ru-RU" dirty="0" smtClean="0"/>
            </a:br>
            <a:r>
              <a:rPr lang="ru-RU" dirty="0" smtClean="0"/>
              <a:t>20 века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Разруха первых революционных лет истребила почти полностью художественную прозу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Цензура начинает «задерживать» произведения, многие писатели пишут «в стол»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AutoNum type="arabicPeriod" startAt="3"/>
            </a:pPr>
            <a:r>
              <a:rPr lang="ru-RU" dirty="0" smtClean="0"/>
              <a:t>«Серебряный век» нёс в самом себе опасность самоуничтожения, время эпидемии самоубийств (Есенин, Маяковский, Цветаева, Фадеев)</a:t>
            </a:r>
          </a:p>
          <a:p>
            <a:pPr marL="457200" indent="-457200">
              <a:buAutoNum type="arabicPeriod" startAt="3"/>
            </a:pPr>
            <a:r>
              <a:rPr lang="ru-RU" dirty="0" smtClean="0"/>
              <a:t>Репрессии (Гумилёв, Мандельштам, Бабель)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восстание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1132" y="628012"/>
            <a:ext cx="7621736" cy="5601976"/>
          </a:xfrm>
          <a:prstGeom prst="rect">
            <a:avLst/>
          </a:prstGeom>
        </p:spPr>
      </p:pic>
      <p:pic>
        <p:nvPicPr>
          <p:cNvPr id="7" name="Рисунок 6" descr="красноармейцы.jpg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608" y="404664"/>
            <a:ext cx="1329136" cy="870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Аврора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437112"/>
            <a:ext cx="1576829" cy="2012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демонстрация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4581128"/>
            <a:ext cx="2698171" cy="1865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Сталин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96336" y="332656"/>
            <a:ext cx="1237878" cy="1562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259632" y="1340768"/>
            <a:ext cx="6624736" cy="28050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i="1" dirty="0" smtClean="0"/>
              <a:t>«Октябрь принялся хозяйничать в литературе, сортировать и тасовать её, - и вовсе не только в административном, а ещё в каком-то более глубоком смысле».</a:t>
            </a:r>
            <a:endParaRPr lang="ru-RU" sz="2400" b="1" i="1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 об основоположнике советской литературы</a:t>
            </a:r>
            <a:endParaRPr lang="ru-RU" dirty="0"/>
          </a:p>
        </p:txBody>
      </p:sp>
      <p:pic>
        <p:nvPicPr>
          <p:cNvPr id="5" name="Содержимое 4" descr="Блок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88840"/>
            <a:ext cx="3105150" cy="404812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Содержимое 5" descr="Горький (2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76056" y="1988840"/>
            <a:ext cx="3024336" cy="404716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 истоков советской литературы</a:t>
            </a:r>
            <a:endParaRPr lang="ru-RU" dirty="0"/>
          </a:p>
        </p:txBody>
      </p:sp>
      <p:pic>
        <p:nvPicPr>
          <p:cNvPr id="5" name="Содержимое 4" descr="Есенин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844824"/>
            <a:ext cx="3160889" cy="42672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Содержимое 5" descr="Маяковский (4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32040" y="1844824"/>
            <a:ext cx="3102890" cy="432048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31800"/>
            <a:ext cx="7315200" cy="5489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Культурное </a:t>
            </a:r>
            <a:r>
              <a:rPr lang="ru-RU" dirty="0" err="1" smtClean="0"/>
              <a:t>самообеднение</a:t>
            </a:r>
            <a:r>
              <a:rPr lang="ru-RU" dirty="0" smtClean="0"/>
              <a:t> России</a:t>
            </a:r>
            <a:endParaRPr lang="ru-RU" dirty="0"/>
          </a:p>
        </p:txBody>
      </p:sp>
      <p:pic>
        <p:nvPicPr>
          <p:cNvPr id="5" name="Рисунок 4" descr="Блок Последнее фото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052736"/>
            <a:ext cx="1057656" cy="16764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395536" y="2852936"/>
            <a:ext cx="15841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dirty="0" smtClean="0"/>
              <a:t>В 1921 г. умер от «отсутствия воздуха» </a:t>
            </a:r>
          </a:p>
          <a:p>
            <a:pPr>
              <a:lnSpc>
                <a:spcPct val="90000"/>
              </a:lnSpc>
            </a:pPr>
            <a:r>
              <a:rPr lang="ru-RU" sz="2000" dirty="0" smtClean="0"/>
              <a:t>А. Блок</a:t>
            </a:r>
            <a:endParaRPr lang="ru-RU" sz="2000" dirty="0"/>
          </a:p>
        </p:txBody>
      </p:sp>
      <p:pic>
        <p:nvPicPr>
          <p:cNvPr id="7" name="Рисунок 6" descr="Гумилёв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4293096"/>
            <a:ext cx="1428750" cy="21336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TextBox 7"/>
          <p:cNvSpPr txBox="1"/>
          <p:nvPr/>
        </p:nvSpPr>
        <p:spPr>
          <a:xfrm>
            <a:off x="3563888" y="5445224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dirty="0" smtClean="0"/>
              <a:t>Расстрелян 35-летний </a:t>
            </a:r>
          </a:p>
          <a:p>
            <a:pPr>
              <a:lnSpc>
                <a:spcPct val="90000"/>
              </a:lnSpc>
            </a:pPr>
            <a:r>
              <a:rPr lang="ru-RU" sz="2000" dirty="0" smtClean="0"/>
              <a:t>Н. Гумилёв</a:t>
            </a:r>
            <a:endParaRPr lang="ru-RU" sz="2000" dirty="0"/>
          </a:p>
        </p:txBody>
      </p:sp>
      <p:pic>
        <p:nvPicPr>
          <p:cNvPr id="9" name="Рисунок 8" descr="Ахматов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980728"/>
            <a:ext cx="1512168" cy="226825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31840" y="2996952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dirty="0" smtClean="0"/>
              <a:t>В 1922 г. выходит 5-я и последняя книга А. Ахматовой</a:t>
            </a:r>
            <a:endParaRPr lang="ru-RU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4283968" y="1052736"/>
            <a:ext cx="2376264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Высылается из страны интеллигенция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732240" y="980728"/>
            <a:ext cx="2088232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Добровольно покидают страну:</a:t>
            </a:r>
            <a:endParaRPr lang="ru-RU" sz="2400" dirty="0"/>
          </a:p>
        </p:txBody>
      </p:sp>
      <p:pic>
        <p:nvPicPr>
          <p:cNvPr id="13" name="Рисунок 12" descr="pc_006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64288" y="2276872"/>
            <a:ext cx="1483618" cy="1651123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" name="Рисунок 13" descr="Бунин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36096" y="2564904"/>
            <a:ext cx="1127527" cy="158417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Рисунок 14" descr="Гиппиус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08304" y="4365104"/>
            <a:ext cx="1310439" cy="1677559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Рисунок 15" descr="Мережковский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64088" y="4653136"/>
            <a:ext cx="1411224" cy="16764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31800"/>
            <a:ext cx="7315200" cy="5489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Культурное </a:t>
            </a:r>
            <a:r>
              <a:rPr lang="ru-RU" dirty="0" err="1" smtClean="0"/>
              <a:t>самообеднение</a:t>
            </a:r>
            <a:r>
              <a:rPr lang="ru-RU" dirty="0" smtClean="0"/>
              <a:t> России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971600" y="1268760"/>
            <a:ext cx="3384376" cy="17543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«августовский культурный погром» 1922г. стал сигналом у началу массовых гонений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220072" y="1268760"/>
            <a:ext cx="2952328" cy="17543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Закрываются журналы «Дом искусств», «Записки мечтателей»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364088" y="3933056"/>
            <a:ext cx="2808312" cy="10895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1958 г. – расправа над автором «Доктора Живаго»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331640" y="3933056"/>
            <a:ext cx="2880320" cy="10895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1960 г. – арест романа </a:t>
            </a:r>
            <a:r>
              <a:rPr lang="ru-RU" sz="2400" dirty="0" err="1" smtClean="0"/>
              <a:t>Гроссмана</a:t>
            </a:r>
            <a:r>
              <a:rPr lang="ru-RU" sz="2400" dirty="0" smtClean="0"/>
              <a:t> «Жизнь и судьба»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Эмигрантская литература</a:t>
            </a:r>
            <a:endParaRPr lang="ru-RU" dirty="0"/>
          </a:p>
        </p:txBody>
      </p:sp>
      <p:pic>
        <p:nvPicPr>
          <p:cNvPr id="3" name="Рисунок 2" descr="Б. Зайцев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6012160" y="2852936"/>
            <a:ext cx="2517744" cy="3356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39552" y="1844824"/>
            <a:ext cx="4824536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i="1" dirty="0" smtClean="0"/>
              <a:t>Б. Зайцев писал: «Именно эмиграция помогла нам понять Родину, обрести чувство России»</a:t>
            </a:r>
            <a:endParaRPr lang="ru-RU" sz="24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971600" y="3717032"/>
            <a:ext cx="4536504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ru-RU" sz="2400" dirty="0" smtClean="0"/>
              <a:t>Эмиграция нуждалась в литературе, которая хранила бы основы национальной культуры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ru-RU" sz="2400" dirty="0" smtClean="0"/>
              <a:t>Она сохраняла для них и их детей русский язык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«Задержанная» литература</a:t>
            </a:r>
            <a:endParaRPr lang="ru-RU" dirty="0"/>
          </a:p>
        </p:txBody>
      </p:sp>
      <p:pic>
        <p:nvPicPr>
          <p:cNvPr id="3" name="Рисунок 2" descr="Эренбург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6156176" y="1772816"/>
            <a:ext cx="2278013" cy="245629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TextBox 3"/>
          <p:cNvSpPr txBox="1"/>
          <p:nvPr/>
        </p:nvSpPr>
        <p:spPr>
          <a:xfrm>
            <a:off x="755576" y="1700808"/>
            <a:ext cx="5112568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i="1" dirty="0" smtClean="0"/>
              <a:t>Илья Эренбург удивлялся: «Почему Сталин не тронул Пастернака, который держался независимо, а уничтожил Кольцова, добросовестно выполнявшего всё, что ему поручали?»</a:t>
            </a:r>
            <a:endParaRPr lang="ru-RU" sz="24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1547664" y="4797152"/>
            <a:ext cx="619268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dirty="0" smtClean="0"/>
              <a:t>Полное «возвращение» состоялось лишь на рубеже 80-90-х годов 20 века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1"/>
          <p:cNvSpPr>
            <a:spLocks noGrp="1"/>
          </p:cNvSpPr>
          <p:nvPr>
            <p:ph idx="1"/>
          </p:nvPr>
        </p:nvSpPr>
        <p:spPr>
          <a:xfrm>
            <a:off x="285750" y="1481138"/>
            <a:ext cx="7143750" cy="4525962"/>
          </a:xfrm>
        </p:spPr>
        <p:txBody>
          <a:bodyPr/>
          <a:lstStyle/>
          <a:p>
            <a:pPr eaLnBrk="1" hangingPunct="1"/>
            <a:r>
              <a:rPr lang="ru-RU" smtClean="0"/>
              <a:t>Ведущая тема : гражданская война</a:t>
            </a:r>
          </a:p>
          <a:p>
            <a:pPr eaLnBrk="1" hangingPunct="1"/>
            <a:r>
              <a:rPr lang="ru-RU" smtClean="0"/>
              <a:t>Авторы: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    А.Серафимович «Железный поток»,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    Д.Фурманов «Чапаев», 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    А.Фадеев «Разгром»,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    поэзия М. Светлова, 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    Н.Тихонова и др.</a:t>
            </a:r>
          </a:p>
          <a:p>
            <a:pPr eaLnBrk="1" hangingPunct="1"/>
            <a:endParaRPr lang="ru-RU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Литература 20-х годов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6388" name="Рисунок 3" descr="2_63_26324_12656262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849563"/>
            <a:ext cx="2790825" cy="372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2272243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1835696" y="0"/>
            <a:ext cx="5936704" cy="10715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Литература 30-х годов.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411" name="Подзаголовок 4"/>
          <p:cNvSpPr>
            <a:spLocks noGrp="1"/>
          </p:cNvSpPr>
          <p:nvPr>
            <p:ph type="subTitle" idx="4294967295"/>
          </p:nvPr>
        </p:nvSpPr>
        <p:spPr>
          <a:xfrm>
            <a:off x="214313" y="1285875"/>
            <a:ext cx="8929687" cy="3786188"/>
          </a:xfrm>
        </p:spPr>
        <p:txBody>
          <a:bodyPr/>
          <a:lstStyle/>
          <a:p>
            <a:pPr marR="0" algn="l" eaLnBrk="1" hangingPunct="1"/>
            <a:r>
              <a:rPr lang="ru-RU" dirty="0" smtClean="0"/>
              <a:t>    </a:t>
            </a:r>
            <a:r>
              <a:rPr lang="ru-RU" sz="2800" b="1" dirty="0" smtClean="0"/>
              <a:t>Ведущая тема:</a:t>
            </a:r>
            <a:r>
              <a:rPr lang="ru-RU" sz="2400" dirty="0" smtClean="0"/>
              <a:t> </a:t>
            </a:r>
            <a:r>
              <a:rPr lang="ru-RU" sz="2800" dirty="0" smtClean="0"/>
              <a:t>художественное отражение и осмысление событий революции, гражданской войны.</a:t>
            </a:r>
            <a:endParaRPr lang="ru-RU" sz="2800" dirty="0" smtClean="0">
              <a:latin typeface="Arial" charset="0"/>
            </a:endParaRPr>
          </a:p>
          <a:p>
            <a:pPr marR="0" algn="l" eaLnBrk="1" hangingPunct="1"/>
            <a:r>
              <a:rPr lang="ru-RU" sz="2800" dirty="0" smtClean="0">
                <a:latin typeface="Arial" charset="0"/>
              </a:rPr>
              <a:t>     </a:t>
            </a:r>
            <a:r>
              <a:rPr lang="ru-RU" sz="2800" b="1" dirty="0" smtClean="0"/>
              <a:t>Авторы:</a:t>
            </a:r>
            <a:r>
              <a:rPr lang="ru-RU" sz="2800" dirty="0" smtClean="0"/>
              <a:t> Горький, Шолохов, Толстой, Островский, Смеляков, Тихонов, Макаренко…</a:t>
            </a:r>
            <a:endParaRPr lang="ru-RU" sz="2800" dirty="0" smtClean="0">
              <a:latin typeface="Arial" charset="0"/>
            </a:endParaRPr>
          </a:p>
          <a:p>
            <a:pPr marR="0" algn="l" eaLnBrk="1" hangingPunct="1"/>
            <a:r>
              <a:rPr lang="ru-RU" sz="2800" b="1" dirty="0" smtClean="0">
                <a:latin typeface="Arial" charset="0"/>
              </a:rPr>
              <a:t>     </a:t>
            </a:r>
            <a:r>
              <a:rPr lang="ru-RU" sz="2800" b="1" dirty="0" smtClean="0"/>
              <a:t>Тенденция</a:t>
            </a:r>
            <a:r>
              <a:rPr lang="ru-RU" sz="2800" dirty="0" smtClean="0"/>
              <a:t> насильственного приведения литературы к единому методу – </a:t>
            </a:r>
            <a:r>
              <a:rPr lang="ru-RU" sz="2800" b="1" dirty="0" smtClean="0"/>
              <a:t>социалистическому  реализму</a:t>
            </a:r>
            <a:r>
              <a:rPr lang="ru-RU" sz="2800" dirty="0" smtClean="0"/>
              <a:t>.</a:t>
            </a:r>
          </a:p>
          <a:p>
            <a:pPr marR="0" eaLnBrk="1" hangingPunct="1"/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3891779807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0" y="142853"/>
            <a:ext cx="9144000" cy="135732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 smtClean="0">
                <a:solidFill>
                  <a:srgbClr val="FFFF00"/>
                </a:solidFill>
              </a:rPr>
              <a:t>Литература</a:t>
            </a:r>
            <a:br>
              <a:rPr lang="ru-RU" sz="4400" dirty="0" smtClean="0">
                <a:solidFill>
                  <a:srgbClr val="FFFF00"/>
                </a:solidFill>
              </a:rPr>
            </a:br>
            <a:r>
              <a:rPr lang="ru-RU" sz="4400" dirty="0" smtClean="0">
                <a:solidFill>
                  <a:srgbClr val="FFFF00"/>
                </a:solidFill>
              </a:rPr>
              <a:t> Великой Отечественной войны</a:t>
            </a:r>
            <a:endParaRPr lang="ru-RU" sz="4400" dirty="0">
              <a:solidFill>
                <a:srgbClr val="FFFF00"/>
              </a:solidFill>
            </a:endParaRPr>
          </a:p>
        </p:txBody>
      </p:sp>
      <p:sp>
        <p:nvSpPr>
          <p:cNvPr id="18435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4313" y="2071688"/>
            <a:ext cx="8929687" cy="2740025"/>
          </a:xfrm>
        </p:spPr>
        <p:txBody>
          <a:bodyPr/>
          <a:lstStyle/>
          <a:p>
            <a:pPr marR="0" algn="l" eaLnBrk="1" hangingPunct="1"/>
            <a:r>
              <a:rPr lang="ru-RU" sz="3600" dirty="0" smtClean="0"/>
              <a:t>А. Твардовский- «Василий </a:t>
            </a:r>
            <a:r>
              <a:rPr lang="ru-RU" sz="3600" dirty="0" err="1" smtClean="0"/>
              <a:t>Тёркин</a:t>
            </a:r>
            <a:r>
              <a:rPr lang="ru-RU" sz="3600" dirty="0" smtClean="0"/>
              <a:t>»; </a:t>
            </a:r>
          </a:p>
          <a:p>
            <a:pPr marR="0" algn="l" eaLnBrk="1" hangingPunct="1"/>
            <a:r>
              <a:rPr lang="ru-RU" sz="3600" dirty="0" smtClean="0"/>
              <a:t>А. Фадеев – «Молодая гвардия»;</a:t>
            </a:r>
          </a:p>
          <a:p>
            <a:pPr marR="0" algn="l" eaLnBrk="1" hangingPunct="1"/>
            <a:r>
              <a:rPr lang="ru-RU" sz="3600" dirty="0" smtClean="0"/>
              <a:t>Б. Полевой – «Повесть о настоящем человеке» </a:t>
            </a:r>
          </a:p>
        </p:txBody>
      </p:sp>
    </p:spTree>
    <p:extLst>
      <p:ext uri="{BB962C8B-B14F-4D97-AF65-F5344CB8AC3E}">
        <p14:creationId xmlns:p14="http://schemas.microsoft.com/office/powerpoint/2010/main" val="3923067661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1"/>
          <p:cNvSpPr>
            <a:spLocks noGrp="1"/>
          </p:cNvSpPr>
          <p:nvPr>
            <p:ph idx="1"/>
          </p:nvPr>
        </p:nvSpPr>
        <p:spPr>
          <a:xfrm>
            <a:off x="214313" y="1214438"/>
            <a:ext cx="8515350" cy="5311775"/>
          </a:xfrm>
        </p:spPr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r>
              <a:rPr lang="ru-RU" sz="3200" b="1" smtClean="0"/>
              <a:t>Переосмысление роли войны: </a:t>
            </a:r>
            <a:r>
              <a:rPr lang="ru-RU" sz="3200" smtClean="0"/>
              <a:t>Шолохов, Леонов…</a:t>
            </a:r>
          </a:p>
          <a:p>
            <a:pPr eaLnBrk="1" hangingPunct="1"/>
            <a:r>
              <a:rPr lang="ru-RU" sz="3200" b="1" smtClean="0"/>
              <a:t>Период оттепели – новое поколение писателей: </a:t>
            </a:r>
            <a:r>
              <a:rPr lang="ru-RU" sz="3200" smtClean="0"/>
              <a:t>Аксенов, Залыгин, Дудинцев.</a:t>
            </a:r>
          </a:p>
          <a:p>
            <a:pPr eaLnBrk="1" hangingPunct="1"/>
            <a:r>
              <a:rPr lang="ru-RU" sz="3200" b="1" smtClean="0"/>
              <a:t>Отражение остроты нравственных конфликтов в пьесах: </a:t>
            </a:r>
            <a:r>
              <a:rPr lang="ru-RU" sz="3200" smtClean="0"/>
              <a:t>Вампилов, Розов, Шварц.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214290"/>
            <a:ext cx="3971924" cy="1143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50-70 годы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67151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Взлёт поэзии в 60-е годы</a:t>
            </a:r>
            <a:endParaRPr lang="ru-RU" dirty="0"/>
          </a:p>
        </p:txBody>
      </p:sp>
      <p:pic>
        <p:nvPicPr>
          <p:cNvPr id="20483" name="Picture 6" descr="Шестидесятники0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55875" y="1989138"/>
            <a:ext cx="6230938" cy="3613150"/>
          </a:xfrm>
        </p:spPr>
      </p:pic>
      <p:sp>
        <p:nvSpPr>
          <p:cNvPr id="20484" name="Rectangle 3"/>
          <p:cNvSpPr txBox="1">
            <a:spLocks noChangeArrowheads="1"/>
          </p:cNvSpPr>
          <p:nvPr/>
        </p:nvSpPr>
        <p:spPr bwMode="auto">
          <a:xfrm>
            <a:off x="3214688" y="5786438"/>
            <a:ext cx="5678487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65125" indent="-2555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None/>
            </a:pPr>
            <a:r>
              <a:rPr lang="ru-RU" sz="2400">
                <a:latin typeface="Lucida Sans Unicode" pitchFamily="34" charset="0"/>
              </a:rPr>
              <a:t>Б. Окуджава, А. Вознесенский,</a:t>
            </a:r>
          </a:p>
          <a:p>
            <a:pPr algn="ctr" eaLnBrk="1" hangingPunct="1">
              <a:lnSpc>
                <a:spcPct val="8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None/>
            </a:pPr>
            <a:r>
              <a:rPr lang="ru-RU" sz="2400">
                <a:latin typeface="Lucida Sans Unicode" pitchFamily="34" charset="0"/>
              </a:rPr>
              <a:t> Р. Рождественский, Е. Евтушенко</a:t>
            </a:r>
          </a:p>
        </p:txBody>
      </p:sp>
      <p:sp>
        <p:nvSpPr>
          <p:cNvPr id="20485" name="TextBox 5"/>
          <p:cNvSpPr txBox="1">
            <a:spLocks noChangeArrowheads="1"/>
          </p:cNvSpPr>
          <p:nvPr/>
        </p:nvSpPr>
        <p:spPr bwMode="auto">
          <a:xfrm>
            <a:off x="285750" y="1500188"/>
            <a:ext cx="3781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3200">
                <a:latin typeface="Lucida Sans Unicode" pitchFamily="34" charset="0"/>
              </a:rPr>
              <a:t> </a:t>
            </a:r>
            <a:r>
              <a:rPr lang="ru-RU" sz="3200"/>
              <a:t>Р. </a:t>
            </a:r>
            <a:r>
              <a:rPr lang="ru-RU" sz="3200">
                <a:latin typeface="Lucida Sans Unicode" pitchFamily="34" charset="0"/>
              </a:rPr>
              <a:t>Казакова</a:t>
            </a:r>
          </a:p>
        </p:txBody>
      </p:sp>
      <p:pic>
        <p:nvPicPr>
          <p:cNvPr id="20486" name="Рисунок 6" descr="Безымянныйпрроаакекуенункеопгп.bmp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060575"/>
            <a:ext cx="2286000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0713816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3200" smtClean="0"/>
              <a:t>Г. Троепольский, </a:t>
            </a:r>
          </a:p>
          <a:p>
            <a:pPr eaLnBrk="1" hangingPunct="1"/>
            <a:r>
              <a:rPr lang="ru-RU" sz="3200" smtClean="0"/>
              <a:t>В. Распутин, </a:t>
            </a:r>
          </a:p>
          <a:p>
            <a:pPr eaLnBrk="1" hangingPunct="1"/>
            <a:r>
              <a:rPr lang="ru-RU" sz="3200" smtClean="0"/>
              <a:t>Ф. Абрамов, </a:t>
            </a:r>
          </a:p>
          <a:p>
            <a:pPr eaLnBrk="1" hangingPunct="1"/>
            <a:r>
              <a:rPr lang="ru-RU" sz="3200" smtClean="0"/>
              <a:t>В. Белов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«Деревенская проза»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1508" name="Picture 5" descr="14 &amp;Acy;&amp;vcy;&amp;gcy;&amp;ucy;&amp;scy;&amp;tcy;&amp;acy; 2013 - &amp;Pcy;&amp;iecy;&amp;rcy;&amp;scy;&amp;ocy;&amp;ncy;&amp;acy;&amp;lcy;&amp;softcy;&amp;ncy;&amp;ycy;&amp;jcy; &amp;scy;&amp;acy;&amp;jcy;&amp;t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349500"/>
            <a:ext cx="4564063" cy="342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4067175" y="6021388"/>
            <a:ext cx="3781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/>
              <a:t>В. Распутин 1937-14 марта 2015 </a:t>
            </a:r>
          </a:p>
        </p:txBody>
      </p:sp>
    </p:spTree>
    <p:extLst>
      <p:ext uri="{BB962C8B-B14F-4D97-AF65-F5344CB8AC3E}">
        <p14:creationId xmlns:p14="http://schemas.microsoft.com/office/powerpoint/2010/main" val="2810588649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3200" smtClean="0"/>
              <a:t>Б. Окуджава,</a:t>
            </a:r>
          </a:p>
          <a:p>
            <a:pPr eaLnBrk="1" hangingPunct="1"/>
            <a:r>
              <a:rPr lang="ru-RU" sz="3200" smtClean="0"/>
              <a:t>А. Галич, </a:t>
            </a:r>
          </a:p>
          <a:p>
            <a:pPr eaLnBrk="1" hangingPunct="1"/>
            <a:r>
              <a:rPr lang="ru-RU" sz="3200" smtClean="0"/>
              <a:t>Ю. Визбор, </a:t>
            </a:r>
          </a:p>
          <a:p>
            <a:pPr eaLnBrk="1" hangingPunct="1"/>
            <a:r>
              <a:rPr lang="ru-RU" sz="3200" smtClean="0"/>
              <a:t>Ю. Ким, </a:t>
            </a:r>
          </a:p>
          <a:p>
            <a:pPr eaLnBrk="1" hangingPunct="1"/>
            <a:r>
              <a:rPr lang="ru-RU" sz="3200" smtClean="0"/>
              <a:t>В. Высоцкий…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Авторская (бардовская) песня</a:t>
            </a:r>
            <a:endParaRPr lang="ru-RU" dirty="0"/>
          </a:p>
        </p:txBody>
      </p:sp>
      <p:pic>
        <p:nvPicPr>
          <p:cNvPr id="22532" name="Picture 5" descr="03 &amp;acy;&amp;pcy;&amp;rcy;&amp;iecy;&amp;lcy;&amp;yacy; 2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3011488"/>
            <a:ext cx="5002213" cy="351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2544725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214313" y="1357313"/>
            <a:ext cx="8715375" cy="550068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 </a:t>
            </a:r>
            <a:r>
              <a:rPr lang="ru-RU" sz="3600" b="1" dirty="0">
                <a:solidFill>
                  <a:srgbClr val="0070C0"/>
                </a:solidFill>
              </a:rPr>
              <a:t>Единая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русская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литература    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188913"/>
            <a:ext cx="7315200" cy="11684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80-90 годы – восстановление единства русской литературы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14313" y="2920952"/>
            <a:ext cx="3708400" cy="23590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Литература  русского зарубежья</a:t>
            </a:r>
          </a:p>
        </p:txBody>
      </p:sp>
      <p:sp>
        <p:nvSpPr>
          <p:cNvPr id="6" name="Овал 5"/>
          <p:cNvSpPr/>
          <p:nvPr/>
        </p:nvSpPr>
        <p:spPr>
          <a:xfrm>
            <a:off x="4823640" y="3053221"/>
            <a:ext cx="4137025" cy="20002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«</a:t>
            </a:r>
            <a:r>
              <a:rPr lang="ru-RU" sz="3200" dirty="0"/>
              <a:t>Потаённая»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литература</a:t>
            </a:r>
          </a:p>
        </p:txBody>
      </p:sp>
      <p:sp>
        <p:nvSpPr>
          <p:cNvPr id="7" name="Овал 6"/>
          <p:cNvSpPr/>
          <p:nvPr/>
        </p:nvSpPr>
        <p:spPr>
          <a:xfrm>
            <a:off x="2428875" y="1357313"/>
            <a:ext cx="4429125" cy="2143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Советская литература</a:t>
            </a:r>
          </a:p>
        </p:txBody>
      </p:sp>
    </p:spTree>
    <p:extLst>
      <p:ext uri="{BB962C8B-B14F-4D97-AF65-F5344CB8AC3E}">
        <p14:creationId xmlns:p14="http://schemas.microsoft.com/office/powerpoint/2010/main" val="312108293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Основные содержательные художественные принципы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Творческие методы, литературные направления, школы, группы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251520" y="332656"/>
          <a:ext cx="8712968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31800"/>
            <a:ext cx="8352928" cy="14850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 1932 г. </a:t>
            </a:r>
            <a:r>
              <a:rPr lang="ru-RU" dirty="0" smtClean="0"/>
              <a:t>получил официальное обозначение «основной метод» советской литературы – </a:t>
            </a:r>
            <a:r>
              <a:rPr lang="ru-RU" b="1" u="sng" dirty="0" smtClean="0"/>
              <a:t>«социалистический реализм»</a:t>
            </a:r>
            <a:endParaRPr lang="ru-RU" b="1" u="sng" dirty="0"/>
          </a:p>
        </p:txBody>
      </p:sp>
      <p:pic>
        <p:nvPicPr>
          <p:cNvPr id="3" name="Рисунок 2" descr="Горький Мать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467544" y="1988840"/>
            <a:ext cx="1589635" cy="243001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 descr="Фадеев Разгром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267744" y="3284984"/>
            <a:ext cx="1955260" cy="311772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Толстой Пётр 1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4499992" y="1988840"/>
            <a:ext cx="1905000" cy="282892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Шолохов Судьба человека.jp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6660232" y="3212976"/>
            <a:ext cx="1905000" cy="303847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Толстой АН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8264" y="1268760"/>
            <a:ext cx="1692920" cy="237008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431800"/>
            <a:ext cx="7315200" cy="692944"/>
          </a:xfrm>
        </p:spPr>
        <p:txBody>
          <a:bodyPr/>
          <a:lstStyle/>
          <a:p>
            <a:pPr algn="ctr"/>
            <a:r>
              <a:rPr lang="ru-RU" dirty="0" smtClean="0"/>
              <a:t>Яркость индивидуальных стилей</a:t>
            </a:r>
            <a:endParaRPr lang="ru-RU" dirty="0"/>
          </a:p>
        </p:txBody>
      </p:sp>
      <p:pic>
        <p:nvPicPr>
          <p:cNvPr id="4" name="Рисунок 3" descr="Горький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340768"/>
            <a:ext cx="1770310" cy="252001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Булгаков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1720" y="2852936"/>
            <a:ext cx="1957400" cy="2348880"/>
          </a:xfrm>
          <a:prstGeom prst="rect">
            <a:avLst/>
          </a:prstGeom>
        </p:spPr>
      </p:pic>
      <p:pic>
        <p:nvPicPr>
          <p:cNvPr id="6" name="Рисунок 5" descr="Платонов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36096" y="2636912"/>
            <a:ext cx="1860207" cy="2232248"/>
          </a:xfrm>
          <a:prstGeom prst="rect">
            <a:avLst/>
          </a:prstGeom>
        </p:spPr>
      </p:pic>
      <p:pic>
        <p:nvPicPr>
          <p:cNvPr id="8" name="Рисунок 7" descr="Ахматова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79912" y="4005064"/>
            <a:ext cx="1826841" cy="2497453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503548" y="4581128"/>
            <a:ext cx="8208912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Блок-схема: узел 4"/>
          <p:cNvSpPr/>
          <p:nvPr/>
        </p:nvSpPr>
        <p:spPr>
          <a:xfrm>
            <a:off x="1455399" y="4365104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6" name="Блок-схема: узел 5"/>
          <p:cNvSpPr/>
          <p:nvPr/>
        </p:nvSpPr>
        <p:spPr>
          <a:xfrm>
            <a:off x="2908034" y="4357045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7" name="Блок-схема: узел 6"/>
          <p:cNvSpPr/>
          <p:nvPr/>
        </p:nvSpPr>
        <p:spPr>
          <a:xfrm>
            <a:off x="4608004" y="4362357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8" name="Блок-схема: узел 7"/>
          <p:cNvSpPr/>
          <p:nvPr/>
        </p:nvSpPr>
        <p:spPr>
          <a:xfrm>
            <a:off x="7242031" y="4380261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9" name="Прямоугольник 8"/>
          <p:cNvSpPr/>
          <p:nvPr/>
        </p:nvSpPr>
        <p:spPr>
          <a:xfrm>
            <a:off x="771323" y="5013176"/>
            <a:ext cx="792088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18 в.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223958" y="5013176"/>
            <a:ext cx="1800200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30-е </a:t>
            </a:r>
            <a:r>
              <a:rPr lang="ru-RU" sz="2400" dirty="0" err="1" smtClean="0"/>
              <a:t>гг</a:t>
            </a:r>
            <a:r>
              <a:rPr lang="ru-RU" sz="2400" dirty="0" smtClean="0"/>
              <a:t> 19 в.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971167" y="5013176"/>
            <a:ext cx="1728192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80-е </a:t>
            </a:r>
            <a:r>
              <a:rPr lang="ru-RU" sz="2400" dirty="0" err="1" smtClean="0"/>
              <a:t>гг</a:t>
            </a:r>
            <a:r>
              <a:rPr lang="ru-RU" sz="2400" dirty="0" smtClean="0"/>
              <a:t> 19в.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543178" y="5013176"/>
            <a:ext cx="1863824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50-е </a:t>
            </a:r>
            <a:r>
              <a:rPr lang="ru-RU" sz="2400" dirty="0" err="1" smtClean="0"/>
              <a:t>гг</a:t>
            </a:r>
            <a:r>
              <a:rPr lang="ru-RU" sz="2400" dirty="0" smtClean="0"/>
              <a:t> 19 в.</a:t>
            </a:r>
            <a:endParaRPr lang="ru-RU" sz="2400" dirty="0"/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323528" y="2153951"/>
            <a:ext cx="3240360" cy="1296144"/>
          </a:xfrm>
          <a:prstGeom prst="wedgeRoundRectCallout">
            <a:avLst>
              <a:gd name="adj1" fmla="val -11993"/>
              <a:gd name="adj2" fmla="val 120298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Высокой литературой почиталась только поэзия</a:t>
            </a:r>
            <a:endParaRPr lang="ru-RU" sz="2000" dirty="0"/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1777324" y="2153951"/>
            <a:ext cx="3240360" cy="1296144"/>
          </a:xfrm>
          <a:prstGeom prst="wedgeRoundRectCallout">
            <a:avLst>
              <a:gd name="adj1" fmla="val -11993"/>
              <a:gd name="adj2" fmla="val 120298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 стихов к прозе решительно переходит А. С. Пушкин</a:t>
            </a:r>
            <a:endParaRPr lang="ru-RU" sz="2000" dirty="0"/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3560108" y="2153951"/>
            <a:ext cx="3240360" cy="1296144"/>
          </a:xfrm>
          <a:prstGeom prst="wedgeRoundRectCallout">
            <a:avLst>
              <a:gd name="adj1" fmla="val -11993"/>
              <a:gd name="adj2" fmla="val 120298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Сложился проблемный роман как ведущий жанр русской литературы</a:t>
            </a:r>
            <a:endParaRPr lang="ru-RU" sz="2000" dirty="0"/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5458999" y="2276872"/>
            <a:ext cx="3240360" cy="1296144"/>
          </a:xfrm>
          <a:prstGeom prst="wedgeRoundRectCallout">
            <a:avLst>
              <a:gd name="adj1" fmla="val 8746"/>
              <a:gd name="adj2" fmla="val 115198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Кризис романа. Чехов романа не написал</a:t>
            </a:r>
            <a:endParaRPr lang="ru-RU" sz="2000" dirty="0"/>
          </a:p>
        </p:txBody>
      </p:sp>
      <p:sp>
        <p:nvSpPr>
          <p:cNvPr id="17" name="Заголовок 2"/>
          <p:cNvSpPr txBox="1">
            <a:spLocks/>
          </p:cNvSpPr>
          <p:nvPr/>
        </p:nvSpPr>
        <p:spPr>
          <a:xfrm>
            <a:off x="950404" y="438363"/>
            <a:ext cx="7315200" cy="69294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История развития романа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Развитие жанров в 20 веке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«Серебряный век» породил интереснейший модернистский роман, но поэзия возвращает себе первенство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803400"/>
            <a:ext cx="3956248" cy="4267200"/>
          </a:xfrm>
        </p:spPr>
        <p:txBody>
          <a:bodyPr/>
          <a:lstStyle/>
          <a:p>
            <a:r>
              <a:rPr lang="ru-RU" dirty="0" smtClean="0"/>
              <a:t>Драматургия не имела своего классика в 20 веке, который работал бы только в одном роде, </a:t>
            </a:r>
            <a:r>
              <a:rPr lang="ru-RU" smtClean="0"/>
              <a:t>как А.Н.Островский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Национальный аспект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В 19 веке классики если не по происхождению, то по рождению были русским, исключением является только Н. Гоголь</a:t>
            </a:r>
            <a:endParaRPr lang="ru-RU" dirty="0"/>
          </a:p>
        </p:txBody>
      </p:sp>
      <p:pic>
        <p:nvPicPr>
          <p:cNvPr id="5" name="Рисунок 4" descr="Маяковский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1700808"/>
            <a:ext cx="2058294" cy="292494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4139952" y="3573016"/>
            <a:ext cx="3024336" cy="1368152"/>
          </a:xfrm>
          <a:prstGeom prst="wedgeRoundRectCallout">
            <a:avLst>
              <a:gd name="adj1" fmla="val 57778"/>
              <a:gd name="adj2" fmla="val -138810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/>
              <a:t>«Я – дедом казак, другим – сечевик, а по происхождению грузин»</a:t>
            </a:r>
            <a:endParaRPr lang="ru-RU" sz="2000" b="1" i="1" dirty="0"/>
          </a:p>
        </p:txBody>
      </p:sp>
      <p:pic>
        <p:nvPicPr>
          <p:cNvPr id="7" name="Рисунок 6" descr="Окуджав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772816"/>
            <a:ext cx="2238896" cy="1656783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TextBox 7"/>
          <p:cNvSpPr txBox="1"/>
          <p:nvPr/>
        </p:nvSpPr>
        <p:spPr>
          <a:xfrm>
            <a:off x="611560" y="3717032"/>
            <a:ext cx="2952328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Самым «московским» бардом </a:t>
            </a:r>
            <a:r>
              <a:rPr lang="ru-RU" sz="2400" smtClean="0"/>
              <a:t>был </a:t>
            </a:r>
            <a:br>
              <a:rPr lang="ru-RU" sz="2400" smtClean="0"/>
            </a:br>
            <a:r>
              <a:rPr lang="ru-RU" sz="2400" smtClean="0"/>
              <a:t>Б</a:t>
            </a:r>
            <a:r>
              <a:rPr lang="ru-RU" sz="2400" dirty="0" smtClean="0"/>
              <a:t>. Окуджава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971600" y="5157192"/>
            <a:ext cx="7128792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Крушение СССР – тяжёлый удар по национальным культурам, замкнутость которых в самих себе никак больше не обогащала взаимодействие культур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8" grpId="0"/>
      <p:bldP spid="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задание: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Выучить лекцию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Прочитать рассказ И. А. Бунина «Господин из Сан-Франциско»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Составить  таблицу или конспект по материалам учебника о биографии И. А. </a:t>
            </a:r>
            <a:r>
              <a:rPr lang="ru-RU" smtClean="0"/>
              <a:t>Бунина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8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BooksClassic_16x9">
      <a:majorFont>
        <a:latin typeface="Constantia"/>
        <a:ea typeface=""/>
        <a:cs typeface=""/>
      </a:majorFont>
      <a:minorFont>
        <a:latin typeface="Constantia"/>
        <a:ea typeface=""/>
        <a:cs typeface="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8575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50000"/>
              </a:schemeClr>
            </a:gs>
            <a:gs pos="6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/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Тема8</Template>
  <TotalTime>824</TotalTime>
  <Words>1659</Words>
  <Application>Microsoft Office PowerPoint</Application>
  <PresentationFormat>Экран (4:3)</PresentationFormat>
  <Paragraphs>238</Paragraphs>
  <Slides>50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8" baseType="lpstr">
      <vt:lpstr>Arial</vt:lpstr>
      <vt:lpstr>Century Schoolbook</vt:lpstr>
      <vt:lpstr>Constantia</vt:lpstr>
      <vt:lpstr>Lucida Sans Unicode</vt:lpstr>
      <vt:lpstr>Times New Roman</vt:lpstr>
      <vt:lpstr>Wingdings</vt:lpstr>
      <vt:lpstr>Wingdings 3</vt:lpstr>
      <vt:lpstr>Тема8</vt:lpstr>
      <vt:lpstr>Литература XX века. </vt:lpstr>
      <vt:lpstr>Илья Глазунов. Вечная Россия.</vt:lpstr>
      <vt:lpstr>Мы.</vt:lpstr>
      <vt:lpstr>Важнейшие исторические события века, нашедшие отражение в литературе. </vt:lpstr>
      <vt:lpstr>Россия рубежа XIX-XX веков.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Открытие  рентгеновских лучей (Рентген)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Уникальность литературного процесса 20 века</vt:lpstr>
      <vt:lpstr>Чехов – переходная фигура  от века 19 к веку 20</vt:lpstr>
      <vt:lpstr>Первые фигуры 20 века</vt:lpstr>
      <vt:lpstr>Презентация PowerPoint</vt:lpstr>
      <vt:lpstr>Трагичность русской литературы  20 века</vt:lpstr>
      <vt:lpstr>Презентация PowerPoint</vt:lpstr>
      <vt:lpstr>Вопрос об основоположнике советской литературы</vt:lpstr>
      <vt:lpstr>У истоков советской литературы</vt:lpstr>
      <vt:lpstr>Культурное самообеднение России</vt:lpstr>
      <vt:lpstr>Культурное самообеднение России</vt:lpstr>
      <vt:lpstr>Эмигрантская литература</vt:lpstr>
      <vt:lpstr>«Задержанная» литература</vt:lpstr>
      <vt:lpstr>Литература 20-х годов</vt:lpstr>
      <vt:lpstr>Литература 30-х годов.</vt:lpstr>
      <vt:lpstr>Литература  Великой Отечественной войны</vt:lpstr>
      <vt:lpstr>50-70 годы</vt:lpstr>
      <vt:lpstr>Взлёт поэзии в 60-е годы</vt:lpstr>
      <vt:lpstr>«Деревенская проза»</vt:lpstr>
      <vt:lpstr>Авторская (бардовская) песня</vt:lpstr>
      <vt:lpstr>80-90 годы – восстановление единства русской литературы</vt:lpstr>
      <vt:lpstr>Основные содержательные художественные принципы</vt:lpstr>
      <vt:lpstr>Презентация PowerPoint</vt:lpstr>
      <vt:lpstr>В 1932 г. получил официальное обозначение «основной метод» советской литературы – «социалистический реализм»</vt:lpstr>
      <vt:lpstr>Яркость индивидуальных стилей</vt:lpstr>
      <vt:lpstr>Презентация PowerPoint</vt:lpstr>
      <vt:lpstr>Развитие жанров в 20 веке</vt:lpstr>
      <vt:lpstr>Национальный аспект</vt:lpstr>
      <vt:lpstr>Домашнее задание: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литература 20 века: основные закономерности и тенденции</dc:title>
  <dc:creator>Инесса</dc:creator>
  <cp:lastModifiedBy>HP</cp:lastModifiedBy>
  <cp:revision>44</cp:revision>
  <dcterms:created xsi:type="dcterms:W3CDTF">2013-06-02T08:33:14Z</dcterms:created>
  <dcterms:modified xsi:type="dcterms:W3CDTF">2021-09-07T03:04:44Z</dcterms:modified>
</cp:coreProperties>
</file>