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35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C2D7A-3562-4894-9F99-963CF94ABFFD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01BD4-4015-4399-ABEE-5480C0EDEC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lideshare.net/Alusya/ss-64362486" TargetMode="External"/><Relationship Id="rId2" Type="http://schemas.openxmlformats.org/officeDocument/2006/relationships/hyperlink" Target="http://tambov.ru/images/history/otkuda-gorod/otkuda-gorod-2-153.jp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69269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solidFill>
                  <a:srgbClr val="002060"/>
                </a:solidFill>
              </a:rPr>
              <a:t>Игра</a:t>
            </a:r>
            <a:r>
              <a:rPr lang="ru-RU" sz="4800" b="1" dirty="0" smtClean="0">
                <a:solidFill>
                  <a:srgbClr val="FF0000"/>
                </a:solidFill>
              </a:rPr>
              <a:t/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4800" b="1" dirty="0" smtClean="0">
                <a:solidFill>
                  <a:srgbClr val="FF0000"/>
                </a:solidFill>
              </a:rPr>
              <a:t>«Боги Древнего Рима»</a:t>
            </a:r>
            <a:br>
              <a:rPr lang="ru-RU" sz="4800" b="1" dirty="0" smtClean="0">
                <a:solidFill>
                  <a:srgbClr val="FF0000"/>
                </a:solidFill>
              </a:rPr>
            </a:br>
            <a:r>
              <a:rPr lang="ru-RU" sz="2400" b="1" dirty="0" smtClean="0">
                <a:solidFill>
                  <a:srgbClr val="002060"/>
                </a:solidFill>
              </a:rPr>
              <a:t>( 5 класс)</a:t>
            </a:r>
            <a:endParaRPr lang="ru-RU" sz="4800" b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2\Desktop\юпите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988840"/>
            <a:ext cx="2808312" cy="40906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6228184" y="5085184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692696"/>
            <a:ext cx="69127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Правила работы: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582341"/>
            <a:ext cx="8136904" cy="30008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b="1" dirty="0" smtClean="0"/>
              <a:t>На слайде  перечислены  имена богов  Греции  и Рима;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b="1" dirty="0" smtClean="0"/>
              <a:t>Учащиеся  выбирают листочек с именем бога Греции;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b="1" dirty="0" smtClean="0"/>
              <a:t>Если ответ верный, листочек исчезает;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b="1" dirty="0" smtClean="0"/>
              <a:t>Если ответ неверный происходит автоматический переход на следующий слайд, обратно вернуться можно нажав на  знак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ru-RU" b="1" dirty="0" smtClean="0"/>
              <a:t>На слайде остаются листочки с именами богов Древнего Рима.</a:t>
            </a:r>
          </a:p>
          <a:p>
            <a:pPr>
              <a:lnSpc>
                <a:spcPct val="150000"/>
              </a:lnSpc>
            </a:pPr>
            <a:r>
              <a:rPr lang="ru-RU" dirty="0"/>
              <a:t> </a:t>
            </a:r>
            <a:r>
              <a:rPr lang="ru-RU" dirty="0" smtClean="0"/>
              <a:t>  </a:t>
            </a:r>
          </a:p>
        </p:txBody>
      </p:sp>
      <p:sp>
        <p:nvSpPr>
          <p:cNvPr id="4" name="Управляющая кнопка: в начало 3">
            <a:hlinkClick r:id="rId2" action="ppaction://hlinksldjump" highlightClick="1"/>
          </p:cNvPr>
          <p:cNvSpPr/>
          <p:nvPr/>
        </p:nvSpPr>
        <p:spPr>
          <a:xfrm>
            <a:off x="5508104" y="3356992"/>
            <a:ext cx="864096" cy="288032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3923928" y="260648"/>
            <a:ext cx="1296144" cy="2897560"/>
            <a:chOff x="3923928" y="260648"/>
            <a:chExt cx="1296144" cy="2897560"/>
          </a:xfrm>
        </p:grpSpPr>
        <p:sp>
          <p:nvSpPr>
            <p:cNvPr id="3" name="Сердце 2"/>
            <p:cNvSpPr/>
            <p:nvPr/>
          </p:nvSpPr>
          <p:spPr>
            <a:xfrm>
              <a:off x="3923928" y="260648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067944" y="126876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Юпитер</a:t>
              </a:r>
              <a:endParaRPr lang="ru-RU" b="1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4855938" y="686018"/>
            <a:ext cx="1296144" cy="2897560"/>
            <a:chOff x="4855938" y="686018"/>
            <a:chExt cx="1296144" cy="2897560"/>
          </a:xfrm>
        </p:grpSpPr>
        <p:sp>
          <p:nvSpPr>
            <p:cNvPr id="16" name="Сердце 15"/>
            <p:cNvSpPr/>
            <p:nvPr/>
          </p:nvSpPr>
          <p:spPr>
            <a:xfrm rot="1812354">
              <a:off x="4855938" y="686018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148064" y="1556792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Афина</a:t>
              </a:r>
              <a:endParaRPr lang="ru-RU" b="1" dirty="0"/>
            </a:p>
          </p:txBody>
        </p:sp>
      </p:grpSp>
      <p:grpSp>
        <p:nvGrpSpPr>
          <p:cNvPr id="46" name="Группа 45"/>
          <p:cNvGrpSpPr/>
          <p:nvPr/>
        </p:nvGrpSpPr>
        <p:grpSpPr>
          <a:xfrm>
            <a:off x="4638295" y="2243297"/>
            <a:ext cx="2897560" cy="1296144"/>
            <a:chOff x="4638295" y="2243297"/>
            <a:chExt cx="2897560" cy="1296144"/>
          </a:xfrm>
        </p:grpSpPr>
        <p:sp>
          <p:nvSpPr>
            <p:cNvPr id="17" name="Сердце 16"/>
            <p:cNvSpPr/>
            <p:nvPr/>
          </p:nvSpPr>
          <p:spPr>
            <a:xfrm rot="3929864">
              <a:off x="5439003" y="1442589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68144" y="2492896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Гера</a:t>
              </a:r>
              <a:endParaRPr lang="ru-RU" b="1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4860032" y="2924944"/>
            <a:ext cx="2897560" cy="1296144"/>
            <a:chOff x="4860032" y="2924944"/>
            <a:chExt cx="2897560" cy="1296144"/>
          </a:xfrm>
        </p:grpSpPr>
        <p:sp>
          <p:nvSpPr>
            <p:cNvPr id="19" name="Сердце 18"/>
            <p:cNvSpPr/>
            <p:nvPr/>
          </p:nvSpPr>
          <p:spPr>
            <a:xfrm rot="6118892">
              <a:off x="5660740" y="2124236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940152" y="3501008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Юнона</a:t>
              </a:r>
              <a:endParaRPr lang="ru-RU" b="1" dirty="0"/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4278059" y="3386777"/>
            <a:ext cx="1296144" cy="2897560"/>
            <a:chOff x="4278059" y="3386777"/>
            <a:chExt cx="1296144" cy="2897560"/>
          </a:xfrm>
        </p:grpSpPr>
        <p:sp>
          <p:nvSpPr>
            <p:cNvPr id="20" name="Сердце 19"/>
            <p:cNvSpPr/>
            <p:nvPr/>
          </p:nvSpPr>
          <p:spPr>
            <a:xfrm rot="10093210">
              <a:off x="4278059" y="3386777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644008" y="472514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Марс</a:t>
              </a:r>
              <a:endParaRPr lang="ru-RU" b="1" dirty="0"/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5039229" y="2965977"/>
            <a:ext cx="1332971" cy="2897560"/>
            <a:chOff x="5039229" y="2965977"/>
            <a:chExt cx="1332971" cy="2897560"/>
          </a:xfrm>
        </p:grpSpPr>
        <p:sp>
          <p:nvSpPr>
            <p:cNvPr id="18" name="Сердце 17"/>
            <p:cNvSpPr/>
            <p:nvPr/>
          </p:nvSpPr>
          <p:spPr>
            <a:xfrm rot="8143933">
              <a:off x="5039229" y="2965977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436096" y="4221088"/>
              <a:ext cx="9361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Арес</a:t>
              </a:r>
              <a:endParaRPr lang="ru-RU" b="1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843808" y="813118"/>
            <a:ext cx="1400337" cy="2897560"/>
            <a:chOff x="2843808" y="813118"/>
            <a:chExt cx="1400337" cy="2897560"/>
          </a:xfrm>
        </p:grpSpPr>
        <p:sp>
          <p:nvSpPr>
            <p:cNvPr id="15" name="Сердце 14"/>
            <p:cNvSpPr/>
            <p:nvPr/>
          </p:nvSpPr>
          <p:spPr>
            <a:xfrm rot="19636891">
              <a:off x="2948001" y="813118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2843808" y="1700808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Венера</a:t>
              </a:r>
              <a:endParaRPr lang="ru-RU" b="1" dirty="0"/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1604835" y="2547598"/>
            <a:ext cx="2897560" cy="1296144"/>
            <a:chOff x="1604835" y="2547598"/>
            <a:chExt cx="2897560" cy="1296144"/>
          </a:xfrm>
        </p:grpSpPr>
        <p:sp>
          <p:nvSpPr>
            <p:cNvPr id="23" name="Сердце 22"/>
            <p:cNvSpPr/>
            <p:nvPr/>
          </p:nvSpPr>
          <p:spPr>
            <a:xfrm rot="17276389">
              <a:off x="2405543" y="1746890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907704" y="3068960"/>
              <a:ext cx="1152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Гермес</a:t>
              </a:r>
              <a:endParaRPr lang="ru-RU" b="1" dirty="0"/>
            </a:p>
          </p:txBody>
        </p:sp>
      </p:grpSp>
      <p:grpSp>
        <p:nvGrpSpPr>
          <p:cNvPr id="42" name="Группа 41"/>
          <p:cNvGrpSpPr/>
          <p:nvPr/>
        </p:nvGrpSpPr>
        <p:grpSpPr>
          <a:xfrm>
            <a:off x="1613476" y="3486833"/>
            <a:ext cx="2897560" cy="1296144"/>
            <a:chOff x="1613476" y="3486833"/>
            <a:chExt cx="2897560" cy="1296144"/>
          </a:xfrm>
        </p:grpSpPr>
        <p:sp>
          <p:nvSpPr>
            <p:cNvPr id="22" name="Сердце 21"/>
            <p:cNvSpPr/>
            <p:nvPr/>
          </p:nvSpPr>
          <p:spPr>
            <a:xfrm rot="14665637">
              <a:off x="2414184" y="2686125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051720" y="4149080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smtClean="0"/>
                <a:t>Веста</a:t>
              </a:r>
              <a:endParaRPr lang="ru-RU" b="1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3131840" y="3266356"/>
            <a:ext cx="1380402" cy="2897560"/>
            <a:chOff x="3131840" y="3266356"/>
            <a:chExt cx="1380402" cy="2897560"/>
          </a:xfrm>
        </p:grpSpPr>
        <p:sp>
          <p:nvSpPr>
            <p:cNvPr id="21" name="Сердце 20"/>
            <p:cNvSpPr/>
            <p:nvPr/>
          </p:nvSpPr>
          <p:spPr>
            <a:xfrm rot="12685546">
              <a:off x="3216098" y="3266356"/>
              <a:ext cx="1296144" cy="2897560"/>
            </a:xfrm>
            <a:prstGeom prst="hear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131840" y="5013176"/>
              <a:ext cx="1080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b="1" dirty="0" err="1" smtClean="0"/>
                <a:t>Гестия</a:t>
              </a:r>
              <a:endParaRPr lang="ru-RU" b="1" dirty="0"/>
            </a:p>
          </p:txBody>
        </p:sp>
      </p:grpSp>
      <p:sp>
        <p:nvSpPr>
          <p:cNvPr id="2" name="Овал 1"/>
          <p:cNvSpPr/>
          <p:nvPr/>
        </p:nvSpPr>
        <p:spPr>
          <a:xfrm>
            <a:off x="3923928" y="2708920"/>
            <a:ext cx="1224136" cy="1224136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700808"/>
            <a:ext cx="5832648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Ой! Ошибка! 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Вернись назад!</a:t>
            </a:r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Управляющая кнопка: в начало 2">
            <a:hlinkClick r:id="rId2" action="ppaction://hlinksldjump" highlightClick="1"/>
          </p:cNvPr>
          <p:cNvSpPr/>
          <p:nvPr/>
        </p:nvSpPr>
        <p:spPr>
          <a:xfrm>
            <a:off x="4139952" y="3284984"/>
            <a:ext cx="1080120" cy="360040"/>
          </a:xfrm>
          <a:prstGeom prst="actionButtonBeginning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Юпитер - </a:t>
            </a:r>
            <a:r>
              <a:rPr lang="en-US" sz="2000" dirty="0" smtClean="0">
                <a:hlinkClick r:id="rId2"/>
              </a:rPr>
              <a:t>http://tambov.ru/images/history/otkuda-gorod/otkuda-gorod-2-153.jpg</a:t>
            </a:r>
            <a:r>
              <a:rPr lang="ru-RU" sz="2000" dirty="0" smtClean="0"/>
              <a:t> </a:t>
            </a:r>
          </a:p>
          <a:p>
            <a:r>
              <a:rPr lang="ru-RU" sz="2000" dirty="0" smtClean="0"/>
              <a:t>Идея – Гаврилова Л.Г. </a:t>
            </a:r>
            <a:r>
              <a:rPr lang="ru-RU" sz="2000" u="sng" dirty="0">
                <a:hlinkClick r:id="rId3"/>
              </a:rPr>
              <a:t>http://www.slideshare.net/Alusya/ss-64362486</a:t>
            </a:r>
            <a:r>
              <a:rPr lang="ru-RU" sz="2000" dirty="0"/>
              <a:t> </a:t>
            </a:r>
            <a:endParaRPr lang="ru-RU" sz="2000" dirty="0" smtClean="0"/>
          </a:p>
          <a:p>
            <a:r>
              <a:rPr lang="ru-RU" sz="2000" dirty="0" err="1" smtClean="0"/>
              <a:t>Уколова</a:t>
            </a:r>
            <a:r>
              <a:rPr lang="ru-RU" sz="2000" dirty="0" smtClean="0"/>
              <a:t> В.И. История. Древний мир. М., Просвещение, 2013г.</a:t>
            </a:r>
          </a:p>
          <a:p>
            <a:pPr>
              <a:buNone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99</Words>
  <Application>Microsoft Office PowerPoint</Application>
  <PresentationFormat>Экран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Wingdings</vt:lpstr>
      <vt:lpstr>Тема Office</vt:lpstr>
      <vt:lpstr>Игра «Боги Древнего Рима» ( 5 класс)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</dc:creator>
  <cp:lastModifiedBy>Пользователь</cp:lastModifiedBy>
  <cp:revision>37</cp:revision>
  <dcterms:created xsi:type="dcterms:W3CDTF">2016-12-11T01:10:00Z</dcterms:created>
  <dcterms:modified xsi:type="dcterms:W3CDTF">2024-04-09T04:05:48Z</dcterms:modified>
</cp:coreProperties>
</file>