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3676" r:id="rId2"/>
  </p:sldMasterIdLst>
  <p:notesMasterIdLst>
    <p:notesMasterId r:id="rId2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10080625" cy="7559675"/>
  <p:notesSz cx="7559675" cy="10691813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1pPr>
    <a:lvl2pPr marL="425450" indent="-2159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2pPr>
    <a:lvl3pPr marL="641350" indent="-211138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3pPr>
    <a:lvl4pPr marL="857250" indent="-212725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4pPr>
    <a:lvl5pPr marL="1073150" indent="-212725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4" d="100"/>
          <a:sy n="64" d="100"/>
        </p:scale>
        <p:origin x="1380" y="6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1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endParaRPr lang="ru-RU" altLang="ru-RU"/>
          </a:p>
        </p:txBody>
      </p:sp>
      <p:sp>
        <p:nvSpPr>
          <p:cNvPr id="3075" name="AutoShape 2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endParaRPr lang="ru-RU" altLang="ru-RU"/>
          </a:p>
        </p:txBody>
      </p:sp>
      <p:sp>
        <p:nvSpPr>
          <p:cNvPr id="3076" name="AutoShape 3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endParaRPr lang="ru-RU" altLang="ru-RU"/>
          </a:p>
        </p:txBody>
      </p:sp>
      <p:sp>
        <p:nvSpPr>
          <p:cNvPr id="3077" name="AutoShape 4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endParaRPr lang="ru-RU" altLang="ru-RU"/>
          </a:p>
        </p:txBody>
      </p:sp>
      <p:sp>
        <p:nvSpPr>
          <p:cNvPr id="3078" name="Rectangle 5"/>
          <p:cNvSpPr>
            <a:spLocks noGrp="1" noChangeArrowheads="1"/>
          </p:cNvSpPr>
          <p:nvPr>
            <p:ph type="sldImg"/>
          </p:nvPr>
        </p:nvSpPr>
        <p:spPr bwMode="auto">
          <a:xfrm>
            <a:off x="1106488" y="812800"/>
            <a:ext cx="5337175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0438" cy="480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altLang="ru-RU" noProof="0" smtClean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3425" cy="5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smtClean="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en-GB" altLang="ru-RU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3425" cy="5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smtClean="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en-GB" altLang="ru-RU"/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ftr"/>
          </p:nvPr>
        </p:nvSpPr>
        <p:spPr bwMode="auto">
          <a:xfrm>
            <a:off x="0" y="10155238"/>
            <a:ext cx="3273425" cy="5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smtClean="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en-GB" altLang="ru-RU"/>
          </a:p>
        </p:txBody>
      </p:sp>
      <p:sp>
        <p:nvSpPr>
          <p:cNvPr id="3082" name="Rectangle 10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5238"/>
            <a:ext cx="3273425" cy="5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smtClean="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D023E829-E25E-456C-B75D-04FF080F78B6}" type="slidenum">
              <a:rPr lang="en-GB" altLang="ru-RU"/>
              <a:pPr>
                <a:defRPr/>
              </a:pPr>
              <a:t>‹#›</a:t>
            </a:fld>
            <a:endParaRPr lang="en-GB" altLang="ru-RU"/>
          </a:p>
        </p:txBody>
      </p:sp>
    </p:spTree>
    <p:extLst>
      <p:ext uri="{BB962C8B-B14F-4D97-AF65-F5344CB8AC3E}">
        <p14:creationId xmlns:p14="http://schemas.microsoft.com/office/powerpoint/2010/main" val="34615124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15303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19875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24447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29019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5000"/>
              </a:lnSpc>
            </a:pPr>
            <a:fld id="{4D7816BC-7FA2-41C3-9FA5-3E3DAF47183B}" type="slidenum">
              <a:rPr lang="en-GB" altLang="ru-RU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</a:pPr>
              <a:t>1</a:t>
            </a:fld>
            <a:endParaRPr lang="en-GB" altLang="ru-RU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3" name="Text Box 1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endParaRPr lang="ru-RU" altLang="ru-RU"/>
          </a:p>
        </p:txBody>
      </p:sp>
      <p:sp>
        <p:nvSpPr>
          <p:cNvPr id="5124" name="Rectangle 2"/>
          <p:cNvSpPr txBox="1">
            <a:spLocks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4206454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15303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19875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24447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29019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5000"/>
              </a:lnSpc>
            </a:pPr>
            <a:fld id="{E4214C66-0722-4611-B604-F88F36BCAE20}" type="slidenum">
              <a:rPr lang="en-GB" altLang="ru-RU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</a:pPr>
              <a:t>2</a:t>
            </a:fld>
            <a:endParaRPr lang="en-GB" altLang="ru-RU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71" name="Text Box 1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endParaRPr lang="ru-RU" altLang="ru-RU"/>
          </a:p>
        </p:txBody>
      </p:sp>
      <p:sp>
        <p:nvSpPr>
          <p:cNvPr id="7172" name="Rectangle 2"/>
          <p:cNvSpPr txBox="1">
            <a:spLocks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772208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15303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19875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24447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29019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5000"/>
              </a:lnSpc>
            </a:pPr>
            <a:fld id="{A2655AA6-8119-4059-918C-4E0B77413D6C}" type="slidenum">
              <a:rPr lang="en-GB" altLang="ru-RU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</a:pPr>
              <a:t>3</a:t>
            </a:fld>
            <a:endParaRPr lang="en-GB" altLang="ru-RU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219" name="Text Box 1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endParaRPr lang="ru-RU" altLang="ru-RU"/>
          </a:p>
        </p:txBody>
      </p:sp>
      <p:sp>
        <p:nvSpPr>
          <p:cNvPr id="9220" name="Rectangle 2"/>
          <p:cNvSpPr txBox="1">
            <a:spLocks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7871758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15303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19875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24447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29019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5000"/>
              </a:lnSpc>
            </a:pPr>
            <a:fld id="{72CCBAE9-CE37-4248-819B-8EC2E678297A}" type="slidenum">
              <a:rPr lang="en-GB" altLang="ru-RU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</a:pPr>
              <a:t>4</a:t>
            </a:fld>
            <a:endParaRPr lang="en-GB" altLang="ru-RU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267" name="Text Box 1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endParaRPr lang="ru-RU" altLang="ru-RU"/>
          </a:p>
        </p:txBody>
      </p:sp>
      <p:sp>
        <p:nvSpPr>
          <p:cNvPr id="11268" name="Rectangle 2"/>
          <p:cNvSpPr txBox="1">
            <a:spLocks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5600736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15303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19875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24447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29019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5000"/>
              </a:lnSpc>
            </a:pPr>
            <a:fld id="{EAED83D7-BAC4-4750-8082-1F5CF97DE32C}" type="slidenum">
              <a:rPr lang="en-GB" altLang="ru-RU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</a:pPr>
              <a:t>5</a:t>
            </a:fld>
            <a:endParaRPr lang="en-GB" altLang="ru-RU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315" name="Text Box 1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endParaRPr lang="ru-RU" altLang="ru-RU"/>
          </a:p>
        </p:txBody>
      </p:sp>
      <p:sp>
        <p:nvSpPr>
          <p:cNvPr id="13316" name="Rectangle 2"/>
          <p:cNvSpPr txBox="1">
            <a:spLocks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1828941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15303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19875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24447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29019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5000"/>
              </a:lnSpc>
            </a:pPr>
            <a:fld id="{E9242A11-64E4-4788-934E-99CB7D5868CA}" type="slidenum">
              <a:rPr lang="en-GB" altLang="ru-RU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</a:pPr>
              <a:t>6</a:t>
            </a:fld>
            <a:endParaRPr lang="en-GB" altLang="ru-RU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3" name="Text Box 1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endParaRPr lang="ru-RU" altLang="ru-RU"/>
          </a:p>
        </p:txBody>
      </p:sp>
      <p:sp>
        <p:nvSpPr>
          <p:cNvPr id="15364" name="Rectangle 2"/>
          <p:cNvSpPr txBox="1">
            <a:spLocks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0600021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15303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19875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24447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29019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5000"/>
              </a:lnSpc>
            </a:pPr>
            <a:fld id="{6987CCC1-4E67-437E-BD93-D7C31B206DDD}" type="slidenum">
              <a:rPr lang="en-GB" altLang="ru-RU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</a:pPr>
              <a:t>7</a:t>
            </a:fld>
            <a:endParaRPr lang="en-GB" altLang="ru-RU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411" name="Text Box 1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endParaRPr lang="ru-RU" altLang="ru-RU"/>
          </a:p>
        </p:txBody>
      </p:sp>
      <p:sp>
        <p:nvSpPr>
          <p:cNvPr id="17412" name="Rectangle 2"/>
          <p:cNvSpPr txBox="1">
            <a:spLocks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8921559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15303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19875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24447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29019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5000"/>
              </a:lnSpc>
            </a:pPr>
            <a:fld id="{88F8F742-82B7-461F-9234-C2227A66BF07}" type="slidenum">
              <a:rPr lang="en-GB" altLang="ru-RU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</a:pPr>
              <a:t>8</a:t>
            </a:fld>
            <a:endParaRPr lang="en-GB" altLang="ru-RU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459" name="Text Box 1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endParaRPr lang="ru-RU" altLang="ru-RU"/>
          </a:p>
        </p:txBody>
      </p:sp>
      <p:sp>
        <p:nvSpPr>
          <p:cNvPr id="19460" name="Rectangle 2"/>
          <p:cNvSpPr txBox="1">
            <a:spLocks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6675082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15303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19875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24447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29019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5000"/>
              </a:lnSpc>
            </a:pPr>
            <a:fld id="{E61F6937-328C-4095-858A-785EC5E8B117}" type="slidenum">
              <a:rPr lang="en-GB" altLang="ru-RU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</a:pPr>
              <a:t>9</a:t>
            </a:fld>
            <a:endParaRPr lang="en-GB" altLang="ru-RU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507" name="Text Box 1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endParaRPr lang="ru-RU" altLang="ru-RU"/>
          </a:p>
        </p:txBody>
      </p:sp>
      <p:sp>
        <p:nvSpPr>
          <p:cNvPr id="21508" name="Rectangle 2"/>
          <p:cNvSpPr txBox="1">
            <a:spLocks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7027826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15303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19875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24447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29019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5000"/>
              </a:lnSpc>
            </a:pPr>
            <a:fld id="{73D0C718-9AE7-4143-BBF9-DAD8068A2F83}" type="slidenum">
              <a:rPr lang="en-GB" altLang="ru-RU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</a:pPr>
              <a:t>10</a:t>
            </a:fld>
            <a:endParaRPr lang="en-GB" altLang="ru-RU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555" name="Text Box 1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endParaRPr lang="ru-RU" altLang="ru-RU"/>
          </a:p>
        </p:txBody>
      </p:sp>
      <p:sp>
        <p:nvSpPr>
          <p:cNvPr id="23556" name="Rectangle 2"/>
          <p:cNvSpPr txBox="1">
            <a:spLocks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2170286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15303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19875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24447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29019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5000"/>
              </a:lnSpc>
            </a:pPr>
            <a:fld id="{3FC207CA-2FAC-45DD-B24B-7335AF992949}" type="slidenum">
              <a:rPr lang="en-GB" altLang="ru-RU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</a:pPr>
              <a:t>11</a:t>
            </a:fld>
            <a:endParaRPr lang="en-GB" altLang="ru-RU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5603" name="Text Box 1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endParaRPr lang="ru-RU" altLang="ru-RU"/>
          </a:p>
        </p:txBody>
      </p:sp>
      <p:sp>
        <p:nvSpPr>
          <p:cNvPr id="25604" name="Rectangle 2"/>
          <p:cNvSpPr txBox="1">
            <a:spLocks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5907822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15303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19875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24447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29019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5000"/>
              </a:lnSpc>
            </a:pPr>
            <a:fld id="{F9D08BD4-8CC6-4801-B482-F1B137F26987}" type="slidenum">
              <a:rPr lang="en-GB" altLang="ru-RU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</a:pPr>
              <a:t>12</a:t>
            </a:fld>
            <a:endParaRPr lang="en-GB" altLang="ru-RU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7651" name="Text Box 1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endParaRPr lang="ru-RU" altLang="ru-RU"/>
          </a:p>
        </p:txBody>
      </p:sp>
      <p:sp>
        <p:nvSpPr>
          <p:cNvPr id="27652" name="Rectangle 2"/>
          <p:cNvSpPr txBox="1">
            <a:spLocks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6825581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15303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19875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24447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29019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5000"/>
              </a:lnSpc>
            </a:pPr>
            <a:fld id="{96719D2D-8B3D-4666-8CD5-1E3B1E43A103}" type="slidenum">
              <a:rPr lang="en-GB" altLang="ru-RU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</a:pPr>
              <a:t>13</a:t>
            </a:fld>
            <a:endParaRPr lang="en-GB" altLang="ru-RU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9699" name="Text Box 1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endParaRPr lang="ru-RU" altLang="ru-RU"/>
          </a:p>
        </p:txBody>
      </p:sp>
      <p:sp>
        <p:nvSpPr>
          <p:cNvPr id="29700" name="Rectangle 2"/>
          <p:cNvSpPr txBox="1">
            <a:spLocks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2575400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15303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19875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24447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29019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5000"/>
              </a:lnSpc>
            </a:pPr>
            <a:fld id="{D2610F2E-F54B-4E5F-ADF2-DA4D3607CB43}" type="slidenum">
              <a:rPr lang="en-GB" altLang="ru-RU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</a:pPr>
              <a:t>14</a:t>
            </a:fld>
            <a:endParaRPr lang="en-GB" altLang="ru-RU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endParaRPr lang="ru-RU" altLang="ru-RU"/>
          </a:p>
        </p:txBody>
      </p:sp>
      <p:sp>
        <p:nvSpPr>
          <p:cNvPr id="31748" name="Rectangle 2"/>
          <p:cNvSpPr txBox="1">
            <a:spLocks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5866527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15303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19875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24447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29019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5000"/>
              </a:lnSpc>
            </a:pPr>
            <a:fld id="{A17B525F-6721-466C-A229-A4CE988EB8A6}" type="slidenum">
              <a:rPr lang="en-GB" altLang="ru-RU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</a:pPr>
              <a:t>15</a:t>
            </a:fld>
            <a:endParaRPr lang="en-GB" altLang="ru-RU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endParaRPr lang="ru-RU" altLang="ru-RU"/>
          </a:p>
        </p:txBody>
      </p:sp>
      <p:sp>
        <p:nvSpPr>
          <p:cNvPr id="33796" name="Rectangle 2"/>
          <p:cNvSpPr txBox="1">
            <a:spLocks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6290730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15303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19875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24447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29019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5000"/>
              </a:lnSpc>
            </a:pPr>
            <a:fld id="{3B4E041E-345E-450D-B943-A7859CC8FC87}" type="slidenum">
              <a:rPr lang="en-GB" altLang="ru-RU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</a:pPr>
              <a:t>16</a:t>
            </a:fld>
            <a:endParaRPr lang="en-GB" altLang="ru-RU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5843" name="Text Box 1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endParaRPr lang="ru-RU" altLang="ru-RU"/>
          </a:p>
        </p:txBody>
      </p:sp>
      <p:sp>
        <p:nvSpPr>
          <p:cNvPr id="35844" name="Rectangle 2"/>
          <p:cNvSpPr txBox="1">
            <a:spLocks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3805492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15303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19875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24447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29019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5000"/>
              </a:lnSpc>
            </a:pPr>
            <a:fld id="{837534A8-E497-44B5-B2AB-DE5D98691051}" type="slidenum">
              <a:rPr lang="en-GB" altLang="ru-RU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</a:pPr>
              <a:t>17</a:t>
            </a:fld>
            <a:endParaRPr lang="en-GB" altLang="ru-RU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7891" name="Text Box 1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endParaRPr lang="ru-RU" altLang="ru-RU"/>
          </a:p>
        </p:txBody>
      </p:sp>
      <p:sp>
        <p:nvSpPr>
          <p:cNvPr id="37892" name="Rectangle 2"/>
          <p:cNvSpPr txBox="1">
            <a:spLocks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4010054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15303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19875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24447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29019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5000"/>
              </a:lnSpc>
            </a:pPr>
            <a:fld id="{6ABF688E-2364-49E9-9D98-A0BB2A729AB7}" type="slidenum">
              <a:rPr lang="en-GB" altLang="ru-RU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</a:pPr>
              <a:t>18</a:t>
            </a:fld>
            <a:endParaRPr lang="en-GB" altLang="ru-RU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9939" name="Text Box 1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endParaRPr lang="ru-RU" altLang="ru-RU"/>
          </a:p>
        </p:txBody>
      </p:sp>
      <p:sp>
        <p:nvSpPr>
          <p:cNvPr id="39940" name="Rectangle 2"/>
          <p:cNvSpPr txBox="1">
            <a:spLocks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7158821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15303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19875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24447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29019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5000"/>
              </a:lnSpc>
            </a:pPr>
            <a:fld id="{52BB25CF-FCE5-4524-997B-304A2AFC2A6D}" type="slidenum">
              <a:rPr lang="en-GB" altLang="ru-RU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</a:pPr>
              <a:t>19</a:t>
            </a:fld>
            <a:endParaRPr lang="en-GB" altLang="ru-RU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987" name="Text Box 1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endParaRPr lang="ru-RU" altLang="ru-RU"/>
          </a:p>
        </p:txBody>
      </p:sp>
      <p:sp>
        <p:nvSpPr>
          <p:cNvPr id="41988" name="Rectangle 2"/>
          <p:cNvSpPr txBox="1">
            <a:spLocks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935995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B47212-0176-4103-9551-0EDF6FE4A204}" type="slidenum">
              <a:rPr lang="en-GB" altLang="ru-RU"/>
              <a:pPr>
                <a:defRPr/>
              </a:pPr>
              <a:t>‹#›</a:t>
            </a:fld>
            <a:endParaRPr lang="en-GB" altLang="ru-RU"/>
          </a:p>
        </p:txBody>
      </p:sp>
    </p:spTree>
    <p:extLst>
      <p:ext uri="{BB962C8B-B14F-4D97-AF65-F5344CB8AC3E}">
        <p14:creationId xmlns:p14="http://schemas.microsoft.com/office/powerpoint/2010/main" val="61782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787B02-FC96-4B6A-B80E-A659F9E796CF}" type="slidenum">
              <a:rPr lang="en-GB" altLang="ru-RU"/>
              <a:pPr>
                <a:defRPr/>
              </a:pPr>
              <a:t>‹#›</a:t>
            </a:fld>
            <a:endParaRPr lang="en-GB" altLang="ru-RU"/>
          </a:p>
        </p:txBody>
      </p:sp>
    </p:spTree>
    <p:extLst>
      <p:ext uri="{BB962C8B-B14F-4D97-AF65-F5344CB8AC3E}">
        <p14:creationId xmlns:p14="http://schemas.microsoft.com/office/powerpoint/2010/main" val="3333477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A8D680-2F97-46B2-A09C-EF802D5CB523}" type="slidenum">
              <a:rPr lang="en-GB" altLang="ru-RU"/>
              <a:pPr>
                <a:defRPr/>
              </a:pPr>
              <a:t>‹#›</a:t>
            </a:fld>
            <a:endParaRPr lang="en-GB" altLang="ru-RU"/>
          </a:p>
        </p:txBody>
      </p:sp>
    </p:spTree>
    <p:extLst>
      <p:ext uri="{BB962C8B-B14F-4D97-AF65-F5344CB8AC3E}">
        <p14:creationId xmlns:p14="http://schemas.microsoft.com/office/powerpoint/2010/main" val="3367334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6112" cy="49847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1750" y="1768475"/>
            <a:ext cx="4457700" cy="49847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ADF269-E4AB-4B2C-A07E-07C536E6A791}" type="slidenum">
              <a:rPr lang="en-GB" altLang="ru-RU"/>
              <a:pPr>
                <a:defRPr/>
              </a:pPr>
              <a:t>‹#›</a:t>
            </a:fld>
            <a:endParaRPr lang="en-GB" altLang="ru-RU"/>
          </a:p>
        </p:txBody>
      </p:sp>
    </p:spTree>
    <p:extLst>
      <p:ext uri="{BB962C8B-B14F-4D97-AF65-F5344CB8AC3E}">
        <p14:creationId xmlns:p14="http://schemas.microsoft.com/office/powerpoint/2010/main" val="4077066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u-RU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u-RU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56D846-014D-49D5-8B56-9384979DD9DF}" type="slidenum">
              <a:rPr lang="en-GB" altLang="ru-RU"/>
              <a:pPr>
                <a:defRPr/>
              </a:pPr>
              <a:t>‹#›</a:t>
            </a:fld>
            <a:endParaRPr lang="en-GB" altLang="ru-RU"/>
          </a:p>
        </p:txBody>
      </p:sp>
    </p:spTree>
    <p:extLst>
      <p:ext uri="{BB962C8B-B14F-4D97-AF65-F5344CB8AC3E}">
        <p14:creationId xmlns:p14="http://schemas.microsoft.com/office/powerpoint/2010/main" val="3154668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32656C-BD6D-4F9C-93F7-DEA6F517F394}" type="slidenum">
              <a:rPr lang="en-GB" altLang="ru-RU"/>
              <a:pPr>
                <a:defRPr/>
              </a:pPr>
              <a:t>‹#›</a:t>
            </a:fld>
            <a:endParaRPr lang="en-GB" altLang="ru-RU"/>
          </a:p>
        </p:txBody>
      </p:sp>
    </p:spTree>
    <p:extLst>
      <p:ext uri="{BB962C8B-B14F-4D97-AF65-F5344CB8AC3E}">
        <p14:creationId xmlns:p14="http://schemas.microsoft.com/office/powerpoint/2010/main" val="300567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422EEC-C12C-485C-8BC3-A8E3FF13EA4C}" type="slidenum">
              <a:rPr lang="en-GB" altLang="ru-RU"/>
              <a:pPr>
                <a:defRPr/>
              </a:pPr>
              <a:t>‹#›</a:t>
            </a:fld>
            <a:endParaRPr lang="en-GB" altLang="ru-RU"/>
          </a:p>
        </p:txBody>
      </p:sp>
    </p:spTree>
    <p:extLst>
      <p:ext uri="{BB962C8B-B14F-4D97-AF65-F5344CB8AC3E}">
        <p14:creationId xmlns:p14="http://schemas.microsoft.com/office/powerpoint/2010/main" val="2944649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8CF4E0-2D1D-4CE9-8BE4-38A6B0D55CA9}" type="slidenum">
              <a:rPr lang="en-GB" altLang="ru-RU"/>
              <a:pPr>
                <a:defRPr/>
              </a:pPr>
              <a:t>‹#›</a:t>
            </a:fld>
            <a:endParaRPr lang="en-GB" altLang="ru-RU"/>
          </a:p>
        </p:txBody>
      </p:sp>
    </p:spTree>
    <p:extLst>
      <p:ext uri="{BB962C8B-B14F-4D97-AF65-F5344CB8AC3E}">
        <p14:creationId xmlns:p14="http://schemas.microsoft.com/office/powerpoint/2010/main" val="3823275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FAB228-9408-49A1-9FF6-9FD2D5097533}" type="slidenum">
              <a:rPr lang="en-GB" altLang="ru-RU"/>
              <a:pPr>
                <a:defRPr/>
              </a:pPr>
              <a:t>‹#›</a:t>
            </a:fld>
            <a:endParaRPr lang="en-GB" altLang="ru-RU"/>
          </a:p>
        </p:txBody>
      </p:sp>
    </p:spTree>
    <p:extLst>
      <p:ext uri="{BB962C8B-B14F-4D97-AF65-F5344CB8AC3E}">
        <p14:creationId xmlns:p14="http://schemas.microsoft.com/office/powerpoint/2010/main" val="4243430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F75A37-2EA9-4306-BB2F-A31F679E848B}" type="slidenum">
              <a:rPr lang="en-GB" altLang="ru-RU"/>
              <a:pPr>
                <a:defRPr/>
              </a:pPr>
              <a:t>‹#›</a:t>
            </a:fld>
            <a:endParaRPr lang="en-GB" altLang="ru-RU"/>
          </a:p>
        </p:txBody>
      </p:sp>
    </p:spTree>
    <p:extLst>
      <p:ext uri="{BB962C8B-B14F-4D97-AF65-F5344CB8AC3E}">
        <p14:creationId xmlns:p14="http://schemas.microsoft.com/office/powerpoint/2010/main" val="4201714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04088" y="301625"/>
            <a:ext cx="2265362" cy="645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48450" cy="6451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ACE0A1-E916-46C1-8991-770C7AF94A23}" type="slidenum">
              <a:rPr lang="en-GB" altLang="ru-RU"/>
              <a:pPr>
                <a:defRPr/>
              </a:pPr>
              <a:t>‹#›</a:t>
            </a:fld>
            <a:endParaRPr lang="en-GB" altLang="ru-RU"/>
          </a:p>
        </p:txBody>
      </p:sp>
    </p:spTree>
    <p:extLst>
      <p:ext uri="{BB962C8B-B14F-4D97-AF65-F5344CB8AC3E}">
        <p14:creationId xmlns:p14="http://schemas.microsoft.com/office/powerpoint/2010/main" val="18782567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41379" y="2771882"/>
            <a:ext cx="7276539" cy="2494297"/>
          </a:xfrm>
        </p:spPr>
        <p:txBody>
          <a:bodyPr anchor="b">
            <a:normAutofit/>
          </a:bodyPr>
          <a:lstStyle>
            <a:lvl1pPr>
              <a:defRPr sz="5952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1379" y="5266178"/>
            <a:ext cx="7276539" cy="1241518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03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3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7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1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4967" y="4763277"/>
            <a:ext cx="1538412" cy="861769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696" y="4992981"/>
            <a:ext cx="644898" cy="402483"/>
          </a:xfrm>
        </p:spPr>
        <p:txBody>
          <a:bodyPr/>
          <a:lstStyle/>
          <a:p>
            <a:pPr>
              <a:defRPr/>
            </a:pPr>
            <a:fld id="{3043BCF4-5582-4D24-8EDC-14089DB66A22}" type="slidenum">
              <a:rPr lang="en-GB" altLang="ru-RU" smtClean="0"/>
              <a:pPr>
                <a:defRPr/>
              </a:pPr>
              <a:t>‹#›</a:t>
            </a:fld>
            <a:endParaRPr lang="en-GB" altLang="ru-RU"/>
          </a:p>
        </p:txBody>
      </p:sp>
    </p:spTree>
    <p:extLst>
      <p:ext uri="{BB962C8B-B14F-4D97-AF65-F5344CB8AC3E}">
        <p14:creationId xmlns:p14="http://schemas.microsoft.com/office/powerpoint/2010/main" val="20942001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4450" y="687966"/>
            <a:ext cx="7264134" cy="141194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1378" y="2351899"/>
            <a:ext cx="7267206" cy="416412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64" y="783960"/>
            <a:ext cx="1497493" cy="559981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F08D5F-A26D-4D87-B5A8-B898CEDE2BB2}" type="slidenum">
              <a:rPr lang="en-GB" altLang="ru-RU" smtClean="0"/>
              <a:pPr>
                <a:defRPr/>
              </a:pPr>
              <a:t>‹#›</a:t>
            </a:fld>
            <a:endParaRPr lang="en-GB" altLang="ru-RU"/>
          </a:p>
        </p:txBody>
      </p:sp>
    </p:spTree>
    <p:extLst>
      <p:ext uri="{BB962C8B-B14F-4D97-AF65-F5344CB8AC3E}">
        <p14:creationId xmlns:p14="http://schemas.microsoft.com/office/powerpoint/2010/main" val="26973092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378" y="2286820"/>
            <a:ext cx="7267206" cy="1619080"/>
          </a:xfrm>
        </p:spPr>
        <p:txBody>
          <a:bodyPr anchor="b"/>
          <a:lstStyle>
            <a:lvl1pPr algn="l">
              <a:defRPr sz="4409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1378" y="3947830"/>
            <a:ext cx="7267206" cy="948432"/>
          </a:xfrm>
        </p:spPr>
        <p:txBody>
          <a:bodyPr anchor="t"/>
          <a:lstStyle>
            <a:lvl1pPr marL="0" indent="0" algn="l">
              <a:buNone/>
              <a:defRPr sz="220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03972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64" y="3490510"/>
            <a:ext cx="1497493" cy="559981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3593" y="3576064"/>
            <a:ext cx="644898" cy="402483"/>
          </a:xfrm>
        </p:spPr>
        <p:txBody>
          <a:bodyPr/>
          <a:lstStyle/>
          <a:p>
            <a:pPr>
              <a:defRPr/>
            </a:pPr>
            <a:fld id="{DE05AF24-34EC-4652-8D1E-00EDC2F7DCB8}" type="slidenum">
              <a:rPr lang="en-GB" altLang="ru-RU" smtClean="0"/>
              <a:pPr>
                <a:defRPr/>
              </a:pPr>
              <a:t>‹#›</a:t>
            </a:fld>
            <a:endParaRPr lang="en-GB" altLang="ru-RU"/>
          </a:p>
        </p:txBody>
      </p:sp>
    </p:spTree>
    <p:extLst>
      <p:ext uri="{BB962C8B-B14F-4D97-AF65-F5344CB8AC3E}">
        <p14:creationId xmlns:p14="http://schemas.microsoft.com/office/powerpoint/2010/main" val="12979038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41379" y="2355323"/>
            <a:ext cx="3525056" cy="415285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84011" y="2355323"/>
            <a:ext cx="3524573" cy="415285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64" y="783960"/>
            <a:ext cx="1497493" cy="559981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3593" y="868385"/>
            <a:ext cx="644898" cy="402483"/>
          </a:xfrm>
        </p:spPr>
        <p:txBody>
          <a:bodyPr/>
          <a:lstStyle/>
          <a:p>
            <a:pPr>
              <a:defRPr/>
            </a:pPr>
            <a:fld id="{60230D91-D7CC-4337-94C0-72B949F49BB5}" type="slidenum">
              <a:rPr lang="en-GB" altLang="ru-RU" smtClean="0"/>
              <a:pPr>
                <a:defRPr/>
              </a:pPr>
              <a:t>‹#›</a:t>
            </a:fld>
            <a:endParaRPr lang="en-GB" altLang="ru-RU"/>
          </a:p>
        </p:txBody>
      </p:sp>
    </p:spTree>
    <p:extLst>
      <p:ext uri="{BB962C8B-B14F-4D97-AF65-F5344CB8AC3E}">
        <p14:creationId xmlns:p14="http://schemas.microsoft.com/office/powerpoint/2010/main" val="10676239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97393" y="2454443"/>
            <a:ext cx="3169042" cy="635222"/>
          </a:xfrm>
        </p:spPr>
        <p:txBody>
          <a:bodyPr anchor="b">
            <a:noAutofit/>
          </a:bodyPr>
          <a:lstStyle>
            <a:lvl1pPr marL="0" indent="0">
              <a:buNone/>
              <a:defRPr sz="2646" b="0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41378" y="3089666"/>
            <a:ext cx="3525057" cy="342346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5518" y="2450885"/>
            <a:ext cx="3167546" cy="635222"/>
          </a:xfrm>
        </p:spPr>
        <p:txBody>
          <a:bodyPr anchor="b">
            <a:noAutofit/>
          </a:bodyPr>
          <a:lstStyle>
            <a:lvl1pPr marL="0" indent="0">
              <a:buNone/>
              <a:defRPr sz="2646" b="0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80051" y="3086107"/>
            <a:ext cx="3523015" cy="342346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64" y="783960"/>
            <a:ext cx="1497493" cy="559981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3593" y="868385"/>
            <a:ext cx="644898" cy="402483"/>
          </a:xfrm>
        </p:spPr>
        <p:txBody>
          <a:bodyPr/>
          <a:lstStyle/>
          <a:p>
            <a:pPr>
              <a:defRPr/>
            </a:pPr>
            <a:fld id="{49E41886-26E4-4ECC-A482-918B3F1F3DDA}" type="slidenum">
              <a:rPr lang="en-GB" altLang="ru-RU" smtClean="0"/>
              <a:pPr>
                <a:defRPr/>
              </a:pPr>
              <a:t>‹#›</a:t>
            </a:fld>
            <a:endParaRPr lang="en-GB" altLang="ru-RU"/>
          </a:p>
        </p:txBody>
      </p:sp>
    </p:spTree>
    <p:extLst>
      <p:ext uri="{BB962C8B-B14F-4D97-AF65-F5344CB8AC3E}">
        <p14:creationId xmlns:p14="http://schemas.microsoft.com/office/powerpoint/2010/main" val="6999920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4448" y="687966"/>
            <a:ext cx="7264135" cy="141194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64" y="783960"/>
            <a:ext cx="1497493" cy="559981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3615DF-A18C-4EEA-B0A6-0D09B679DF6F}" type="slidenum">
              <a:rPr lang="en-GB" altLang="ru-RU" smtClean="0"/>
              <a:pPr>
                <a:defRPr/>
              </a:pPr>
              <a:t>‹#›</a:t>
            </a:fld>
            <a:endParaRPr lang="en-GB" altLang="ru-RU"/>
          </a:p>
        </p:txBody>
      </p:sp>
    </p:spTree>
    <p:extLst>
      <p:ext uri="{BB962C8B-B14F-4D97-AF65-F5344CB8AC3E}">
        <p14:creationId xmlns:p14="http://schemas.microsoft.com/office/powerpoint/2010/main" val="37704183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64" y="783960"/>
            <a:ext cx="1497493" cy="559981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C8378E-CCB1-48ED-857C-A2732BA5420A}" type="slidenum">
              <a:rPr lang="en-GB" altLang="ru-RU" smtClean="0"/>
              <a:pPr>
                <a:defRPr/>
              </a:pPr>
              <a:t>‹#›</a:t>
            </a:fld>
            <a:endParaRPr lang="en-GB" altLang="ru-RU"/>
          </a:p>
        </p:txBody>
      </p:sp>
    </p:spTree>
    <p:extLst>
      <p:ext uri="{BB962C8B-B14F-4D97-AF65-F5344CB8AC3E}">
        <p14:creationId xmlns:p14="http://schemas.microsoft.com/office/powerpoint/2010/main" val="39065179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378" y="491730"/>
            <a:ext cx="2898934" cy="1076203"/>
          </a:xfrm>
        </p:spPr>
        <p:txBody>
          <a:bodyPr anchor="b"/>
          <a:lstStyle>
            <a:lvl1pPr algn="l">
              <a:defRPr sz="2205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9373" y="491731"/>
            <a:ext cx="4179211" cy="5968994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1378" y="1762175"/>
            <a:ext cx="2898934" cy="4698546"/>
          </a:xfrm>
        </p:spPr>
        <p:txBody>
          <a:bodyPr/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64" y="783960"/>
            <a:ext cx="1497493" cy="559981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6F39BE-DEBC-406C-8466-1B402D23BADC}" type="slidenum">
              <a:rPr lang="en-GB" altLang="ru-RU" smtClean="0"/>
              <a:pPr>
                <a:defRPr/>
              </a:pPr>
              <a:t>‹#›</a:t>
            </a:fld>
            <a:endParaRPr lang="en-GB" altLang="ru-RU"/>
          </a:p>
        </p:txBody>
      </p:sp>
    </p:spTree>
    <p:extLst>
      <p:ext uri="{BB962C8B-B14F-4D97-AF65-F5344CB8AC3E}">
        <p14:creationId xmlns:p14="http://schemas.microsoft.com/office/powerpoint/2010/main" val="29885498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378" y="5291772"/>
            <a:ext cx="7267206" cy="624724"/>
          </a:xfrm>
        </p:spPr>
        <p:txBody>
          <a:bodyPr anchor="b">
            <a:normAutofit/>
          </a:bodyPr>
          <a:lstStyle>
            <a:lvl1pPr algn="l">
              <a:defRPr sz="2646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41378" y="699931"/>
            <a:ext cx="7267206" cy="4249391"/>
          </a:xfrm>
        </p:spPr>
        <p:txBody>
          <a:bodyPr anchor="t">
            <a:normAutofit/>
          </a:bodyPr>
          <a:lstStyle>
            <a:lvl1pPr marL="0" indent="0" algn="ctr">
              <a:buNone/>
              <a:defRPr sz="1764"/>
            </a:lvl1pPr>
            <a:lvl2pPr marL="503972" indent="0">
              <a:buNone/>
              <a:defRPr sz="1764"/>
            </a:lvl2pPr>
            <a:lvl3pPr marL="1007943" indent="0">
              <a:buNone/>
              <a:defRPr sz="1764"/>
            </a:lvl3pPr>
            <a:lvl4pPr marL="1511915" indent="0">
              <a:buNone/>
              <a:defRPr sz="1764"/>
            </a:lvl4pPr>
            <a:lvl5pPr marL="2015886" indent="0">
              <a:buNone/>
              <a:defRPr sz="1764"/>
            </a:lvl5pPr>
            <a:lvl6pPr marL="2519858" indent="0">
              <a:buNone/>
              <a:defRPr sz="1764"/>
            </a:lvl6pPr>
            <a:lvl7pPr marL="3023829" indent="0">
              <a:buNone/>
              <a:defRPr sz="1764"/>
            </a:lvl7pPr>
            <a:lvl8pPr marL="3527801" indent="0">
              <a:buNone/>
              <a:defRPr sz="1764"/>
            </a:lvl8pPr>
            <a:lvl9pPr marL="4031772" indent="0">
              <a:buNone/>
              <a:defRPr sz="1764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1378" y="5916496"/>
            <a:ext cx="7267206" cy="544226"/>
          </a:xfrm>
        </p:spPr>
        <p:txBody>
          <a:bodyPr>
            <a:normAutofit/>
          </a:bodyPr>
          <a:lstStyle>
            <a:lvl1pPr marL="0" indent="0">
              <a:buNone/>
              <a:defRPr sz="132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64" y="5413094"/>
            <a:ext cx="1497493" cy="559981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3593" y="5492932"/>
            <a:ext cx="644898" cy="402483"/>
          </a:xfrm>
        </p:spPr>
        <p:txBody>
          <a:bodyPr/>
          <a:lstStyle/>
          <a:p>
            <a:pPr>
              <a:defRPr/>
            </a:pPr>
            <a:fld id="{4E8E425B-B04E-4B9E-90D8-E725B55DD2AF}" type="slidenum">
              <a:rPr lang="en-GB" altLang="ru-RU" smtClean="0"/>
              <a:pPr>
                <a:defRPr/>
              </a:pPr>
              <a:t>‹#›</a:t>
            </a:fld>
            <a:endParaRPr lang="en-GB" altLang="ru-RU"/>
          </a:p>
        </p:txBody>
      </p:sp>
    </p:spTree>
    <p:extLst>
      <p:ext uri="{BB962C8B-B14F-4D97-AF65-F5344CB8AC3E}">
        <p14:creationId xmlns:p14="http://schemas.microsoft.com/office/powerpoint/2010/main" val="10212875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378" y="671971"/>
            <a:ext cx="7267206" cy="3435959"/>
          </a:xfrm>
        </p:spPr>
        <p:txBody>
          <a:bodyPr anchor="ctr">
            <a:normAutofit/>
          </a:bodyPr>
          <a:lstStyle>
            <a:lvl1pPr algn="l">
              <a:defRPr sz="5291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1378" y="4799529"/>
            <a:ext cx="7267206" cy="1715052"/>
          </a:xfrm>
        </p:spPr>
        <p:txBody>
          <a:bodyPr anchor="ctr">
            <a:normAutofit/>
          </a:bodyPr>
          <a:lstStyle>
            <a:lvl1pPr marL="0" indent="0" algn="l">
              <a:buNone/>
              <a:defRPr sz="1984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03972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64" y="3490510"/>
            <a:ext cx="1497493" cy="559981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3593" y="3576064"/>
            <a:ext cx="644898" cy="402483"/>
          </a:xfrm>
        </p:spPr>
        <p:txBody>
          <a:bodyPr/>
          <a:lstStyle/>
          <a:p>
            <a:pPr>
              <a:defRPr/>
            </a:pPr>
            <a:fld id="{4179F2B3-401E-4862-B8A0-13880C1BF9EA}" type="slidenum">
              <a:rPr lang="en-GB" altLang="ru-RU" smtClean="0"/>
              <a:pPr>
                <a:defRPr/>
              </a:pPr>
              <a:t>‹#›</a:t>
            </a:fld>
            <a:endParaRPr lang="en-GB" altLang="ru-RU"/>
          </a:p>
        </p:txBody>
      </p:sp>
    </p:spTree>
    <p:extLst>
      <p:ext uri="{BB962C8B-B14F-4D97-AF65-F5344CB8AC3E}">
        <p14:creationId xmlns:p14="http://schemas.microsoft.com/office/powerpoint/2010/main" val="39637742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2254" y="671971"/>
            <a:ext cx="6735395" cy="3191863"/>
          </a:xfrm>
        </p:spPr>
        <p:txBody>
          <a:bodyPr anchor="ctr">
            <a:normAutofit/>
          </a:bodyPr>
          <a:lstStyle>
            <a:lvl1pPr algn="l">
              <a:defRPr sz="5291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63441" y="3863834"/>
            <a:ext cx="6233019" cy="419982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764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3972" indent="0">
              <a:buFontTx/>
              <a:buNone/>
              <a:defRPr/>
            </a:lvl2pPr>
            <a:lvl3pPr marL="1007943" indent="0">
              <a:buFontTx/>
              <a:buNone/>
              <a:defRPr/>
            </a:lvl3pPr>
            <a:lvl4pPr marL="1511915" indent="0">
              <a:buFontTx/>
              <a:buNone/>
              <a:defRPr/>
            </a:lvl4pPr>
            <a:lvl5pPr marL="2015886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1378" y="4799529"/>
            <a:ext cx="7267206" cy="1715052"/>
          </a:xfrm>
        </p:spPr>
        <p:txBody>
          <a:bodyPr anchor="ctr">
            <a:normAutofit/>
          </a:bodyPr>
          <a:lstStyle>
            <a:lvl1pPr marL="0" indent="0" algn="l">
              <a:buNone/>
              <a:defRPr sz="1984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03972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64" y="3490510"/>
            <a:ext cx="1497493" cy="559981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3593" y="3576064"/>
            <a:ext cx="644898" cy="402483"/>
          </a:xfrm>
        </p:spPr>
        <p:txBody>
          <a:bodyPr/>
          <a:lstStyle/>
          <a:p>
            <a:pPr>
              <a:defRPr/>
            </a:pPr>
            <a:fld id="{4179F2B3-401E-4862-B8A0-13880C1BF9EA}" type="slidenum">
              <a:rPr lang="en-GB" altLang="ru-RU" smtClean="0"/>
              <a:pPr>
                <a:defRPr/>
              </a:pPr>
              <a:t>‹#›</a:t>
            </a:fld>
            <a:endParaRPr lang="en-GB" altLang="ru-RU"/>
          </a:p>
        </p:txBody>
      </p:sp>
      <p:sp>
        <p:nvSpPr>
          <p:cNvPr id="14" name="TextBox 13"/>
          <p:cNvSpPr txBox="1"/>
          <p:nvPr/>
        </p:nvSpPr>
        <p:spPr>
          <a:xfrm>
            <a:off x="1993544" y="714306"/>
            <a:ext cx="504162" cy="644607"/>
          </a:xfrm>
          <a:prstGeom prst="rect">
            <a:avLst/>
          </a:prstGeom>
        </p:spPr>
        <p:txBody>
          <a:bodyPr vert="horz" lIns="100796" tIns="50398" rIns="100796" bIns="50398" rtlCol="0" anchor="ctr">
            <a:noAutofit/>
          </a:bodyPr>
          <a:lstStyle/>
          <a:p>
            <a:pPr lvl="0"/>
            <a:r>
              <a:rPr lang="en-US" sz="8818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06344" y="3202562"/>
            <a:ext cx="504162" cy="644607"/>
          </a:xfrm>
          <a:prstGeom prst="rect">
            <a:avLst/>
          </a:prstGeom>
        </p:spPr>
        <p:txBody>
          <a:bodyPr vert="horz" lIns="100796" tIns="50398" rIns="100796" bIns="50398" rtlCol="0" anchor="ctr">
            <a:noAutofit/>
          </a:bodyPr>
          <a:lstStyle/>
          <a:p>
            <a:pPr lvl="0"/>
            <a:r>
              <a:rPr lang="en-US" sz="8818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51829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378" y="2687886"/>
            <a:ext cx="7267206" cy="3003637"/>
          </a:xfrm>
        </p:spPr>
        <p:txBody>
          <a:bodyPr anchor="b">
            <a:normAutofit/>
          </a:bodyPr>
          <a:lstStyle>
            <a:lvl1pPr algn="l">
              <a:defRPr sz="5291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1378" y="5711755"/>
            <a:ext cx="7267206" cy="80427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64" y="5413094"/>
            <a:ext cx="1497493" cy="559981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3593" y="5492932"/>
            <a:ext cx="644898" cy="402483"/>
          </a:xfrm>
        </p:spPr>
        <p:txBody>
          <a:bodyPr/>
          <a:lstStyle/>
          <a:p>
            <a:pPr>
              <a:defRPr/>
            </a:pPr>
            <a:fld id="{4179F2B3-401E-4862-B8A0-13880C1BF9EA}" type="slidenum">
              <a:rPr lang="en-GB" altLang="ru-RU" smtClean="0"/>
              <a:pPr>
                <a:defRPr/>
              </a:pPr>
              <a:t>‹#›</a:t>
            </a:fld>
            <a:endParaRPr lang="en-GB" altLang="ru-RU"/>
          </a:p>
        </p:txBody>
      </p:sp>
    </p:spTree>
    <p:extLst>
      <p:ext uri="{BB962C8B-B14F-4D97-AF65-F5344CB8AC3E}">
        <p14:creationId xmlns:p14="http://schemas.microsoft.com/office/powerpoint/2010/main" val="12700440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412254" y="671971"/>
            <a:ext cx="6735395" cy="3191863"/>
          </a:xfrm>
        </p:spPr>
        <p:txBody>
          <a:bodyPr anchor="ctr">
            <a:normAutofit/>
          </a:bodyPr>
          <a:lstStyle>
            <a:lvl1pPr algn="l">
              <a:defRPr sz="5291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141378" y="4787794"/>
            <a:ext cx="7373377" cy="92396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646">
                <a:solidFill>
                  <a:schemeClr val="accent1"/>
                </a:solidFill>
              </a:defRPr>
            </a:lvl1pPr>
            <a:lvl2pPr marL="503972" indent="0">
              <a:buFontTx/>
              <a:buNone/>
              <a:defRPr/>
            </a:lvl2pPr>
            <a:lvl3pPr marL="1007943" indent="0">
              <a:buFontTx/>
              <a:buNone/>
              <a:defRPr/>
            </a:lvl3pPr>
            <a:lvl4pPr marL="1511915" indent="0">
              <a:buFontTx/>
              <a:buNone/>
              <a:defRPr/>
            </a:lvl4pPr>
            <a:lvl5pPr marL="2015886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1378" y="5711755"/>
            <a:ext cx="7373377" cy="80427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64" y="5413094"/>
            <a:ext cx="1497493" cy="559981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3593" y="5492932"/>
            <a:ext cx="644898" cy="402483"/>
          </a:xfrm>
        </p:spPr>
        <p:txBody>
          <a:bodyPr/>
          <a:lstStyle/>
          <a:p>
            <a:pPr>
              <a:defRPr/>
            </a:pPr>
            <a:fld id="{4179F2B3-401E-4862-B8A0-13880C1BF9EA}" type="slidenum">
              <a:rPr lang="en-GB" altLang="ru-RU" smtClean="0"/>
              <a:pPr>
                <a:defRPr/>
              </a:pPr>
              <a:t>‹#›</a:t>
            </a:fld>
            <a:endParaRPr lang="en-GB" altLang="ru-RU"/>
          </a:p>
        </p:txBody>
      </p:sp>
      <p:sp>
        <p:nvSpPr>
          <p:cNvPr id="11" name="TextBox 10"/>
          <p:cNvSpPr txBox="1"/>
          <p:nvPr/>
        </p:nvSpPr>
        <p:spPr>
          <a:xfrm>
            <a:off x="1993544" y="714306"/>
            <a:ext cx="504162" cy="644607"/>
          </a:xfrm>
          <a:prstGeom prst="rect">
            <a:avLst/>
          </a:prstGeom>
        </p:spPr>
        <p:txBody>
          <a:bodyPr vert="horz" lIns="100796" tIns="50398" rIns="100796" bIns="50398" rtlCol="0" anchor="ctr">
            <a:noAutofit/>
          </a:bodyPr>
          <a:lstStyle/>
          <a:p>
            <a:pPr lvl="0"/>
            <a:r>
              <a:rPr lang="en-US" sz="8818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006344" y="3202562"/>
            <a:ext cx="504162" cy="644607"/>
          </a:xfrm>
          <a:prstGeom prst="rect">
            <a:avLst/>
          </a:prstGeom>
        </p:spPr>
        <p:txBody>
          <a:bodyPr vert="horz" lIns="100796" tIns="50398" rIns="100796" bIns="50398" rtlCol="0" anchor="ctr">
            <a:noAutofit/>
          </a:bodyPr>
          <a:lstStyle/>
          <a:p>
            <a:pPr lvl="0"/>
            <a:r>
              <a:rPr lang="en-US" sz="8818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654860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379" y="691600"/>
            <a:ext cx="7267205" cy="3174689"/>
          </a:xfrm>
        </p:spPr>
        <p:txBody>
          <a:bodyPr anchor="ctr">
            <a:normAutofit/>
          </a:bodyPr>
          <a:lstStyle>
            <a:lvl1pPr algn="l">
              <a:defRPr sz="5291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141378" y="4787794"/>
            <a:ext cx="7267206" cy="92396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646">
                <a:solidFill>
                  <a:schemeClr val="accent1"/>
                </a:solidFill>
              </a:defRPr>
            </a:lvl1pPr>
            <a:lvl2pPr marL="503972" indent="0">
              <a:buFontTx/>
              <a:buNone/>
              <a:defRPr/>
            </a:lvl2pPr>
            <a:lvl3pPr marL="1007943" indent="0">
              <a:buFontTx/>
              <a:buNone/>
              <a:defRPr/>
            </a:lvl3pPr>
            <a:lvl4pPr marL="1511915" indent="0">
              <a:buFontTx/>
              <a:buNone/>
              <a:defRPr/>
            </a:lvl4pPr>
            <a:lvl5pPr marL="2015886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1378" y="5711755"/>
            <a:ext cx="7267206" cy="80427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64" y="5413094"/>
            <a:ext cx="1497493" cy="559981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3593" y="5492932"/>
            <a:ext cx="644898" cy="402483"/>
          </a:xfrm>
        </p:spPr>
        <p:txBody>
          <a:bodyPr/>
          <a:lstStyle/>
          <a:p>
            <a:pPr>
              <a:defRPr/>
            </a:pPr>
            <a:fld id="{4179F2B3-401E-4862-B8A0-13880C1BF9EA}" type="slidenum">
              <a:rPr lang="en-GB" altLang="ru-RU" smtClean="0"/>
              <a:pPr>
                <a:defRPr/>
              </a:pPr>
              <a:t>‹#›</a:t>
            </a:fld>
            <a:endParaRPr lang="en-GB" altLang="ru-RU"/>
          </a:p>
        </p:txBody>
      </p:sp>
    </p:spTree>
    <p:extLst>
      <p:ext uri="{BB962C8B-B14F-4D97-AF65-F5344CB8AC3E}">
        <p14:creationId xmlns:p14="http://schemas.microsoft.com/office/powerpoint/2010/main" val="22811661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64" y="783960"/>
            <a:ext cx="1497493" cy="559981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F509E3-9EC7-4691-87DF-D615F039D288}" type="slidenum">
              <a:rPr lang="en-GB" altLang="ru-RU" smtClean="0"/>
              <a:pPr>
                <a:defRPr/>
              </a:pPr>
              <a:t>‹#›</a:t>
            </a:fld>
            <a:endParaRPr lang="en-GB" altLang="ru-RU"/>
          </a:p>
        </p:txBody>
      </p:sp>
    </p:spTree>
    <p:extLst>
      <p:ext uri="{BB962C8B-B14F-4D97-AF65-F5344CB8AC3E}">
        <p14:creationId xmlns:p14="http://schemas.microsoft.com/office/powerpoint/2010/main" val="20406154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83107" y="691599"/>
            <a:ext cx="1825771" cy="5824430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41379" y="691599"/>
            <a:ext cx="5199446" cy="582443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64" y="783960"/>
            <a:ext cx="1497493" cy="559981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130ED9-69D1-45C3-BE69-65520AB0D821}" type="slidenum">
              <a:rPr lang="en-GB" altLang="ru-RU" smtClean="0"/>
              <a:pPr>
                <a:defRPr/>
              </a:pPr>
              <a:t>‹#›</a:t>
            </a:fld>
            <a:endParaRPr lang="en-GB" altLang="ru-RU"/>
          </a:p>
        </p:txBody>
      </p:sp>
    </p:spTree>
    <p:extLst>
      <p:ext uri="{BB962C8B-B14F-4D97-AF65-F5344CB8AC3E}">
        <p14:creationId xmlns:p14="http://schemas.microsoft.com/office/powerpoint/2010/main" val="17726602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9063037" cy="12541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902E73-9EFE-42E7-86B2-CE05DE5A0195}" type="slidenum">
              <a:rPr lang="en-GB" altLang="ru-RU"/>
              <a:pPr>
                <a:defRPr/>
              </a:pPr>
              <a:t>‹#›</a:t>
            </a:fld>
            <a:endParaRPr lang="en-GB" altLang="ru-RU"/>
          </a:p>
        </p:txBody>
      </p:sp>
    </p:spTree>
    <p:extLst>
      <p:ext uri="{BB962C8B-B14F-4D97-AF65-F5344CB8AC3E}">
        <p14:creationId xmlns:p14="http://schemas.microsoft.com/office/powerpoint/2010/main" val="16386635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9063037" cy="12541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есто для изображения из Интернета 2"/>
          <p:cNvSpPr>
            <a:spLocks noGrp="1"/>
          </p:cNvSpPr>
          <p:nvPr>
            <p:ph type="clipArt" sz="half" idx="1"/>
          </p:nvPr>
        </p:nvSpPr>
        <p:spPr>
          <a:xfrm>
            <a:off x="503238" y="1768475"/>
            <a:ext cx="4454525" cy="4981575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110163" y="1768475"/>
            <a:ext cx="4456112" cy="4981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0ECE18-EEB5-4C6F-B870-57F8E0AFFC12}" type="slidenum">
              <a:rPr lang="en-GB" altLang="ru-RU"/>
              <a:pPr>
                <a:defRPr/>
              </a:pPr>
              <a:t>‹#›</a:t>
            </a:fld>
            <a:endParaRPr lang="en-GB" altLang="ru-RU"/>
          </a:p>
        </p:txBody>
      </p:sp>
    </p:spTree>
    <p:extLst>
      <p:ext uri="{BB962C8B-B14F-4D97-AF65-F5344CB8AC3E}">
        <p14:creationId xmlns:p14="http://schemas.microsoft.com/office/powerpoint/2010/main" val="79745358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9063037" cy="12541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503238" y="1768475"/>
            <a:ext cx="4454525" cy="4981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Место для изображения из Интернета 3"/>
          <p:cNvSpPr>
            <a:spLocks noGrp="1"/>
          </p:cNvSpPr>
          <p:nvPr>
            <p:ph type="clipArt" sz="half" idx="2"/>
          </p:nvPr>
        </p:nvSpPr>
        <p:spPr>
          <a:xfrm>
            <a:off x="5110163" y="1768475"/>
            <a:ext cx="4456112" cy="4981575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1FEDBD-43BD-41D4-845A-49087CAE9741}" type="slidenum">
              <a:rPr lang="en-GB" altLang="ru-RU"/>
              <a:pPr>
                <a:defRPr/>
              </a:pPr>
              <a:t>‹#›</a:t>
            </a:fld>
            <a:endParaRPr lang="en-GB" altLang="ru-RU"/>
          </a:p>
        </p:txBody>
      </p:sp>
    </p:spTree>
    <p:extLst>
      <p:ext uri="{BB962C8B-B14F-4D97-AF65-F5344CB8AC3E}">
        <p14:creationId xmlns:p14="http://schemas.microsoft.com/office/powerpoint/2010/main" val="1552515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9063037" cy="12541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503238" y="1768475"/>
            <a:ext cx="9063037" cy="4981575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5729B3-5CB9-4D38-9AEC-29B6E5946077}" type="slidenum">
              <a:rPr lang="en-GB" altLang="ru-RU"/>
              <a:pPr>
                <a:defRPr/>
              </a:pPr>
              <a:t>‹#›</a:t>
            </a:fld>
            <a:endParaRPr lang="en-GB" altLang="ru-RU"/>
          </a:p>
        </p:txBody>
      </p:sp>
    </p:spTree>
    <p:extLst>
      <p:ext uri="{BB962C8B-B14F-4D97-AF65-F5344CB8AC3E}">
        <p14:creationId xmlns:p14="http://schemas.microsoft.com/office/powerpoint/2010/main" val="4125815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6212" cy="125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текста заголовка щелкните мышью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66212" cy="498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структуры щелкните мышью</a:t>
            </a:r>
          </a:p>
          <a:p>
            <a:pPr lvl="1"/>
            <a:r>
              <a:rPr lang="en-GB" altLang="ru-RU" smtClean="0"/>
              <a:t>Второй уровень структуры</a:t>
            </a:r>
          </a:p>
          <a:p>
            <a:pPr lvl="2"/>
            <a:r>
              <a:rPr lang="en-GB" altLang="ru-RU" smtClean="0"/>
              <a:t>Третий уровень структуры</a:t>
            </a:r>
          </a:p>
          <a:p>
            <a:pPr lvl="3"/>
            <a:r>
              <a:rPr lang="en-GB" altLang="ru-RU" smtClean="0"/>
              <a:t>Четвертый уровень структуры</a:t>
            </a:r>
          </a:p>
          <a:p>
            <a:pPr lvl="4"/>
            <a:r>
              <a:rPr lang="en-GB" altLang="ru-RU" smtClean="0"/>
              <a:t>Пятый уровень структуры</a:t>
            </a:r>
          </a:p>
          <a:p>
            <a:pPr lvl="4"/>
            <a:r>
              <a:rPr lang="en-GB" altLang="ru-RU" smtClean="0"/>
              <a:t>Шестой уровень структуры</a:t>
            </a:r>
          </a:p>
          <a:p>
            <a:pPr lvl="4"/>
            <a:r>
              <a:rPr lang="en-GB" altLang="ru-RU" smtClean="0"/>
              <a:t>Седьмой уровень структуры</a:t>
            </a:r>
          </a:p>
          <a:p>
            <a:pPr lvl="4"/>
            <a:r>
              <a:rPr lang="en-GB" altLang="ru-RU" smtClean="0"/>
              <a:t>Восьмой уровень структуры</a:t>
            </a:r>
          </a:p>
          <a:p>
            <a:pPr lvl="4"/>
            <a:r>
              <a:rPr lang="en-GB" altLang="ru-RU" smtClean="0"/>
              <a:t>Девятый уровень структуры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03238" y="6886575"/>
            <a:ext cx="2343150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</a:tabLst>
              <a:defRPr sz="1400" smtClean="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en-GB" altLang="ru-RU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90875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eaLnBrk="1">
              <a:lnSpc>
                <a:spcPct val="95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 smtClean="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en-GB" altLang="ru-RU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43150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</a:tabLst>
              <a:defRPr sz="1400" smtClean="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33975050-46F4-4501-94F7-ED23A8000F9C}" type="slidenum">
              <a:rPr lang="en-GB" altLang="ru-RU"/>
              <a:pPr>
                <a:defRPr/>
              </a:pPr>
              <a:t>‹#›</a:t>
            </a:fld>
            <a:endParaRPr lang="en-GB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ctr" defTabSz="449263" rtl="0" eaLnBrk="0" fontAlgn="base" hangingPunct="0">
        <a:lnSpc>
          <a:spcPct val="81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anose="05000000000000000000" pitchFamily="2" charset="2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lnSpc>
          <a:spcPct val="81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anose="05000000000000000000" pitchFamily="2" charset="2"/>
        <a:defRPr sz="4400">
          <a:solidFill>
            <a:srgbClr val="000000"/>
          </a:solidFill>
          <a:latin typeface="Arial" panose="020B0604020202020204" pitchFamily="34" charset="0"/>
        </a:defRPr>
      </a:lvl2pPr>
      <a:lvl3pPr algn="ctr" defTabSz="449263" rtl="0" eaLnBrk="0" fontAlgn="base" hangingPunct="0">
        <a:lnSpc>
          <a:spcPct val="81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anose="05000000000000000000" pitchFamily="2" charset="2"/>
        <a:defRPr sz="4400">
          <a:solidFill>
            <a:srgbClr val="000000"/>
          </a:solidFill>
          <a:latin typeface="Arial" panose="020B0604020202020204" pitchFamily="34" charset="0"/>
        </a:defRPr>
      </a:lvl3pPr>
      <a:lvl4pPr algn="ctr" defTabSz="449263" rtl="0" eaLnBrk="0" fontAlgn="base" hangingPunct="0">
        <a:lnSpc>
          <a:spcPct val="81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anose="05000000000000000000" pitchFamily="2" charset="2"/>
        <a:defRPr sz="4400">
          <a:solidFill>
            <a:srgbClr val="000000"/>
          </a:solidFill>
          <a:latin typeface="Arial" panose="020B0604020202020204" pitchFamily="34" charset="0"/>
        </a:defRPr>
      </a:lvl4pPr>
      <a:lvl5pPr algn="ctr" defTabSz="449263" rtl="0" eaLnBrk="0" fontAlgn="base" hangingPunct="0">
        <a:lnSpc>
          <a:spcPct val="81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anose="05000000000000000000" pitchFamily="2" charset="2"/>
        <a:defRPr sz="4400">
          <a:solidFill>
            <a:srgbClr val="000000"/>
          </a:solidFill>
          <a:latin typeface="Arial" panose="020B0604020202020204" pitchFamily="34" charset="0"/>
        </a:defRPr>
      </a:lvl5pPr>
      <a:lvl6pPr marL="457200" algn="ctr" defTabSz="449263" rtl="0" fontAlgn="base" hangingPunct="0">
        <a:lnSpc>
          <a:spcPct val="81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anose="05000000000000000000" pitchFamily="2" charset="2"/>
        <a:defRPr sz="4400">
          <a:solidFill>
            <a:srgbClr val="000000"/>
          </a:solidFill>
          <a:latin typeface="Arial" panose="020B0604020202020204" pitchFamily="34" charset="0"/>
        </a:defRPr>
      </a:lvl6pPr>
      <a:lvl7pPr marL="914400" algn="ctr" defTabSz="449263" rtl="0" fontAlgn="base" hangingPunct="0">
        <a:lnSpc>
          <a:spcPct val="81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anose="05000000000000000000" pitchFamily="2" charset="2"/>
        <a:defRPr sz="4400">
          <a:solidFill>
            <a:srgbClr val="000000"/>
          </a:solidFill>
          <a:latin typeface="Arial" panose="020B0604020202020204" pitchFamily="34" charset="0"/>
        </a:defRPr>
      </a:lvl7pPr>
      <a:lvl8pPr marL="1371600" algn="ctr" defTabSz="449263" rtl="0" fontAlgn="base" hangingPunct="0">
        <a:lnSpc>
          <a:spcPct val="81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anose="05000000000000000000" pitchFamily="2" charset="2"/>
        <a:defRPr sz="4400">
          <a:solidFill>
            <a:srgbClr val="000000"/>
          </a:solidFill>
          <a:latin typeface="Arial" panose="020B0604020202020204" pitchFamily="34" charset="0"/>
        </a:defRPr>
      </a:lvl8pPr>
      <a:lvl9pPr marL="1828800" algn="ctr" defTabSz="449263" rtl="0" fontAlgn="base" hangingPunct="0">
        <a:lnSpc>
          <a:spcPct val="81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anose="05000000000000000000" pitchFamily="2" charset="2"/>
        <a:defRPr sz="4400">
          <a:solidFill>
            <a:srgbClr val="000000"/>
          </a:solidFill>
          <a:latin typeface="Arial" panose="020B0604020202020204" pitchFamily="34" charset="0"/>
        </a:defRPr>
      </a:lvl9pPr>
    </p:titleStyle>
    <p:bodyStyle>
      <a:lvl1pPr marL="428625" indent="-323850" algn="l" defTabSz="449263" rtl="0" eaLnBrk="0" fontAlgn="base" hangingPunct="0">
        <a:lnSpc>
          <a:spcPct val="81000"/>
        </a:lnSpc>
        <a:spcBef>
          <a:spcPct val="0"/>
        </a:spcBef>
        <a:spcAft>
          <a:spcPts val="1425"/>
        </a:spcAft>
        <a:buClr>
          <a:srgbClr val="000000"/>
        </a:buClr>
        <a:buSzPct val="45000"/>
        <a:buFont typeface="Wingdings" panose="05000000000000000000" pitchFamily="2" charset="2"/>
        <a:buChar char="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860425" indent="-285750" algn="l" defTabSz="449263" rtl="0" eaLnBrk="0" fontAlgn="base" hangingPunct="0">
        <a:lnSpc>
          <a:spcPct val="81000"/>
        </a:lnSpc>
        <a:spcBef>
          <a:spcPct val="0"/>
        </a:spcBef>
        <a:spcAft>
          <a:spcPts val="1138"/>
        </a:spcAft>
        <a:buClr>
          <a:srgbClr val="000000"/>
        </a:buClr>
        <a:buSzPct val="75000"/>
        <a:buFont typeface="Symbol" panose="05050102010706020507" pitchFamily="18" charset="2"/>
        <a:buChar char="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292225" indent="-214313" algn="l" defTabSz="449263" rtl="0" eaLnBrk="0" fontAlgn="base" hangingPunct="0">
        <a:lnSpc>
          <a:spcPct val="81000"/>
        </a:lnSpc>
        <a:spcBef>
          <a:spcPct val="0"/>
        </a:spcBef>
        <a:spcAft>
          <a:spcPts val="850"/>
        </a:spcAft>
        <a:buClr>
          <a:srgbClr val="000000"/>
        </a:buClr>
        <a:buSzPct val="45000"/>
        <a:buFont typeface="Wingdings" panose="05000000000000000000" pitchFamily="2" charset="2"/>
        <a:buChar char="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724025" indent="-212725" algn="l" defTabSz="449263" rtl="0" eaLnBrk="0" fontAlgn="base" hangingPunct="0">
        <a:lnSpc>
          <a:spcPct val="81000"/>
        </a:lnSpc>
        <a:spcBef>
          <a:spcPct val="0"/>
        </a:spcBef>
        <a:spcAft>
          <a:spcPts val="575"/>
        </a:spcAft>
        <a:buClr>
          <a:srgbClr val="000000"/>
        </a:buClr>
        <a:buSzPct val="75000"/>
        <a:buFont typeface="Symbol" panose="05050102010706020507" pitchFamily="18" charset="2"/>
        <a:buChar char="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155825" indent="-214313" algn="l" defTabSz="449263" rtl="0" eaLnBrk="0" fontAlgn="base" hangingPunct="0">
        <a:lnSpc>
          <a:spcPct val="81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anose="05000000000000000000" pitchFamily="2" charset="2"/>
        <a:buChar char="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51989"/>
            <a:ext cx="2184135" cy="731785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2513" y="314"/>
            <a:ext cx="2152244" cy="755412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201613" cy="755967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44448" y="687966"/>
            <a:ext cx="7264135" cy="141194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1378" y="2351899"/>
            <a:ext cx="7267206" cy="42838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68531" y="6762800"/>
            <a:ext cx="844881" cy="4080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1378" y="6763594"/>
            <a:ext cx="630203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63593" y="868385"/>
            <a:ext cx="64489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05">
                <a:solidFill>
                  <a:srgbClr val="FEFFFF"/>
                </a:solidFill>
              </a:defRPr>
            </a:lvl1pPr>
          </a:lstStyle>
          <a:p>
            <a:pPr>
              <a:defRPr/>
            </a:pPr>
            <a:fld id="{4179F2B3-401E-4862-B8A0-13880C1BF9EA}" type="slidenum">
              <a:rPr lang="en-GB" altLang="ru-RU" smtClean="0"/>
              <a:pPr>
                <a:defRPr/>
              </a:pPr>
              <a:t>‹#›</a:t>
            </a:fld>
            <a:endParaRPr lang="en-GB" altLang="ru-RU"/>
          </a:p>
        </p:txBody>
      </p:sp>
    </p:spTree>
    <p:extLst>
      <p:ext uri="{BB962C8B-B14F-4D97-AF65-F5344CB8AC3E}">
        <p14:creationId xmlns:p14="http://schemas.microsoft.com/office/powerpoint/2010/main" val="3780072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  <p:sldLayoutId id="2147483693" r:id="rId17"/>
    <p:sldLayoutId id="2147483694" r:id="rId18"/>
    <p:sldLayoutId id="2147483695" r:id="rId19"/>
    <p:sldLayoutId id="2147483696" r:id="rId20"/>
  </p:sldLayoutIdLst>
  <p:txStyles>
    <p:titleStyle>
      <a:lvl1pPr algn="l" defTabSz="503972" rtl="0" eaLnBrk="1" latinLnBrk="0" hangingPunct="1">
        <a:spcBef>
          <a:spcPct val="0"/>
        </a:spcBef>
        <a:buNone/>
        <a:defRPr sz="3968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77979" indent="-377979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Font typeface="Wingdings 3" charset="2"/>
        <a:buChar char=""/>
        <a:defRPr sz="198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818954" indent="-314982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Font typeface="Wingdings 3" charset="2"/>
        <a:buChar char="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259929" indent="-251986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Font typeface="Wingdings 3" charset="2"/>
        <a:buChar char="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763900" indent="-251986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Font typeface="Wingdings 3" charset="2"/>
        <a:buChar char="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267872" indent="-251986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Font typeface="Wingdings 3" charset="2"/>
        <a:buChar char="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771844" indent="-251986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Font typeface="Wingdings 3" charset="2"/>
        <a:buChar char="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3275815" indent="-251986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Font typeface="Wingdings 3" charset="2"/>
        <a:buChar char="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779787" indent="-251986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Font typeface="Wingdings 3" charset="2"/>
        <a:buChar char="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4283758" indent="-251986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Font typeface="Wingdings 3" charset="2"/>
        <a:buChar char="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7.emf"/><Relationship Id="rId2" Type="http://schemas.openxmlformats.org/officeDocument/2006/relationships/slideLayout" Target="../slideLayouts/slideLayout3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6.emf"/><Relationship Id="rId10" Type="http://schemas.openxmlformats.org/officeDocument/2006/relationships/image" Target="../media/image8.emf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4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359792" y="934243"/>
            <a:ext cx="9070975" cy="4989513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209550" lvl="1" indent="0" algn="ctr" eaLnBrk="1">
              <a:lnSpc>
                <a:spcPct val="100000"/>
              </a:lnSpc>
              <a:spcAft>
                <a:spcPct val="0"/>
              </a:spcAft>
              <a:buSzPct val="45000"/>
              <a:buFont typeface="Wingdings" panose="05000000000000000000" pitchFamily="2" charset="2"/>
              <a:buNone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  <a:defRPr/>
            </a:pPr>
            <a:r>
              <a:rPr lang="en-GB" altLang="ru-RU" sz="6000" b="1" dirty="0" smtClean="0">
                <a:solidFill>
                  <a:srgbClr val="C5000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 panose="020B0806030902050204" pitchFamily="34" charset="0"/>
              </a:rPr>
              <a:t>Лесные </a:t>
            </a:r>
            <a:r>
              <a:rPr lang="en-GB" altLang="ru-RU" sz="6000" b="1" dirty="0" err="1" smtClean="0">
                <a:solidFill>
                  <a:srgbClr val="C5000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 panose="020B0806030902050204" pitchFamily="34" charset="0"/>
              </a:rPr>
              <a:t>пожары</a:t>
            </a:r>
            <a:endParaRPr lang="en-GB" altLang="ru-RU" sz="6000" b="1" dirty="0" smtClean="0">
              <a:solidFill>
                <a:srgbClr val="C5000B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70975" cy="1262063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1">
              <a:lnSpc>
                <a:spcPct val="102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ru-RU" smtClean="0">
                <a:solidFill>
                  <a:srgbClr val="C5000B"/>
                </a:solidFill>
                <a:latin typeface="Impact" panose="020B0806030902050204" pitchFamily="34" charset="0"/>
              </a:rPr>
              <a:t>Виды лесных пожаров</a:t>
            </a:r>
            <a:r>
              <a:rPr lang="en-GB" altLang="ru-RU" smtClean="0">
                <a:solidFill>
                  <a:srgbClr val="C5000B"/>
                </a:solidFill>
              </a:rPr>
              <a:t> 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151438" y="1768475"/>
            <a:ext cx="4425950" cy="5294313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normAutofit fontScale="92500" lnSpcReduction="10000"/>
          </a:bodyPr>
          <a:lstStyle/>
          <a:p>
            <a:pPr eaLnBrk="1">
              <a:lnSpc>
                <a:spcPct val="93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ru-RU" sz="2200" b="1" i="1" dirty="0" err="1" smtClean="0">
                <a:solidFill>
                  <a:srgbClr val="FF3333"/>
                </a:solidFill>
              </a:rPr>
              <a:t>Лесной</a:t>
            </a:r>
            <a:r>
              <a:rPr lang="en-GB" altLang="ru-RU" sz="2200" b="1" i="1" dirty="0" smtClean="0">
                <a:solidFill>
                  <a:srgbClr val="FF3333"/>
                </a:solidFill>
              </a:rPr>
              <a:t> </a:t>
            </a:r>
            <a:r>
              <a:rPr lang="en-GB" altLang="ru-RU" sz="2200" b="1" i="1" dirty="0" err="1" smtClean="0">
                <a:solidFill>
                  <a:srgbClr val="FF3333"/>
                </a:solidFill>
              </a:rPr>
              <a:t>пожар</a:t>
            </a:r>
            <a:r>
              <a:rPr lang="en-GB" altLang="ru-RU" sz="2200" dirty="0" smtClean="0"/>
              <a:t> — </a:t>
            </a:r>
            <a:r>
              <a:rPr lang="en-GB" altLang="ru-RU" sz="2200" dirty="0" err="1" smtClean="0"/>
              <a:t>это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неконтролируемое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горение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растительности</a:t>
            </a:r>
            <a:r>
              <a:rPr lang="en-GB" altLang="ru-RU" sz="2200" dirty="0" smtClean="0"/>
              <a:t>, </a:t>
            </a:r>
            <a:r>
              <a:rPr lang="en-GB" altLang="ru-RU" sz="2200" dirty="0" err="1" smtClean="0"/>
              <a:t>стихийно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распространяющееся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по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лесной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территории</a:t>
            </a:r>
            <a:r>
              <a:rPr lang="en-GB" altLang="ru-RU" sz="2200" dirty="0" smtClean="0"/>
              <a:t>.                    </a:t>
            </a:r>
            <a:r>
              <a:rPr lang="en-GB" altLang="ru-RU" sz="2200" dirty="0" err="1" smtClean="0"/>
              <a:t>Пожары</a:t>
            </a:r>
            <a:r>
              <a:rPr lang="en-GB" altLang="ru-RU" sz="2200" dirty="0" smtClean="0"/>
              <a:t>, </a:t>
            </a:r>
            <a:r>
              <a:rPr lang="en-GB" altLang="ru-RU" sz="2200" dirty="0" err="1" smtClean="0"/>
              <a:t>охватывающие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обширные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территории</a:t>
            </a:r>
            <a:r>
              <a:rPr lang="en-GB" altLang="ru-RU" sz="2200" dirty="0" smtClean="0"/>
              <a:t> в </a:t>
            </a:r>
            <a:r>
              <a:rPr lang="en-GB" altLang="ru-RU" sz="2200" dirty="0" err="1" smtClean="0"/>
              <a:t>течение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короткого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промежутка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времени</a:t>
            </a:r>
            <a:r>
              <a:rPr lang="en-GB" altLang="ru-RU" sz="2200" dirty="0" smtClean="0"/>
              <a:t>, </a:t>
            </a:r>
            <a:r>
              <a:rPr lang="en-GB" altLang="ru-RU" sz="2200" dirty="0" err="1" smtClean="0"/>
              <a:t>называют</a:t>
            </a:r>
            <a:r>
              <a:rPr lang="en-GB" altLang="ru-RU" sz="2200" dirty="0" smtClean="0"/>
              <a:t> </a:t>
            </a:r>
            <a:r>
              <a:rPr lang="ru-RU" altLang="ru-RU" sz="2200" dirty="0" smtClean="0"/>
              <a:t>катастрофическими (крупными, </a:t>
            </a:r>
            <a:r>
              <a:rPr lang="en-GB" altLang="ru-RU" sz="2200" dirty="0" err="1" smtClean="0"/>
              <a:t>массовыми</a:t>
            </a:r>
            <a:r>
              <a:rPr lang="ru-RU" altLang="ru-RU" sz="2200" smtClean="0"/>
              <a:t>)</a:t>
            </a:r>
            <a:r>
              <a:rPr lang="en-GB" altLang="ru-RU" sz="2200" smtClean="0"/>
              <a:t>.                                  </a:t>
            </a:r>
            <a:r>
              <a:rPr lang="en-GB" altLang="ru-RU" sz="2200" dirty="0" smtClean="0"/>
              <a:t>Лесные </a:t>
            </a:r>
            <a:r>
              <a:rPr lang="en-GB" altLang="ru-RU" sz="2200" dirty="0" err="1" smtClean="0"/>
              <a:t>пожары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ежегодно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возникают</a:t>
            </a:r>
            <a:r>
              <a:rPr lang="en-GB" altLang="ru-RU" sz="2200" dirty="0" smtClean="0"/>
              <a:t> в </a:t>
            </a:r>
            <a:r>
              <a:rPr lang="en-GB" altLang="ru-RU" sz="2200" dirty="0" err="1" smtClean="0"/>
              <a:t>лесах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России</a:t>
            </a:r>
            <a:r>
              <a:rPr lang="en-GB" altLang="ru-RU" sz="2200" dirty="0" smtClean="0"/>
              <a:t>, а </a:t>
            </a:r>
            <a:r>
              <a:rPr lang="en-GB" altLang="ru-RU" sz="2200" dirty="0" err="1" smtClean="0"/>
              <a:t>также</a:t>
            </a:r>
            <a:r>
              <a:rPr lang="en-GB" altLang="ru-RU" sz="2200" dirty="0" smtClean="0"/>
              <a:t> в </a:t>
            </a:r>
            <a:r>
              <a:rPr lang="en-GB" altLang="ru-RU" sz="2200" dirty="0" err="1" smtClean="0"/>
              <a:t>других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странах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мира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на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обширных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площадях</a:t>
            </a:r>
            <a:r>
              <a:rPr lang="en-GB" altLang="ru-RU" sz="2200" dirty="0" smtClean="0"/>
              <a:t> и </a:t>
            </a:r>
            <a:r>
              <a:rPr lang="en-GB" altLang="ru-RU" sz="2200" dirty="0" err="1" smtClean="0"/>
              <a:t>нередко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принимают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характер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стихийного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бедствия</a:t>
            </a:r>
            <a:r>
              <a:rPr lang="en-GB" altLang="ru-RU" sz="2200" dirty="0" smtClean="0"/>
              <a:t>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103438"/>
            <a:ext cx="4859337" cy="347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r"/>
  </p:transition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1000"/>
                                        <p:tgtEl>
                                          <p:spTgt spid="5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3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1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016" y="3492500"/>
            <a:ext cx="5472608" cy="3906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539750"/>
            <a:ext cx="8677275" cy="295275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normAutofit lnSpcReduction="10000"/>
          </a:bodyPr>
          <a:lstStyle/>
          <a:p>
            <a:pPr eaLnBrk="1">
              <a:lnSpc>
                <a:spcPct val="93000"/>
              </a:lnSpc>
            </a:pPr>
            <a:r>
              <a:rPr lang="en-GB" altLang="ru-RU" sz="2200" dirty="0" smtClean="0"/>
              <a:t>Лесные </a:t>
            </a:r>
            <a:r>
              <a:rPr lang="en-GB" altLang="ru-RU" sz="2200" dirty="0" err="1" smtClean="0"/>
              <a:t>пожары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уничтожают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лесной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фонд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России</a:t>
            </a:r>
            <a:r>
              <a:rPr lang="en-GB" altLang="ru-RU" sz="2200" dirty="0" smtClean="0"/>
              <a:t>, а в </a:t>
            </a:r>
            <a:r>
              <a:rPr lang="en-GB" altLang="ru-RU" sz="2200" dirty="0" err="1" smtClean="0"/>
              <a:t>засушливые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годы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они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представляют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чрезвычайную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опасность</a:t>
            </a:r>
            <a:r>
              <a:rPr lang="en-GB" altLang="ru-RU" sz="2200" dirty="0" smtClean="0"/>
              <a:t> и </a:t>
            </a:r>
            <a:r>
              <a:rPr lang="en-GB" altLang="ru-RU" sz="2200" dirty="0" err="1" smtClean="0"/>
              <a:t>для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населения</a:t>
            </a:r>
            <a:r>
              <a:rPr lang="en-GB" altLang="ru-RU" sz="2200" dirty="0" smtClean="0"/>
              <a:t>, </a:t>
            </a:r>
            <a:r>
              <a:rPr lang="en-GB" altLang="ru-RU" sz="2200" dirty="0" err="1" smtClean="0"/>
              <a:t>поскольку</a:t>
            </a:r>
            <a:r>
              <a:rPr lang="en-GB" altLang="ru-RU" sz="2200" dirty="0" smtClean="0"/>
              <a:t> к </a:t>
            </a:r>
            <a:r>
              <a:rPr lang="en-GB" altLang="ru-RU" sz="2200" dirty="0" err="1" smtClean="0"/>
              <a:t>моменту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начала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борьбы</a:t>
            </a:r>
            <a:r>
              <a:rPr lang="en-GB" altLang="ru-RU" sz="2200" dirty="0" smtClean="0"/>
              <a:t>, </a:t>
            </a:r>
            <a:r>
              <a:rPr lang="en-GB" altLang="ru-RU" sz="2200" dirty="0" err="1" smtClean="0"/>
              <a:t>как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правило</a:t>
            </a:r>
            <a:r>
              <a:rPr lang="en-GB" altLang="ru-RU" sz="2200" dirty="0" smtClean="0"/>
              <a:t>, </a:t>
            </a:r>
            <a:r>
              <a:rPr lang="en-GB" altLang="ru-RU" sz="2200" dirty="0" err="1" smtClean="0"/>
              <a:t>уже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успевают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развиться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на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большой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площади</a:t>
            </a:r>
            <a:r>
              <a:rPr lang="en-GB" altLang="ru-RU" sz="2200" dirty="0" smtClean="0"/>
              <a:t>. </a:t>
            </a:r>
            <a:r>
              <a:rPr lang="en-GB" altLang="ru-RU" sz="2200" dirty="0" err="1" smtClean="0"/>
              <a:t>При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этом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возникает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непосредственная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угроза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уничтожения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огнем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населенных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пунктов</a:t>
            </a:r>
            <a:r>
              <a:rPr lang="en-GB" altLang="ru-RU" sz="2200" dirty="0" smtClean="0"/>
              <a:t>  и </a:t>
            </a:r>
            <a:r>
              <a:rPr lang="en-GB" altLang="ru-RU" sz="2200" dirty="0" err="1" smtClean="0"/>
              <a:t>объектов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народного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хозяйства</a:t>
            </a:r>
            <a:r>
              <a:rPr lang="en-GB" altLang="ru-RU" sz="2200" dirty="0" smtClean="0"/>
              <a:t>, </a:t>
            </a:r>
            <a:r>
              <a:rPr lang="en-GB" altLang="ru-RU" sz="2200" dirty="0" err="1" smtClean="0"/>
              <a:t>расположенных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вблизи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лесных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массивов</a:t>
            </a:r>
            <a:r>
              <a:rPr lang="en-GB" altLang="ru-RU" sz="2200" dirty="0" smtClean="0"/>
              <a:t>, а </a:t>
            </a:r>
            <a:r>
              <a:rPr lang="en-GB" altLang="ru-RU" sz="2200" dirty="0" err="1" smtClean="0"/>
              <a:t>также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сильное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задымление</a:t>
            </a:r>
            <a:r>
              <a:rPr lang="en-GB" altLang="ru-RU" sz="2200" dirty="0" smtClean="0"/>
              <a:t> и </a:t>
            </a:r>
            <a:r>
              <a:rPr lang="en-GB" altLang="ru-RU" sz="2200" dirty="0" err="1" smtClean="0"/>
              <a:t>загазованность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территорий</a:t>
            </a:r>
            <a:r>
              <a:rPr lang="en-GB" altLang="ru-RU" sz="2200" dirty="0" smtClean="0"/>
              <a:t>, </a:t>
            </a:r>
            <a:r>
              <a:rPr lang="en-GB" altLang="ru-RU" sz="2200" dirty="0" err="1" smtClean="0"/>
              <a:t>даже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удаленных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от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кромки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леса</a:t>
            </a:r>
            <a:r>
              <a:rPr lang="en-GB" altLang="ru-RU" sz="2200" dirty="0" smtClean="0"/>
              <a:t>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11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>
            <p:ph type="subTitle" idx="4294967295"/>
          </p:nvPr>
        </p:nvSpPr>
        <p:spPr>
          <a:xfrm>
            <a:off x="0" y="533400"/>
            <a:ext cx="9070975" cy="5630863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normAutofit fontScale="85000" lnSpcReduction="20000"/>
          </a:bodyPr>
          <a:lstStyle/>
          <a:p>
            <a:pPr marL="209550" lvl="1" indent="0" algn="ctr" eaLnBrk="1">
              <a:lnSpc>
                <a:spcPct val="93000"/>
              </a:lnSpc>
              <a:spcAft>
                <a:spcPct val="0"/>
              </a:spcAft>
              <a:buSzPct val="45000"/>
              <a:buFont typeface="Wingdings" panose="05000000000000000000" pitchFamily="2" charset="2"/>
              <a:buNone/>
            </a:pPr>
            <a:r>
              <a:rPr lang="en-GB" altLang="ru-RU" sz="3600" dirty="0" err="1" smtClean="0"/>
              <a:t>Возникновение</a:t>
            </a:r>
            <a:r>
              <a:rPr lang="en-GB" altLang="ru-RU" sz="3600" dirty="0" smtClean="0"/>
              <a:t> </a:t>
            </a:r>
            <a:r>
              <a:rPr lang="en-GB" altLang="ru-RU" sz="3600" dirty="0" err="1" smtClean="0"/>
              <a:t>очагов</a:t>
            </a:r>
            <a:r>
              <a:rPr lang="en-GB" altLang="ru-RU" sz="3600" dirty="0" smtClean="0"/>
              <a:t> </a:t>
            </a:r>
            <a:r>
              <a:rPr lang="en-GB" altLang="ru-RU" sz="3600" dirty="0" err="1" smtClean="0"/>
              <a:t>лесных</a:t>
            </a:r>
            <a:r>
              <a:rPr lang="en-GB" altLang="ru-RU" sz="3600" dirty="0" smtClean="0"/>
              <a:t> </a:t>
            </a:r>
            <a:r>
              <a:rPr lang="en-GB" altLang="ru-RU" sz="3600" dirty="0" err="1" smtClean="0"/>
              <a:t>пожаров</a:t>
            </a:r>
            <a:r>
              <a:rPr lang="en-GB" altLang="ru-RU" sz="3600" dirty="0" smtClean="0"/>
              <a:t> </a:t>
            </a:r>
            <a:r>
              <a:rPr lang="en-GB" altLang="ru-RU" sz="3600" dirty="0" err="1" smtClean="0"/>
              <a:t>наиболее</a:t>
            </a:r>
            <a:r>
              <a:rPr lang="en-GB" altLang="ru-RU" sz="3600" dirty="0" smtClean="0"/>
              <a:t> </a:t>
            </a:r>
            <a:r>
              <a:rPr lang="en-GB" altLang="ru-RU" sz="3600" dirty="0" err="1" smtClean="0"/>
              <a:t>вероятно</a:t>
            </a:r>
            <a:r>
              <a:rPr lang="en-GB" altLang="ru-RU" sz="3600" dirty="0" smtClean="0"/>
              <a:t> в </a:t>
            </a:r>
            <a:r>
              <a:rPr lang="en-GB" altLang="ru-RU" sz="3600" dirty="0" err="1" smtClean="0"/>
              <a:t>пожароопасный</a:t>
            </a:r>
            <a:r>
              <a:rPr lang="en-GB" altLang="ru-RU" sz="3600" dirty="0" smtClean="0"/>
              <a:t> </a:t>
            </a:r>
            <a:r>
              <a:rPr lang="en-GB" altLang="ru-RU" sz="3600" dirty="0" err="1" smtClean="0"/>
              <a:t>сезон</a:t>
            </a:r>
            <a:r>
              <a:rPr lang="en-GB" altLang="ru-RU" sz="3600" dirty="0" smtClean="0"/>
              <a:t>. </a:t>
            </a:r>
            <a:r>
              <a:rPr lang="en-GB" altLang="ru-RU" sz="3600" dirty="0" err="1" smtClean="0"/>
              <a:t>Это</a:t>
            </a:r>
            <a:r>
              <a:rPr lang="ru-RU" altLang="ru-RU" sz="3600" dirty="0" smtClean="0"/>
              <a:t> период от момента схода снега, </a:t>
            </a:r>
            <a:r>
              <a:rPr lang="ru-RU" altLang="ru-RU" sz="3600" dirty="0" err="1" smtClean="0"/>
              <a:t>подвыхания</a:t>
            </a:r>
            <a:r>
              <a:rPr lang="ru-RU" altLang="ru-RU" sz="3600" dirty="0" smtClean="0"/>
              <a:t> прошлогодней отмершей травы и листвы, до начала дождливого сезона осенью, либо выпадения снежного покрова</a:t>
            </a:r>
            <a:r>
              <a:rPr lang="en-GB" altLang="ru-RU" sz="3600" dirty="0" smtClean="0"/>
              <a:t>.</a:t>
            </a:r>
            <a:endParaRPr lang="en-GB" altLang="ru-RU" sz="3600" dirty="0" smtClean="0"/>
          </a:p>
          <a:p>
            <a:pPr marL="209550" lvl="1" indent="0" algn="ctr" eaLnBrk="1">
              <a:lnSpc>
                <a:spcPct val="93000"/>
              </a:lnSpc>
              <a:spcAft>
                <a:spcPct val="0"/>
              </a:spcAft>
              <a:buSzPct val="45000"/>
              <a:buFont typeface="Wingdings" panose="05000000000000000000" pitchFamily="2" charset="2"/>
              <a:buNone/>
            </a:pPr>
            <a:endParaRPr lang="en-GB" altLang="ru-RU" sz="3600" dirty="0" smtClean="0"/>
          </a:p>
          <a:p>
            <a:pPr marL="209550" lvl="1" indent="0" algn="ctr" eaLnBrk="1">
              <a:lnSpc>
                <a:spcPct val="93000"/>
              </a:lnSpc>
              <a:spcAft>
                <a:spcPct val="0"/>
              </a:spcAft>
              <a:buSzPct val="45000"/>
              <a:buFont typeface="Wingdings" panose="05000000000000000000" pitchFamily="2" charset="2"/>
              <a:buNone/>
            </a:pPr>
            <a:endParaRPr lang="en-GB" altLang="ru-RU" sz="3600" dirty="0" smtClean="0"/>
          </a:p>
          <a:p>
            <a:pPr marL="209550" lvl="1" indent="0" algn="ctr" eaLnBrk="1">
              <a:lnSpc>
                <a:spcPct val="93000"/>
              </a:lnSpc>
              <a:spcAft>
                <a:spcPct val="0"/>
              </a:spcAft>
              <a:buSzPct val="45000"/>
              <a:buFont typeface="Wingdings" panose="05000000000000000000" pitchFamily="2" charset="2"/>
              <a:buNone/>
            </a:pPr>
            <a:endParaRPr lang="en-GB" altLang="ru-RU" sz="3600" dirty="0" smtClean="0"/>
          </a:p>
          <a:p>
            <a:pPr marL="209550" lvl="1" indent="0" algn="ctr" eaLnBrk="1">
              <a:lnSpc>
                <a:spcPct val="93000"/>
              </a:lnSpc>
              <a:spcAft>
                <a:spcPct val="0"/>
              </a:spcAft>
              <a:buSzPct val="45000"/>
              <a:buFont typeface="Wingdings" panose="05000000000000000000" pitchFamily="2" charset="2"/>
              <a:buNone/>
            </a:pPr>
            <a:r>
              <a:rPr lang="en-GB" altLang="ru-RU" sz="3600" dirty="0" smtClean="0"/>
              <a:t>Лесные </a:t>
            </a:r>
            <a:r>
              <a:rPr lang="en-GB" altLang="ru-RU" sz="3600" dirty="0" err="1" smtClean="0"/>
              <a:t>пожары</a:t>
            </a:r>
            <a:r>
              <a:rPr lang="en-GB" altLang="ru-RU" sz="3600" dirty="0" smtClean="0"/>
              <a:t> в </a:t>
            </a:r>
            <a:r>
              <a:rPr lang="en-GB" altLang="ru-RU" sz="3600" dirty="0" err="1" smtClean="0"/>
              <a:t>зависимости</a:t>
            </a:r>
            <a:r>
              <a:rPr lang="en-GB" altLang="ru-RU" sz="3600" dirty="0" smtClean="0"/>
              <a:t> </a:t>
            </a:r>
            <a:r>
              <a:rPr lang="en-GB" altLang="ru-RU" sz="3600" dirty="0" err="1" smtClean="0"/>
              <a:t>от</a:t>
            </a:r>
            <a:r>
              <a:rPr lang="en-GB" altLang="ru-RU" sz="3600" dirty="0" smtClean="0"/>
              <a:t> </a:t>
            </a:r>
            <a:r>
              <a:rPr lang="en-GB" altLang="ru-RU" sz="3600" dirty="0" err="1" smtClean="0"/>
              <a:t>вида</a:t>
            </a:r>
            <a:r>
              <a:rPr lang="en-GB" altLang="ru-RU" sz="3600" dirty="0" smtClean="0"/>
              <a:t> </a:t>
            </a:r>
            <a:r>
              <a:rPr lang="en-GB" altLang="ru-RU" sz="3600" dirty="0" err="1" smtClean="0"/>
              <a:t>сгорающих</a:t>
            </a:r>
            <a:r>
              <a:rPr lang="en-GB" altLang="ru-RU" sz="3600" dirty="0" smtClean="0"/>
              <a:t> </a:t>
            </a:r>
            <a:r>
              <a:rPr lang="en-GB" altLang="ru-RU" sz="3600" dirty="0" err="1" smtClean="0"/>
              <a:t>материалов</a:t>
            </a:r>
            <a:r>
              <a:rPr lang="en-GB" altLang="ru-RU" sz="3600" dirty="0" smtClean="0"/>
              <a:t> </a:t>
            </a:r>
            <a:r>
              <a:rPr lang="en-GB" altLang="ru-RU" sz="3600" dirty="0" err="1" smtClean="0"/>
              <a:t>делятся</a:t>
            </a:r>
            <a:r>
              <a:rPr lang="en-GB" altLang="ru-RU" sz="3600" dirty="0" smtClean="0"/>
              <a:t> </a:t>
            </a:r>
            <a:r>
              <a:rPr lang="en-GB" altLang="ru-RU" sz="3600" dirty="0" err="1" smtClean="0"/>
              <a:t>на</a:t>
            </a:r>
            <a:r>
              <a:rPr lang="en-GB" altLang="ru-RU" sz="3600" dirty="0" smtClean="0"/>
              <a:t> </a:t>
            </a:r>
            <a:r>
              <a:rPr lang="en-GB" altLang="ru-RU" sz="3600" b="1" i="1" dirty="0" err="1" smtClean="0">
                <a:solidFill>
                  <a:srgbClr val="94006B"/>
                </a:solidFill>
              </a:rPr>
              <a:t>низовые</a:t>
            </a:r>
            <a:r>
              <a:rPr lang="en-GB" altLang="ru-RU" sz="3600" dirty="0" smtClean="0"/>
              <a:t>, </a:t>
            </a:r>
            <a:r>
              <a:rPr lang="en-GB" altLang="ru-RU" sz="3600" b="1" i="1" dirty="0" err="1" smtClean="0">
                <a:solidFill>
                  <a:srgbClr val="94006B"/>
                </a:solidFill>
              </a:rPr>
              <a:t>верховые</a:t>
            </a:r>
            <a:r>
              <a:rPr lang="en-GB" altLang="ru-RU" sz="3600" dirty="0" smtClean="0"/>
              <a:t> и</a:t>
            </a:r>
            <a:r>
              <a:rPr lang="en-GB" altLang="ru-RU" sz="3600" b="1" i="1" dirty="0" smtClean="0"/>
              <a:t> </a:t>
            </a:r>
            <a:r>
              <a:rPr lang="en-GB" altLang="ru-RU" sz="3600" b="1" i="1" dirty="0" err="1" smtClean="0">
                <a:solidFill>
                  <a:srgbClr val="94006B"/>
                </a:solidFill>
              </a:rPr>
              <a:t>подземные</a:t>
            </a:r>
            <a:r>
              <a:rPr lang="en-GB" altLang="ru-RU" sz="3600" dirty="0" smtClean="0"/>
              <a:t>.</a:t>
            </a:r>
            <a:endParaRPr lang="en-GB" altLang="ru-RU" sz="3600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7" dur="1000"/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1" dur="1000"/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33388" y="1260475"/>
            <a:ext cx="4425950" cy="4899025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normAutofit fontScale="92500"/>
          </a:bodyPr>
          <a:lstStyle/>
          <a:p>
            <a:pPr eaLnBrk="1">
              <a:lnSpc>
                <a:spcPct val="93000"/>
              </a:lnSpc>
            </a:pPr>
            <a:r>
              <a:rPr lang="en-GB" altLang="ru-RU" sz="2400" b="1" i="1" dirty="0" err="1" smtClean="0">
                <a:solidFill>
                  <a:srgbClr val="94006B"/>
                </a:solidFill>
              </a:rPr>
              <a:t>Низовой</a:t>
            </a:r>
            <a:r>
              <a:rPr lang="en-GB" altLang="ru-RU" sz="2400" b="1" i="1" dirty="0" smtClean="0">
                <a:solidFill>
                  <a:srgbClr val="94006B"/>
                </a:solidFill>
              </a:rPr>
              <a:t> </a:t>
            </a:r>
            <a:r>
              <a:rPr lang="en-GB" altLang="ru-RU" sz="2400" b="1" i="1" dirty="0" err="1" smtClean="0">
                <a:solidFill>
                  <a:srgbClr val="94006B"/>
                </a:solidFill>
              </a:rPr>
              <a:t>пожар</a:t>
            </a:r>
            <a:r>
              <a:rPr lang="en-GB" altLang="ru-RU" sz="2200" dirty="0" smtClean="0"/>
              <a:t> — </a:t>
            </a:r>
            <a:r>
              <a:rPr lang="en-GB" altLang="ru-RU" sz="2200" dirty="0" err="1" smtClean="0"/>
              <a:t>лесной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пожар</a:t>
            </a:r>
            <a:r>
              <a:rPr lang="en-GB" altLang="ru-RU" sz="2200" dirty="0" smtClean="0"/>
              <a:t>, </a:t>
            </a:r>
            <a:r>
              <a:rPr lang="en-GB" altLang="ru-RU" sz="2200" dirty="0" err="1" smtClean="0"/>
              <a:t>распространяющийся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по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нижним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ярусам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лесной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растительности</a:t>
            </a:r>
            <a:r>
              <a:rPr lang="en-GB" altLang="ru-RU" sz="2200" dirty="0" smtClean="0"/>
              <a:t>, </a:t>
            </a:r>
            <a:r>
              <a:rPr lang="en-GB" altLang="ru-RU" sz="2200" dirty="0" err="1" smtClean="0"/>
              <a:t>лесной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подстилке</a:t>
            </a:r>
            <a:r>
              <a:rPr lang="en-GB" altLang="ru-RU" sz="2200" dirty="0" smtClean="0"/>
              <a:t>, </a:t>
            </a:r>
            <a:r>
              <a:rPr lang="en-GB" altLang="ru-RU" sz="2200" dirty="0" err="1" smtClean="0"/>
              <a:t>опаду</a:t>
            </a:r>
            <a:r>
              <a:rPr lang="en-GB" altLang="ru-RU" sz="2200" dirty="0" smtClean="0"/>
              <a:t>. </a:t>
            </a:r>
            <a:r>
              <a:rPr lang="en-GB" altLang="ru-RU" sz="2200" dirty="0" err="1" smtClean="0"/>
              <a:t>Разновидностью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низового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является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валежный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пожар</a:t>
            </a:r>
            <a:r>
              <a:rPr lang="en-GB" altLang="ru-RU" sz="2200" dirty="0" smtClean="0"/>
              <a:t>, </a:t>
            </a:r>
            <a:r>
              <a:rPr lang="en-GB" altLang="ru-RU" sz="2200" dirty="0" err="1" smtClean="0"/>
              <a:t>при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котором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горючим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материалом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служит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также</a:t>
            </a:r>
            <a:r>
              <a:rPr lang="en-GB" altLang="ru-RU" sz="2200" dirty="0" smtClean="0"/>
              <a:t>  </a:t>
            </a:r>
            <a:r>
              <a:rPr lang="en-GB" altLang="ru-RU" sz="2200" dirty="0" err="1" smtClean="0"/>
              <a:t>древесина</a:t>
            </a:r>
            <a:r>
              <a:rPr lang="en-GB" altLang="ru-RU" sz="2200" dirty="0" smtClean="0"/>
              <a:t>, </a:t>
            </a:r>
            <a:r>
              <a:rPr lang="en-GB" altLang="ru-RU" sz="2200" dirty="0" err="1" smtClean="0"/>
              <a:t>расположенная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на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поверхности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почвы</a:t>
            </a:r>
            <a:r>
              <a:rPr lang="en-GB" altLang="ru-RU" sz="2200" dirty="0" smtClean="0"/>
              <a:t>. </a:t>
            </a:r>
            <a:r>
              <a:rPr lang="ru-RU" altLang="ru-RU" sz="2200" dirty="0" smtClean="0"/>
              <a:t>Низовой пожар может стать причиной </a:t>
            </a:r>
            <a:r>
              <a:rPr lang="en-GB" altLang="ru-RU" sz="2200" dirty="0" err="1" smtClean="0"/>
              <a:t>возникновения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верхового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пожара</a:t>
            </a:r>
            <a:r>
              <a:rPr lang="ru-RU" altLang="ru-RU" sz="2200" dirty="0" smtClean="0"/>
              <a:t> и подземного пожара</a:t>
            </a:r>
            <a:r>
              <a:rPr lang="en-GB" altLang="ru-RU" sz="2200" dirty="0" smtClean="0"/>
              <a:t>.</a:t>
            </a:r>
            <a:endParaRPr lang="en-GB" altLang="ru-RU" sz="2200" dirty="0" smtClean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313" y="1800225"/>
            <a:ext cx="4748212" cy="3763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r"/>
  </p:transition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1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5219700" y="976313"/>
            <a:ext cx="4425950" cy="5324475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normAutofit lnSpcReduction="10000"/>
          </a:bodyPr>
          <a:lstStyle/>
          <a:p>
            <a:pPr eaLnBrk="1">
              <a:lnSpc>
                <a:spcPct val="93000"/>
              </a:lnSpc>
            </a:pPr>
            <a:r>
              <a:rPr lang="en-GB" altLang="ru-RU" sz="2400" b="1" i="1" smtClean="0">
                <a:solidFill>
                  <a:srgbClr val="94006B"/>
                </a:solidFill>
              </a:rPr>
              <a:t>Верховой лесной пожар</a:t>
            </a:r>
            <a:r>
              <a:rPr lang="en-GB" altLang="ru-RU" sz="2200" smtClean="0"/>
              <a:t> охватывает весь полог леса, при этом низовой огонь распространяется как составная часть верхового пожара. Проводником горения при верховых пожарах служит слой хвои (листьев) и веточек кронового пространства деревьев.                                                                                        Но самый страшный — это лесной пожар, который охватывает все компоненты лесного биогеноценоза, растительный и животный мир леса.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1439863"/>
            <a:ext cx="4859337" cy="467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r"/>
  </p:transition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 additive="repl">
                                        <p:cTn id="11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950" y="1439863"/>
            <a:ext cx="4967288" cy="395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3025" y="1079500"/>
            <a:ext cx="4425950" cy="4989513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1">
              <a:lnSpc>
                <a:spcPct val="93000"/>
              </a:lnSpc>
            </a:pPr>
            <a:r>
              <a:rPr lang="en-GB" altLang="ru-RU" smtClean="0"/>
              <a:t>Кромка пожара — это полоса горения, окаймляющая внешний контур лесного пожара и непосредственно примыкающая к участкам, не пройденным огнем.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1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52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 additive="repl"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">
                                      <p:cBhvr additive="repl"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</p:animMotion>
                                    <p:animEffect transition="in" filter="fade">
                                      <p:cBhvr additive="repl">
                                        <p:cTn id="13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70975" cy="1262063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1">
              <a:lnSpc>
                <a:spcPct val="93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ru-RU" sz="2400" smtClean="0"/>
              <a:t>По скорости продвижения кромки, а также по высоте пламени верховые пожары, как и низовые, принято делить на слабые, средние и сильные.</a:t>
            </a:r>
          </a:p>
        </p:txBody>
      </p:sp>
      <p:graphicFrame>
        <p:nvGraphicFramePr>
          <p:cNvPr id="18435" name="Object 2"/>
          <p:cNvGraphicFramePr>
            <a:graphicFrameLocks noChangeAspect="1"/>
          </p:cNvGraphicFramePr>
          <p:nvPr/>
        </p:nvGraphicFramePr>
        <p:xfrm>
          <a:off x="539750" y="1851025"/>
          <a:ext cx="9070975" cy="4989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3" r:id="rId4" imgW="8942040" imgH="5040000" progId="">
                  <p:embed/>
                </p:oleObj>
              </mc:Choice>
              <mc:Fallback>
                <p:oleObj r:id="rId4" imgW="8942040" imgH="5040000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1851025"/>
                        <a:ext cx="9070975" cy="4989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6" name="Object 3"/>
          <p:cNvGraphicFramePr>
            <a:graphicFrameLocks noChangeAspect="1"/>
          </p:cNvGraphicFramePr>
          <p:nvPr/>
        </p:nvGraphicFramePr>
        <p:xfrm>
          <a:off x="3465513" y="3403600"/>
          <a:ext cx="325120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4" r:id="rId6" imgW="3251520" imgH="812880" progId="">
                  <p:embed/>
                </p:oleObj>
              </mc:Choice>
              <mc:Fallback>
                <p:oleObj r:id="rId6" imgW="3251520" imgH="812880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513" y="3403600"/>
                        <a:ext cx="3251200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7" name="Object 4"/>
          <p:cNvGraphicFramePr>
            <a:graphicFrameLocks noChangeAspect="1"/>
          </p:cNvGraphicFramePr>
          <p:nvPr/>
        </p:nvGraphicFramePr>
        <p:xfrm>
          <a:off x="3465513" y="3403600"/>
          <a:ext cx="325120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5" r:id="rId8" imgW="3251520" imgH="812880" progId="">
                  <p:embed/>
                </p:oleObj>
              </mc:Choice>
              <mc:Fallback>
                <p:oleObj r:id="rId8" imgW="3251520" imgH="812880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513" y="3403600"/>
                        <a:ext cx="3251200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9" name="Object 5"/>
          <p:cNvGraphicFramePr>
            <a:graphicFrameLocks noChangeAspect="1"/>
          </p:cNvGraphicFramePr>
          <p:nvPr/>
        </p:nvGraphicFramePr>
        <p:xfrm>
          <a:off x="503238" y="2263775"/>
          <a:ext cx="9034462" cy="4865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6" r:id="rId9" imgW="6420240" imgH="3154320" progId="">
                  <p:embed/>
                </p:oleObj>
              </mc:Choice>
              <mc:Fallback>
                <p:oleObj r:id="rId9" imgW="6420240" imgH="3154320" progId="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238" y="2263775"/>
                        <a:ext cx="9034462" cy="4865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1000"/>
                                        <p:tgtEl>
                                          <p:spTgt spid="11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1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1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2213" y="1979613"/>
            <a:ext cx="4718050" cy="339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976313"/>
            <a:ext cx="4749800" cy="5324475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normAutofit fontScale="92500"/>
          </a:bodyPr>
          <a:lstStyle/>
          <a:p>
            <a:pPr eaLnBrk="1">
              <a:lnSpc>
                <a:spcPct val="93000"/>
              </a:lnSpc>
            </a:pPr>
            <a:r>
              <a:rPr lang="en-GB" altLang="ru-RU" sz="2400" b="1" i="1" dirty="0" err="1" smtClean="0">
                <a:solidFill>
                  <a:srgbClr val="94006B"/>
                </a:solidFill>
              </a:rPr>
              <a:t>Подземный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или</a:t>
            </a:r>
            <a:r>
              <a:rPr lang="en-GB" altLang="ru-RU" sz="2200" dirty="0" smtClean="0"/>
              <a:t> </a:t>
            </a:r>
            <a:r>
              <a:rPr lang="en-GB" altLang="ru-RU" sz="2400" b="1" i="1" dirty="0" err="1" smtClean="0">
                <a:solidFill>
                  <a:srgbClr val="94006B"/>
                </a:solidFill>
              </a:rPr>
              <a:t>торфяной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лесной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пожар</a:t>
            </a:r>
            <a:r>
              <a:rPr lang="en-GB" altLang="ru-RU" sz="2200" dirty="0" smtClean="0"/>
              <a:t> — </a:t>
            </a:r>
            <a:r>
              <a:rPr lang="en-GB" altLang="ru-RU" sz="2200" dirty="0" err="1" smtClean="0"/>
              <a:t>лесной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пожар</a:t>
            </a:r>
            <a:r>
              <a:rPr lang="en-GB" altLang="ru-RU" sz="2200" dirty="0" smtClean="0"/>
              <a:t>, </a:t>
            </a:r>
            <a:r>
              <a:rPr lang="en-GB" altLang="ru-RU" sz="2200" dirty="0" err="1" smtClean="0"/>
              <a:t>при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котором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горит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торфяной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слой</a:t>
            </a:r>
            <a:r>
              <a:rPr lang="en-GB" altLang="ru-RU" sz="2200" dirty="0" smtClean="0"/>
              <a:t>, </a:t>
            </a:r>
            <a:r>
              <a:rPr lang="en-GB" altLang="ru-RU" sz="2200" dirty="0" err="1" smtClean="0"/>
              <a:t>находящийся</a:t>
            </a:r>
            <a:r>
              <a:rPr lang="en-GB" altLang="ru-RU" sz="2200" dirty="0" smtClean="0"/>
              <a:t> в </a:t>
            </a:r>
            <a:r>
              <a:rPr lang="en-GB" altLang="ru-RU" sz="2200" dirty="0" err="1" smtClean="0"/>
              <a:t>земле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от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глубины</a:t>
            </a:r>
            <a:r>
              <a:rPr lang="en-GB" altLang="ru-RU" sz="2200" dirty="0" smtClean="0"/>
              <a:t> 0,3 </a:t>
            </a:r>
            <a:r>
              <a:rPr lang="en-GB" altLang="ru-RU" sz="2200" dirty="0" err="1" smtClean="0"/>
              <a:t>до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десятков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метров</a:t>
            </a:r>
            <a:r>
              <a:rPr lang="en-GB" altLang="ru-RU" sz="2200" dirty="0" smtClean="0"/>
              <a:t>. </a:t>
            </a:r>
            <a:r>
              <a:rPr lang="en-GB" altLang="ru-RU" sz="2200" dirty="0" err="1" smtClean="0"/>
              <a:t>Он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характеризуется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беспламенным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горением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торфа</a:t>
            </a:r>
            <a:r>
              <a:rPr lang="en-GB" altLang="ru-RU" sz="2200" dirty="0" smtClean="0"/>
              <a:t>, </a:t>
            </a:r>
            <a:r>
              <a:rPr lang="en-GB" altLang="ru-RU" sz="2200" dirty="0" err="1" smtClean="0"/>
              <a:t>накоплением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большого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количества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тепла</a:t>
            </a:r>
            <a:r>
              <a:rPr lang="en-GB" altLang="ru-RU" sz="2200" dirty="0" smtClean="0"/>
              <a:t> и </a:t>
            </a:r>
            <a:r>
              <a:rPr lang="en-GB" altLang="ru-RU" sz="2200" dirty="0" err="1" smtClean="0"/>
              <a:t>низкой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скоростью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продвижения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кромки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пожара</a:t>
            </a:r>
            <a:r>
              <a:rPr lang="en-GB" altLang="ru-RU" sz="2200" dirty="0" smtClean="0"/>
              <a:t> (</a:t>
            </a:r>
            <a:r>
              <a:rPr lang="en-GB" altLang="ru-RU" sz="1800" dirty="0" err="1" smtClean="0"/>
              <a:t>до</a:t>
            </a:r>
            <a:r>
              <a:rPr lang="en-GB" altLang="ru-RU" sz="1800" dirty="0" smtClean="0"/>
              <a:t> </a:t>
            </a:r>
            <a:r>
              <a:rPr lang="en-GB" altLang="ru-RU" sz="1800" dirty="0" err="1" smtClean="0"/>
              <a:t>нескольких</a:t>
            </a:r>
            <a:r>
              <a:rPr lang="en-GB" altLang="ru-RU" sz="1800" dirty="0" smtClean="0"/>
              <a:t> </a:t>
            </a:r>
            <a:r>
              <a:rPr lang="en-GB" altLang="ru-RU" sz="1800" dirty="0" err="1" smtClean="0"/>
              <a:t>метров</a:t>
            </a:r>
            <a:r>
              <a:rPr lang="en-GB" altLang="ru-RU" sz="1800" dirty="0" smtClean="0"/>
              <a:t> в </a:t>
            </a:r>
            <a:r>
              <a:rPr lang="en-GB" altLang="ru-RU" sz="1800" dirty="0" err="1" smtClean="0"/>
              <a:t>сутки</a:t>
            </a:r>
            <a:r>
              <a:rPr lang="en-GB" altLang="ru-RU" sz="2200" dirty="0" smtClean="0"/>
              <a:t>). </a:t>
            </a:r>
            <a:r>
              <a:rPr lang="en-GB" altLang="ru-RU" sz="2200" dirty="0" err="1" smtClean="0"/>
              <a:t>Из-за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выгорания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торфа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под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верхним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слоем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почвы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образуются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значительные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пустоты</a:t>
            </a:r>
            <a:r>
              <a:rPr lang="en-GB" altLang="ru-RU" sz="2200" dirty="0" smtClean="0"/>
              <a:t>, </a:t>
            </a:r>
            <a:r>
              <a:rPr lang="en-GB" altLang="ru-RU" sz="2200" dirty="0" err="1" smtClean="0"/>
              <a:t>опасные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возможным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провалом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для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людей</a:t>
            </a:r>
            <a:r>
              <a:rPr lang="en-GB" altLang="ru-RU" sz="2200" dirty="0" smtClean="0"/>
              <a:t>  и </a:t>
            </a:r>
            <a:r>
              <a:rPr lang="en-GB" altLang="ru-RU" sz="2200" dirty="0" err="1" smtClean="0"/>
              <a:t>техники</a:t>
            </a:r>
            <a:r>
              <a:rPr lang="en-GB" altLang="ru-RU" sz="2200" dirty="0" smtClean="0"/>
              <a:t>, </a:t>
            </a:r>
            <a:r>
              <a:rPr lang="en-GB" altLang="ru-RU" sz="2200" dirty="0" err="1" smtClean="0"/>
              <a:t>работающих</a:t>
            </a:r>
            <a:r>
              <a:rPr lang="en-GB" altLang="ru-RU" sz="2200" dirty="0" smtClean="0"/>
              <a:t> в </a:t>
            </a:r>
            <a:r>
              <a:rPr lang="en-GB" altLang="ru-RU" sz="2200" dirty="0" err="1" smtClean="0"/>
              <a:t>районе</a:t>
            </a:r>
            <a:r>
              <a:rPr lang="en-GB" altLang="ru-RU" sz="2200" dirty="0" smtClean="0"/>
              <a:t> </a:t>
            </a:r>
            <a:r>
              <a:rPr lang="en-GB" altLang="ru-RU" sz="2200" dirty="0" err="1" smtClean="0"/>
              <a:t>пожара</a:t>
            </a:r>
            <a:r>
              <a:rPr lang="en-GB" altLang="ru-RU" sz="2200" dirty="0" smtClean="0"/>
              <a:t>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1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11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79388"/>
            <a:ext cx="4749800" cy="6640512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1">
              <a:lnSpc>
                <a:spcPct val="93000"/>
              </a:lnSpc>
            </a:pPr>
            <a:r>
              <a:rPr lang="en-GB" altLang="ru-RU" sz="2200" smtClean="0"/>
              <a:t>Во время пожара наибольшую опасность для людей представляет:</a:t>
            </a:r>
          </a:p>
          <a:p>
            <a:pPr eaLnBrk="1">
              <a:lnSpc>
                <a:spcPct val="93000"/>
              </a:lnSpc>
            </a:pPr>
            <a:r>
              <a:rPr lang="en-GB" altLang="ru-RU" sz="2200" smtClean="0"/>
              <a:t>Огонь,</a:t>
            </a:r>
          </a:p>
          <a:p>
            <a:pPr eaLnBrk="1">
              <a:lnSpc>
                <a:spcPct val="93000"/>
              </a:lnSpc>
            </a:pPr>
            <a:r>
              <a:rPr lang="en-GB" altLang="ru-RU" sz="2200" smtClean="0"/>
              <a:t>Высокая температура воздуха,</a:t>
            </a:r>
          </a:p>
          <a:p>
            <a:pPr eaLnBrk="1">
              <a:lnSpc>
                <a:spcPct val="93000"/>
              </a:lnSpc>
            </a:pPr>
            <a:r>
              <a:rPr lang="en-GB" altLang="ru-RU" sz="2200" smtClean="0"/>
              <a:t>Ядовитые газы,</a:t>
            </a:r>
          </a:p>
          <a:p>
            <a:pPr eaLnBrk="1">
              <a:lnSpc>
                <a:spcPct val="93000"/>
              </a:lnSpc>
            </a:pPr>
            <a:r>
              <a:rPr lang="en-GB" altLang="ru-RU" sz="2200" smtClean="0"/>
              <a:t>Обрушение деревьев.                                                                            Образуются обширные зоны задымления, опасные для людей.                                                                                                     Лесной пожар может стать причиной возникновения вторичных поражающих факторов, особенно если в зоне пожара или вблизи нее находятся промышленные объекты и населенные пункты.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950" y="1979613"/>
            <a:ext cx="5040313" cy="347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r"/>
  </p:transition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490663"/>
            <a:ext cx="4425950" cy="4989512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normAutofit lnSpcReduction="10000"/>
          </a:bodyPr>
          <a:lstStyle/>
          <a:p>
            <a:pPr eaLnBrk="1">
              <a:lnSpc>
                <a:spcPct val="93000"/>
              </a:lnSpc>
            </a:pPr>
            <a:r>
              <a:rPr lang="ru-RU" altLang="ru-RU" sz="2400" dirty="0" smtClean="0"/>
              <a:t>Лесные пожары относят к группе ландшафтных. В эту же группу относят</a:t>
            </a:r>
            <a:r>
              <a:rPr lang="en-GB" altLang="ru-RU" sz="2400" dirty="0" smtClean="0"/>
              <a:t> </a:t>
            </a:r>
            <a:r>
              <a:rPr lang="en-GB" altLang="ru-RU" sz="2400" dirty="0" err="1" smtClean="0"/>
              <a:t>степные</a:t>
            </a:r>
            <a:r>
              <a:rPr lang="en-GB" altLang="ru-RU" sz="2400" dirty="0" smtClean="0"/>
              <a:t> и </a:t>
            </a:r>
            <a:r>
              <a:rPr lang="en-GB" altLang="ru-RU" sz="2400" dirty="0" err="1" smtClean="0"/>
              <a:t>полевые</a:t>
            </a:r>
            <a:r>
              <a:rPr lang="en-GB" altLang="ru-RU" sz="2400" dirty="0" smtClean="0"/>
              <a:t> </a:t>
            </a:r>
            <a:r>
              <a:rPr lang="en-GB" altLang="ru-RU" sz="2400" dirty="0" err="1" smtClean="0"/>
              <a:t>пожары</a:t>
            </a:r>
            <a:r>
              <a:rPr lang="en-GB" altLang="ru-RU" sz="2400" dirty="0" smtClean="0"/>
              <a:t>. </a:t>
            </a:r>
            <a:r>
              <a:rPr lang="en-GB" altLang="ru-RU" sz="2400" dirty="0" err="1" smtClean="0"/>
              <a:t>Они</a:t>
            </a:r>
            <a:r>
              <a:rPr lang="en-GB" altLang="ru-RU" sz="2400" dirty="0" smtClean="0"/>
              <a:t> </a:t>
            </a:r>
            <a:r>
              <a:rPr lang="en-GB" altLang="ru-RU" sz="2400" dirty="0" err="1" smtClean="0"/>
              <a:t>возникают</a:t>
            </a:r>
            <a:r>
              <a:rPr lang="en-GB" altLang="ru-RU" sz="2400" dirty="0" smtClean="0"/>
              <a:t> </a:t>
            </a:r>
            <a:r>
              <a:rPr lang="en-GB" altLang="ru-RU" sz="2400" dirty="0" err="1" smtClean="0"/>
              <a:t>на</a:t>
            </a:r>
            <a:r>
              <a:rPr lang="en-GB" altLang="ru-RU" sz="2400" dirty="0" smtClean="0"/>
              <a:t> </a:t>
            </a:r>
            <a:r>
              <a:rPr lang="en-GB" altLang="ru-RU" sz="2400" dirty="0" err="1" smtClean="0"/>
              <a:t>открытой</a:t>
            </a:r>
            <a:r>
              <a:rPr lang="en-GB" altLang="ru-RU" sz="2400" dirty="0" smtClean="0"/>
              <a:t> </a:t>
            </a:r>
            <a:r>
              <a:rPr lang="en-GB" altLang="ru-RU" sz="2400" dirty="0" err="1" smtClean="0"/>
              <a:t>местности</a:t>
            </a:r>
            <a:r>
              <a:rPr lang="en-GB" altLang="ru-RU" sz="2400" dirty="0" smtClean="0"/>
              <a:t> </a:t>
            </a:r>
            <a:r>
              <a:rPr lang="en-GB" altLang="ru-RU" sz="2400" dirty="0" err="1" smtClean="0"/>
              <a:t>при</a:t>
            </a:r>
            <a:r>
              <a:rPr lang="en-GB" altLang="ru-RU" sz="2400" dirty="0" smtClean="0"/>
              <a:t> </a:t>
            </a:r>
            <a:r>
              <a:rPr lang="en-GB" altLang="ru-RU" sz="2400" dirty="0" err="1" smtClean="0"/>
              <a:t>наличии</a:t>
            </a:r>
            <a:r>
              <a:rPr lang="en-GB" altLang="ru-RU" sz="2400" dirty="0" smtClean="0"/>
              <a:t> </a:t>
            </a:r>
            <a:r>
              <a:rPr lang="en-GB" altLang="ru-RU" sz="2400" dirty="0" err="1" smtClean="0"/>
              <a:t>сухой</a:t>
            </a:r>
            <a:r>
              <a:rPr lang="en-GB" altLang="ru-RU" sz="2400" dirty="0" smtClean="0"/>
              <a:t> </a:t>
            </a:r>
            <a:r>
              <a:rPr lang="en-GB" altLang="ru-RU" sz="2400" dirty="0" err="1" smtClean="0"/>
              <a:t>травы</a:t>
            </a:r>
            <a:r>
              <a:rPr lang="en-GB" altLang="ru-RU" sz="2400" dirty="0" smtClean="0"/>
              <a:t> </a:t>
            </a:r>
            <a:r>
              <a:rPr lang="en-GB" altLang="ru-RU" sz="2400" dirty="0" err="1" smtClean="0"/>
              <a:t>или</a:t>
            </a:r>
            <a:r>
              <a:rPr lang="en-GB" altLang="ru-RU" sz="2400" dirty="0" smtClean="0"/>
              <a:t> </a:t>
            </a:r>
            <a:r>
              <a:rPr lang="en-GB" altLang="ru-RU" sz="2400" dirty="0" err="1" smtClean="0"/>
              <a:t>созревших</a:t>
            </a:r>
            <a:r>
              <a:rPr lang="en-GB" altLang="ru-RU" sz="2400" dirty="0" smtClean="0"/>
              <a:t> </a:t>
            </a:r>
            <a:r>
              <a:rPr lang="en-GB" altLang="ru-RU" sz="2400" dirty="0" err="1" smtClean="0"/>
              <a:t>хлебов</a:t>
            </a:r>
            <a:r>
              <a:rPr lang="en-GB" altLang="ru-RU" sz="2400" dirty="0" smtClean="0"/>
              <a:t>. </a:t>
            </a:r>
            <a:r>
              <a:rPr lang="en-GB" altLang="ru-RU" sz="2400" dirty="0" err="1" smtClean="0"/>
              <a:t>При</a:t>
            </a:r>
            <a:r>
              <a:rPr lang="en-GB" altLang="ru-RU" sz="2400" dirty="0" smtClean="0"/>
              <a:t> </a:t>
            </a:r>
            <a:r>
              <a:rPr lang="en-GB" altLang="ru-RU" sz="2400" dirty="0" err="1" smtClean="0"/>
              <a:t>сильном</a:t>
            </a:r>
            <a:r>
              <a:rPr lang="en-GB" altLang="ru-RU" sz="2400" dirty="0" smtClean="0"/>
              <a:t> </a:t>
            </a:r>
            <a:r>
              <a:rPr lang="en-GB" altLang="ru-RU" sz="2400" dirty="0" err="1" smtClean="0"/>
              <a:t>ветре</a:t>
            </a:r>
            <a:r>
              <a:rPr lang="en-GB" altLang="ru-RU" sz="2400" dirty="0" smtClean="0"/>
              <a:t>, </a:t>
            </a:r>
            <a:r>
              <a:rPr lang="en-GB" altLang="ru-RU" sz="2400" dirty="0" err="1" smtClean="0"/>
              <a:t>скорость</a:t>
            </a:r>
            <a:r>
              <a:rPr lang="en-GB" altLang="ru-RU" sz="2400" dirty="0" smtClean="0"/>
              <a:t> </a:t>
            </a:r>
            <a:r>
              <a:rPr lang="en-GB" altLang="ru-RU" sz="2400" dirty="0" err="1" smtClean="0"/>
              <a:t>степного</a:t>
            </a:r>
            <a:r>
              <a:rPr lang="en-GB" altLang="ru-RU" sz="2400" dirty="0" smtClean="0"/>
              <a:t> </a:t>
            </a:r>
            <a:r>
              <a:rPr lang="en-GB" altLang="ru-RU" sz="2400" dirty="0" err="1" smtClean="0"/>
              <a:t>пожара</a:t>
            </a:r>
            <a:r>
              <a:rPr lang="en-GB" altLang="ru-RU" sz="2400" dirty="0" smtClean="0"/>
              <a:t> </a:t>
            </a:r>
            <a:r>
              <a:rPr lang="en-GB" altLang="ru-RU" sz="2400" dirty="0" err="1" smtClean="0"/>
              <a:t>достигает</a:t>
            </a:r>
            <a:r>
              <a:rPr lang="en-GB" altLang="ru-RU" sz="2400" dirty="0" smtClean="0"/>
              <a:t> 25-30 </a:t>
            </a:r>
            <a:r>
              <a:rPr lang="en-GB" altLang="ru-RU" sz="2400" i="1" dirty="0" err="1" smtClean="0"/>
              <a:t>км</a:t>
            </a:r>
            <a:r>
              <a:rPr lang="en-GB" altLang="ru-RU" sz="2400" i="1" dirty="0" smtClean="0"/>
              <a:t>/ч</a:t>
            </a:r>
            <a:r>
              <a:rPr lang="en-GB" altLang="ru-RU" sz="2400" dirty="0" smtClean="0"/>
              <a:t>, а — </a:t>
            </a:r>
            <a:r>
              <a:rPr lang="en-GB" altLang="ru-RU" sz="2400" dirty="0" err="1" smtClean="0"/>
              <a:t>пожара</a:t>
            </a:r>
            <a:r>
              <a:rPr lang="en-GB" altLang="ru-RU" sz="2400" dirty="0" smtClean="0"/>
              <a:t> </a:t>
            </a:r>
            <a:r>
              <a:rPr lang="en-GB" altLang="ru-RU" sz="2400" dirty="0" err="1" smtClean="0"/>
              <a:t>зерновых</a:t>
            </a:r>
            <a:r>
              <a:rPr lang="en-GB" altLang="ru-RU" sz="2400" dirty="0" smtClean="0"/>
              <a:t> </a:t>
            </a:r>
            <a:r>
              <a:rPr lang="en-GB" altLang="ru-RU" sz="2400" dirty="0" err="1" smtClean="0"/>
              <a:t>культур</a:t>
            </a:r>
            <a:r>
              <a:rPr lang="en-GB" altLang="ru-RU" sz="2400" dirty="0" smtClean="0"/>
              <a:t> в 2-3 </a:t>
            </a:r>
            <a:r>
              <a:rPr lang="en-GB" altLang="ru-RU" sz="2400" dirty="0" err="1" smtClean="0"/>
              <a:t>раза</a:t>
            </a:r>
            <a:r>
              <a:rPr lang="en-GB" altLang="ru-RU" sz="2400" dirty="0" smtClean="0"/>
              <a:t> </a:t>
            </a:r>
            <a:r>
              <a:rPr lang="en-GB" altLang="ru-RU" sz="2400" dirty="0" err="1" smtClean="0"/>
              <a:t>меньше</a:t>
            </a:r>
            <a:r>
              <a:rPr lang="en-GB" altLang="ru-RU" sz="2400" dirty="0" smtClean="0"/>
              <a:t>.</a:t>
            </a: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313" y="1816100"/>
            <a:ext cx="4718050" cy="3763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r"/>
  </p:transition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39" presetClass="entr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2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/2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2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+.3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" dur="2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#ppt_x-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2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-3175"/>
            <a:ext cx="9070975" cy="1262063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1">
              <a:lnSpc>
                <a:spcPct val="102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ru-RU" sz="3600" b="1" smtClean="0">
                <a:solidFill>
                  <a:srgbClr val="C5000B"/>
                </a:solidFill>
                <a:latin typeface="Impact" panose="020B0806030902050204" pitchFamily="34" charset="0"/>
              </a:rPr>
              <a:t>Причины возникновения лесных</a:t>
            </a:r>
            <a:r>
              <a:rPr lang="en-GB" altLang="ru-RU" sz="3600" b="1" i="1" smtClean="0">
                <a:solidFill>
                  <a:srgbClr val="C5000B"/>
                </a:solidFill>
              </a:rPr>
              <a:t> </a:t>
            </a:r>
            <a:r>
              <a:rPr lang="en-GB" altLang="ru-RU" sz="3600" b="1" smtClean="0">
                <a:solidFill>
                  <a:srgbClr val="C5000B"/>
                </a:solidFill>
                <a:latin typeface="Impact" panose="020B0806030902050204" pitchFamily="34" charset="0"/>
              </a:rPr>
              <a:t>пожаров</a:t>
            </a:r>
          </a:p>
        </p:txBody>
      </p:sp>
      <p:sp>
        <p:nvSpPr>
          <p:cNvPr id="15362" name="Rectangle 2"/>
          <p:cNvSpPr>
            <a:spLocks noChangeArrowheads="1"/>
          </p:cNvSpPr>
          <p:nvPr>
            <p:ph type="subTitle" idx="4294967295"/>
          </p:nvPr>
        </p:nvSpPr>
        <p:spPr>
          <a:xfrm>
            <a:off x="0" y="1106488"/>
            <a:ext cx="9070975" cy="5916612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normAutofit fontScale="92500" lnSpcReduction="10000"/>
          </a:bodyPr>
          <a:lstStyle/>
          <a:p>
            <a:pPr marL="209550" lvl="1" indent="0" eaLnBrk="1">
              <a:lnSpc>
                <a:spcPct val="93000"/>
              </a:lnSpc>
              <a:spcAft>
                <a:spcPct val="0"/>
              </a:spcAft>
              <a:buSzPct val="45000"/>
              <a:buFont typeface="Wingdings" panose="05000000000000000000" pitchFamily="2" charset="2"/>
              <a:buNone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en-GB" altLang="ru-RU" sz="2200" smtClean="0"/>
              <a:t>    Основной причиной лесных пожаров является безответственное отношение людей, которые не проявляют в лесу должной осторожности при пользовании огнем, особенно  в пожароопасный сезон.</a:t>
            </a:r>
          </a:p>
          <a:p>
            <a:pPr marL="209550" lvl="1" indent="0" eaLnBrk="1">
              <a:lnSpc>
                <a:spcPct val="93000"/>
              </a:lnSpc>
              <a:spcAft>
                <a:spcPct val="0"/>
              </a:spcAft>
              <a:buSzPct val="45000"/>
              <a:buFont typeface="Wingdings" panose="05000000000000000000" pitchFamily="2" charset="2"/>
              <a:buNone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en-GB" altLang="ru-RU" sz="2200" smtClean="0"/>
              <a:t>    Сильные пожары от удара молнии весьма редкое явление, поскольку грозы часто сопровождаются дождем. </a:t>
            </a:r>
          </a:p>
          <a:p>
            <a:pPr marL="209550" lvl="1" indent="0" eaLnBrk="1">
              <a:lnSpc>
                <a:spcPct val="93000"/>
              </a:lnSpc>
              <a:spcAft>
                <a:spcPct val="0"/>
              </a:spcAft>
              <a:buSzPct val="45000"/>
              <a:buFont typeface="Wingdings" panose="05000000000000000000" pitchFamily="2" charset="2"/>
              <a:buNone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en-GB" altLang="ru-RU" sz="2200" smtClean="0"/>
              <a:t>    Гораздо чаще причинами пожара становятся: </a:t>
            </a:r>
          </a:p>
          <a:p>
            <a:pPr marL="209550" lvl="1" indent="0" eaLnBrk="1">
              <a:lnSpc>
                <a:spcPct val="93000"/>
              </a:lnSpc>
              <a:spcAft>
                <a:spcPct val="0"/>
              </a:spcAft>
              <a:buSzPct val="45000"/>
              <a:buFont typeface="Wingdings" panose="05000000000000000000" pitchFamily="2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en-GB" altLang="ru-RU" sz="2200" smtClean="0"/>
              <a:t> Брошенная горящая спичка, окурок, горячий пепел (</a:t>
            </a:r>
            <a:r>
              <a:rPr lang="en-GB" altLang="ru-RU" sz="1800" smtClean="0"/>
              <a:t>из курительной трубки</a:t>
            </a:r>
            <a:r>
              <a:rPr lang="en-GB" altLang="ru-RU" sz="2200" smtClean="0"/>
              <a:t>);</a:t>
            </a:r>
          </a:p>
          <a:p>
            <a:pPr marL="209550" lvl="1" indent="0" eaLnBrk="1">
              <a:lnSpc>
                <a:spcPct val="93000"/>
              </a:lnSpc>
              <a:spcAft>
                <a:spcPct val="0"/>
              </a:spcAft>
              <a:buSzPct val="45000"/>
              <a:buFont typeface="Wingdings" panose="05000000000000000000" pitchFamily="2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en-GB" altLang="ru-RU" sz="2200" smtClean="0"/>
              <a:t> Употребление при охоте пыжей из легковоспламеняющихся или тлеющих материалов;</a:t>
            </a:r>
          </a:p>
          <a:p>
            <a:pPr marL="209550" lvl="1" indent="0" eaLnBrk="1">
              <a:lnSpc>
                <a:spcPct val="93000"/>
              </a:lnSpc>
              <a:spcAft>
                <a:spcPct val="0"/>
              </a:spcAft>
              <a:buSzPct val="45000"/>
              <a:buFont typeface="Wingdings" panose="05000000000000000000" pitchFamily="2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en-GB" altLang="ru-RU" sz="2200" smtClean="0"/>
              <a:t> Промасленный или пропитанный бензином, керосином или иными горючими веществами обтирочный материал, оставленный в лесу автолюбителем или охотником;</a:t>
            </a:r>
          </a:p>
          <a:p>
            <a:pPr marL="209550" lvl="1" indent="0" eaLnBrk="1">
              <a:lnSpc>
                <a:spcPct val="93000"/>
              </a:lnSpc>
              <a:spcAft>
                <a:spcPct val="0"/>
              </a:spcAft>
              <a:buSzPct val="45000"/>
              <a:buFont typeface="Wingdings" panose="05000000000000000000" pitchFamily="2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en-GB" altLang="ru-RU" sz="2200" smtClean="0"/>
              <a:t> Оставленные на солнце бутылки или осколки стекла; </a:t>
            </a:r>
          </a:p>
          <a:p>
            <a:pPr marL="209550" lvl="1" indent="0" eaLnBrk="1">
              <a:lnSpc>
                <a:spcPct val="93000"/>
              </a:lnSpc>
              <a:spcAft>
                <a:spcPct val="0"/>
              </a:spcAft>
              <a:buSzPct val="45000"/>
              <a:buFont typeface="Wingdings" panose="05000000000000000000" pitchFamily="2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en-GB" altLang="ru-RU" sz="2200" smtClean="0"/>
              <a:t> Зажигание травы под деревьями;</a:t>
            </a:r>
          </a:p>
          <a:p>
            <a:pPr marL="209550" lvl="1" indent="0" eaLnBrk="1">
              <a:lnSpc>
                <a:spcPct val="93000"/>
              </a:lnSpc>
              <a:spcAft>
                <a:spcPct val="0"/>
              </a:spcAft>
              <a:buSzPct val="45000"/>
              <a:buFont typeface="Wingdings" panose="05000000000000000000" pitchFamily="2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en-GB" altLang="ru-RU" sz="2200" smtClean="0"/>
              <a:t> Разведение костров без соблюдения строгих мер безопасности.</a:t>
            </a:r>
          </a:p>
          <a:p>
            <a:pPr marL="209550" lvl="1" indent="0" eaLnBrk="1">
              <a:lnSpc>
                <a:spcPct val="93000"/>
              </a:lnSpc>
              <a:spcAft>
                <a:spcPct val="0"/>
              </a:spcAft>
              <a:buSzPct val="45000"/>
              <a:buFont typeface="Wingdings" panose="05000000000000000000" pitchFamily="2" charset="2"/>
              <a:buNone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endParaRPr lang="en-GB" altLang="ru-RU" sz="2200" smtClean="0"/>
          </a:p>
          <a:p>
            <a:pPr marL="209550" lvl="1" indent="0" algn="ctr" eaLnBrk="1">
              <a:lnSpc>
                <a:spcPct val="93000"/>
              </a:lnSpc>
              <a:spcAft>
                <a:spcPct val="0"/>
              </a:spcAft>
              <a:buSzPct val="45000"/>
              <a:buFont typeface="Wingdings" panose="05000000000000000000" pitchFamily="2" charset="2"/>
              <a:buNone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endParaRPr lang="en-GB" altLang="ru-RU" sz="220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153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153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1000"/>
                                        <p:tgtEl>
                                          <p:spTgt spid="15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3" dur="1000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7" dur="1000"/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22" dur="1000"/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7" dur="1000" fill="hold"/>
                                        <p:tgtEl>
                                          <p:spTgt spid="15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8" dur="1000" fill="hold"/>
                                        <p:tgtEl>
                                          <p:spTgt spid="15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2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3" dur="1000" fill="hold"/>
                                        <p:tgtEl>
                                          <p:spTgt spid="153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4" dur="1000" fill="hold"/>
                                        <p:tgtEl>
                                          <p:spTgt spid="153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8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9" dur="1000" fill="hold"/>
                                        <p:tgtEl>
                                          <p:spTgt spid="153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0" dur="1000" fill="hold"/>
                                        <p:tgtEl>
                                          <p:spTgt spid="153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4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5" dur="1000" fill="hold"/>
                                        <p:tgtEl>
                                          <p:spTgt spid="153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6" dur="1000" fill="hold"/>
                                        <p:tgtEl>
                                          <p:spTgt spid="153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0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1" dur="1000" fill="hold"/>
                                        <p:tgtEl>
                                          <p:spTgt spid="153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2" dur="1000" fill="hold"/>
                                        <p:tgtEl>
                                          <p:spTgt spid="153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6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7" dur="1000" fill="hold"/>
                                        <p:tgtEl>
                                          <p:spTgt spid="153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8" dur="1000" fill="hold"/>
                                        <p:tgtEl>
                                          <p:spTgt spid="153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3600450"/>
            <a:ext cx="4500562" cy="292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38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219700" y="900113"/>
            <a:ext cx="4679950" cy="4899025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normAutofit lnSpcReduction="10000"/>
          </a:bodyPr>
          <a:lstStyle/>
          <a:p>
            <a:pPr eaLnBrk="1">
              <a:lnSpc>
                <a:spcPct val="93000"/>
              </a:lnSpc>
            </a:pPr>
            <a:r>
              <a:rPr lang="en-GB" altLang="ru-RU" sz="2200" smtClean="0"/>
              <a:t>На возникновение, скорость распространения, длительность и масштаб пожаров оказывают влияние следующие факторы:      - температура и относительная влажность воздуха;                         - количество и состояние горючих материалов;                      - рельеф местности, наличие естественных преград (рек, дорог, вспаханных полей);             - скорость ветра;                           - действия по профилактике и тушению пожаров.</a:t>
            </a: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360363"/>
            <a:ext cx="4500562" cy="287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r"/>
  </p:transition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3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1" dur="800" decel="100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2" dur="800" decel="100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-90"/>
                                          </p:val>
                                        </p:tav>
                                        <p:tav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" dur="800" decel="100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+0.4"/>
                                          </p:val>
                                        </p:tav>
                                        <p:tav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800" decel="100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0.4"/>
                                          </p:val>
                                        </p:tav>
                                        <p:tav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0" dur="800" decel="100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1" dur="800" decel="100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-90"/>
                                          </p:val>
                                        </p:tav>
                                        <p:tav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" dur="800" decel="100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+0.4"/>
                                          </p:val>
                                        </p:tav>
                                        <p:tav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3" dur="800" decel="100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0.4"/>
                                          </p:val>
                                        </p:tav>
                                        <p:tav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70975" cy="1262063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1">
              <a:lnSpc>
                <a:spcPct val="102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ru-RU" sz="3200" smtClean="0">
                <a:solidFill>
                  <a:srgbClr val="C5000B"/>
                </a:solidFill>
                <a:latin typeface="Impact" panose="020B0806030902050204" pitchFamily="34" charset="0"/>
              </a:rPr>
              <a:t>Профилактика лесных и торфяных пожаров, их неблагопрятных последствий</a:t>
            </a:r>
          </a:p>
        </p:txBody>
      </p:sp>
      <p:sp>
        <p:nvSpPr>
          <p:cNvPr id="17410" name="Rectangle 2"/>
          <p:cNvSpPr>
            <a:spLocks noChangeArrowheads="1"/>
          </p:cNvSpPr>
          <p:nvPr>
            <p:ph type="subTitle" idx="4294967295"/>
          </p:nvPr>
        </p:nvSpPr>
        <p:spPr>
          <a:xfrm>
            <a:off x="0" y="1519238"/>
            <a:ext cx="9070975" cy="5097462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normAutofit lnSpcReduction="10000"/>
          </a:bodyPr>
          <a:lstStyle/>
          <a:p>
            <a:pPr marL="209550" lvl="1" indent="0" algn="ctr" eaLnBrk="1">
              <a:lnSpc>
                <a:spcPct val="93000"/>
              </a:lnSpc>
              <a:spcAft>
                <a:spcPct val="0"/>
              </a:spcAft>
              <a:buSzPct val="45000"/>
              <a:buFont typeface="Wingdings" panose="05000000000000000000" pitchFamily="2" charset="2"/>
              <a:buNone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en-GB" altLang="ru-RU" sz="2400" smtClean="0"/>
              <a:t>Помни! От тебя многое зависит! </a:t>
            </a:r>
          </a:p>
          <a:p>
            <a:pPr marL="209550" lvl="1" indent="0" eaLnBrk="1">
              <a:lnSpc>
                <a:spcPct val="93000"/>
              </a:lnSpc>
              <a:spcAft>
                <a:spcPct val="0"/>
              </a:spcAft>
              <a:buSzPct val="45000"/>
              <a:buFont typeface="Wingdings" panose="05000000000000000000" pitchFamily="2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en-GB" altLang="ru-RU" sz="2400" smtClean="0"/>
              <a:t> Не оставляй в лесу бутылки или осколки стекла, которые фокусируя солнечные лучи, способны сработать как зажигательные линзы; </a:t>
            </a:r>
          </a:p>
          <a:p>
            <a:pPr marL="209550" lvl="1" indent="0" eaLnBrk="1">
              <a:lnSpc>
                <a:spcPct val="93000"/>
              </a:lnSpc>
              <a:spcAft>
                <a:spcPct val="0"/>
              </a:spcAft>
              <a:buSzPct val="45000"/>
              <a:buFont typeface="Wingdings" panose="05000000000000000000" pitchFamily="2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en-GB" altLang="ru-RU" sz="2400" smtClean="0"/>
              <a:t> Не зажигай траву под деревьями, на лесных полянах, прогалинах и лугах, на дачных участках, а также стерню на полях, расположенных в лесу;</a:t>
            </a:r>
          </a:p>
          <a:p>
            <a:pPr marL="209550" lvl="1" indent="0" eaLnBrk="1">
              <a:lnSpc>
                <a:spcPct val="93000"/>
              </a:lnSpc>
              <a:spcAft>
                <a:spcPct val="0"/>
              </a:spcAft>
              <a:buSzPct val="45000"/>
              <a:buFont typeface="Wingdings" panose="05000000000000000000" pitchFamily="2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en-GB" altLang="ru-RU" sz="2400" smtClean="0"/>
              <a:t> Не разводи костры в хвойных молодняках, торфяниках, лесосеках с порубочными остатками и заготовленной древесиной, в местах с подсохшей травой, под кронами деревьев, а также на участках поврежденного леса (ветровал, бурелом) и старых горельниках. А уж если нужда заставляет это сделать, то постарайся дважды и трижды застраховаться известными тебе способами от возникновения пожара.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174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174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1000"/>
                                        <p:tgtEl>
                                          <p:spTgt spid="17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3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4" dur="1000" fill="hold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1000" fill="hold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6" dur="1000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1" dur="1000" fill="hold"/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" dur="1000" fill="hold"/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7" dur="1000" fill="hold"/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8" dur="1000" fill="hold"/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2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3" dur="1000" fill="hold"/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4" dur="1000" fill="hold"/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503238" y="1768475"/>
            <a:ext cx="4425950" cy="4899025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1">
              <a:lnSpc>
                <a:spcPct val="93000"/>
              </a:lnSpc>
            </a:pPr>
            <a:r>
              <a:rPr lang="en-GB" altLang="ru-RU" sz="2200" smtClean="0"/>
              <a:t>Жители района, в котором возникла опасность лесных или торфяных пожаров, оповещаются об угрозе или о факте возникновения. </a:t>
            </a:r>
          </a:p>
          <a:p>
            <a:pPr eaLnBrk="1">
              <a:lnSpc>
                <a:spcPct val="93000"/>
              </a:lnSpc>
            </a:pPr>
            <a:r>
              <a:rPr lang="en-GB" altLang="ru-RU" sz="2200" smtClean="0"/>
              <a:t>Жители, независимо от усилий спасателей или во взаимодействии с ними, должны осуществлять меры по предупреждению возгорания строений (вырубка деревьев, запасы воды и песка).</a:t>
            </a: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313" y="1979613"/>
            <a:ext cx="4718050" cy="3762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r"/>
  </p:transition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1" dur="1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179388"/>
            <a:ext cx="4425950" cy="6719887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normAutofit fontScale="92500"/>
          </a:bodyPr>
          <a:lstStyle/>
          <a:p>
            <a:pPr eaLnBrk="1">
              <a:lnSpc>
                <a:spcPct val="93000"/>
              </a:lnSpc>
            </a:pPr>
            <a:r>
              <a:rPr lang="en-GB" altLang="ru-RU" sz="2200" smtClean="0"/>
              <a:t>Подготавливается к эвакуации или складируется в безопасных местах имущество, готовится к выводу или выводится из угрожаемой зоны домашний скот. Имущество может быть сохранено в каменных , без горючих конструкций, строениях, в земляных ямах.</a:t>
            </a:r>
          </a:p>
          <a:p>
            <a:pPr eaLnBrk="1">
              <a:lnSpc>
                <a:spcPct val="93000"/>
              </a:lnSpc>
            </a:pPr>
            <a:r>
              <a:rPr lang="en-GB" altLang="ru-RU" sz="2200" smtClean="0"/>
              <a:t>На случай общей эвакуации местные жителеи собирают наиболее ценные и необходимые вещи, документы, готовят личные транспортные средства.            Спасательные службы передают информацию о способах эвакуации, местах сбора и возможных маршрутах движения.</a:t>
            </a: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3338" y="1619250"/>
            <a:ext cx="4606925" cy="360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 dir="r"/>
  </p:transition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1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1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13" dur="1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Grp="1" noChangeArrowheads="1"/>
          </p:cNvSpPr>
          <p:nvPr>
            <p:ph type="title"/>
          </p:nvPr>
        </p:nvSpPr>
        <p:spPr>
          <a:xfrm>
            <a:off x="539750" y="179388"/>
            <a:ext cx="9070975" cy="1171575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normAutofit fontScale="90000"/>
          </a:bodyPr>
          <a:lstStyle/>
          <a:p>
            <a:pPr eaLnBrk="1">
              <a:lnSpc>
                <a:spcPct val="102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ru-RU" sz="3600" smtClean="0">
                <a:solidFill>
                  <a:srgbClr val="C5000B"/>
                </a:solidFill>
                <a:latin typeface="Impact" panose="020B0806030902050204" pitchFamily="34" charset="0"/>
              </a:rPr>
              <a:t>Меры безопасности в зоне лесных пожаров</a:t>
            </a:r>
            <a:r>
              <a:rPr lang="en-GB" altLang="ru-RU" smtClean="0"/>
              <a:t>.</a:t>
            </a:r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1371600"/>
            <a:ext cx="4425950" cy="5164138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normAutofit fontScale="92500"/>
          </a:bodyPr>
          <a:lstStyle/>
          <a:p>
            <a:pPr eaLnBrk="1">
              <a:lnSpc>
                <a:spcPct val="93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ru-RU" sz="2200" smtClean="0"/>
              <a:t>Если от туристского костра произошло загорание в лесу, то нужно попытаться сразу его ликвидировать.</a:t>
            </a:r>
          </a:p>
          <a:p>
            <a:pPr eaLnBrk="1">
              <a:lnSpc>
                <a:spcPct val="93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6613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ru-RU" sz="2200" smtClean="0"/>
              <a:t>Простейшим способом тушения пожара является его захлестывание, сбивание пламени с помощью веток, мешковины, кусков брезента, чехлов от палаток, одеял. Удары надо производить наклонно в направлении выгоревшей площади с последующим сметанием горящих частиц в обгоревшую сторону.</a:t>
            </a: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1209675"/>
            <a:ext cx="4425950" cy="331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5219700" y="4519613"/>
            <a:ext cx="4500563" cy="2141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15303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19875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24447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29019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</a:pPr>
            <a:r>
              <a:rPr lang="en-GB" altLang="ru-RU">
                <a:solidFill>
                  <a:srgbClr val="000000"/>
                </a:solidFill>
              </a:rPr>
              <a:t>Зону огня следует оцепить. Каждому человеку отводится часть кромки огня.</a:t>
            </a:r>
          </a:p>
          <a:p>
            <a:pPr eaLnBrk="1">
              <a:lnSpc>
                <a:spcPct val="93000"/>
              </a:lnSpc>
            </a:pPr>
            <a:r>
              <a:rPr lang="en-GB" altLang="ru-RU">
                <a:solidFill>
                  <a:srgbClr val="000000"/>
                </a:solidFill>
              </a:rPr>
              <a:t>При тушении способом засыпки огня грунтом участники тушения двигаются один за другим — первый подавляет кромку пожара, разбрасывая на нее грунт(можно с водой), второй — тлеющие участки ветками, ногами и др.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1000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3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7" dur="1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39" presetClass="entr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1" dur="2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/2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" dur="2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+.3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3" dur="2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#ppt_x-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2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254000" y="179388"/>
            <a:ext cx="4786313" cy="7038975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normAutofit fontScale="92500"/>
          </a:bodyPr>
          <a:lstStyle/>
          <a:p>
            <a:pPr eaLnBrk="1">
              <a:lnSpc>
                <a:spcPct val="93000"/>
              </a:lnSpc>
            </a:pPr>
            <a:r>
              <a:rPr lang="en-GB" altLang="ru-RU" sz="2000" smtClean="0"/>
              <a:t>Лесной пожар локализуется также водой, если в районе пожара имеются водоисточники.</a:t>
            </a:r>
          </a:p>
          <a:p>
            <a:pPr eaLnBrk="1">
              <a:lnSpc>
                <a:spcPct val="93000"/>
              </a:lnSpc>
            </a:pPr>
            <a:r>
              <a:rPr lang="en-GB" altLang="ru-RU" sz="2000" smtClean="0"/>
              <a:t>Для локализации подземного (торфяного) пожара необходимо вокруг очага прокопать оградительную канаву шир. 0,7-1,0 </a:t>
            </a:r>
            <a:r>
              <a:rPr lang="en-GB" altLang="ru-RU" sz="2000" i="1" smtClean="0"/>
              <a:t>м</a:t>
            </a:r>
            <a:r>
              <a:rPr lang="en-GB" altLang="ru-RU" sz="2000" smtClean="0"/>
              <a:t> и глуб. до минерального грунта или грунтовых вод, срубить и оттащить с торону от пожара деревья и кустарники, края канавы посыпать грунтом.</a:t>
            </a:r>
          </a:p>
          <a:p>
            <a:pPr eaLnBrk="1">
              <a:lnSpc>
                <a:spcPct val="93000"/>
              </a:lnSpc>
            </a:pPr>
            <a:r>
              <a:rPr lang="en-GB" altLang="ru-RU" sz="2000" smtClean="0"/>
              <a:t>Слабые степные пожары тушатся захлестыванием кромки огня, применением воды и химикатов.Более сильные пожары локализуются путем устройства заградительных полос шир. до 20 </a:t>
            </a:r>
            <a:r>
              <a:rPr lang="en-GB" altLang="ru-RU" sz="2000" i="1" smtClean="0"/>
              <a:t>м </a:t>
            </a:r>
            <a:r>
              <a:rPr lang="en-GB" altLang="ru-RU" sz="2000" smtClean="0"/>
              <a:t>(края которой окапываются а середина выжигается).Один из способов тушения массовых пожаров является пуск встречного огня (отжиг) от опорной полосы.</a:t>
            </a:r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293688"/>
            <a:ext cx="4538663" cy="294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5219700" y="3240088"/>
            <a:ext cx="4500563" cy="351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lnSpc>
                <a:spcPct val="71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15303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19875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24447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2901950" indent="-212725" defTabSz="449263" eaLnBrk="0" fontAlgn="base" hangingPunct="0">
              <a:lnSpc>
                <a:spcPct val="7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</a:pPr>
            <a:r>
              <a:rPr lang="en-GB" altLang="ru-RU" sz="2000">
                <a:solidFill>
                  <a:srgbClr val="000000"/>
                </a:solidFill>
              </a:rPr>
              <a:t> Для этого выбирается река, дорога, берег озера,просека, болото или создается полоса на местности шир. не менее 30-40 </a:t>
            </a:r>
            <a:r>
              <a:rPr lang="en-GB" altLang="ru-RU" sz="2000" i="1">
                <a:solidFill>
                  <a:srgbClr val="000000"/>
                </a:solidFill>
              </a:rPr>
              <a:t>см</a:t>
            </a:r>
            <a:r>
              <a:rPr lang="en-GB" altLang="ru-RU" sz="2000">
                <a:solidFill>
                  <a:srgbClr val="000000"/>
                </a:solidFill>
              </a:rPr>
              <a:t>, очищенная от горючих материалов, или перекопанная. Опорная полоса должна полностью окружить очаг пожара (замкнуть) или своими краями упереться в препятствия, которые могут задержать продвижение огня (реки, озера, дороги и др.)</a:t>
            </a:r>
            <a:r>
              <a:rPr lang="ar-SA" altLang="ru-RU" sz="2000">
                <a:solidFill>
                  <a:srgbClr val="000000"/>
                </a:solidFill>
                <a:cs typeface="Arial" panose="020B0604020202020204" pitchFamily="34" charset="0"/>
              </a:rPr>
              <a:t>‏</a:t>
            </a:r>
            <a:endParaRPr lang="en-GB" altLang="ru-RU" sz="20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1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1" dur="1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5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-90"/>
                                          </p:val>
                                        </p:tav>
                                        <p:tav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  <p:tav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" dur="1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+.4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.2"/>
                                          </p:val>
                                        </p:tav>
                                        <p:tav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9070975" cy="1262063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1">
              <a:lnSpc>
                <a:spcPct val="102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altLang="ru-RU" sz="4000" dirty="0" smtClean="0">
              <a:solidFill>
                <a:srgbClr val="C5000B"/>
              </a:solidFill>
              <a:latin typeface="Impact" panose="020B0806030902050204" pitchFamily="34" charset="0"/>
            </a:endParaRPr>
          </a:p>
        </p:txBody>
      </p:sp>
      <p:sp>
        <p:nvSpPr>
          <p:cNvPr id="22530" name="Rectangle 2"/>
          <p:cNvSpPr>
            <a:spLocks noChangeArrowheads="1"/>
          </p:cNvSpPr>
          <p:nvPr>
            <p:ph type="subTitle" idx="4294967295"/>
          </p:nvPr>
        </p:nvSpPr>
        <p:spPr>
          <a:xfrm>
            <a:off x="0" y="900113"/>
            <a:ext cx="9070975" cy="6300787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normAutofit fontScale="92500" lnSpcReduction="10000"/>
          </a:bodyPr>
          <a:lstStyle/>
          <a:p>
            <a:pPr marL="209550" lvl="1" indent="0" eaLnBrk="1">
              <a:lnSpc>
                <a:spcPct val="93000"/>
              </a:lnSpc>
              <a:spcAft>
                <a:spcPct val="0"/>
              </a:spcAft>
              <a:buSzPct val="45000"/>
              <a:buFont typeface="Wingdings" panose="05000000000000000000" pitchFamily="2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en-GB" altLang="ru-RU" sz="2000" smtClean="0"/>
              <a:t>Человек в непосредственной близости от огня может находиться не более получаса, после чего необходимо отдохнуть 20-30 мин вне зоны задымления и теплового воздействия.</a:t>
            </a:r>
          </a:p>
          <a:p>
            <a:pPr marL="209550" lvl="1" indent="0" eaLnBrk="1">
              <a:lnSpc>
                <a:spcPct val="93000"/>
              </a:lnSpc>
              <a:spcAft>
                <a:spcPct val="0"/>
              </a:spcAft>
              <a:buSzPct val="45000"/>
              <a:buFont typeface="Wingdings" panose="05000000000000000000" pitchFamily="2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en-GB" altLang="ru-RU" sz="2000" smtClean="0"/>
              <a:t>До начала работ по тушению пожара нужно определить места для укрытия от огня(овраги, водоемы, ямы) и пути подхода к ним.</a:t>
            </a:r>
          </a:p>
          <a:p>
            <a:pPr marL="209550" lvl="1" indent="0" eaLnBrk="1">
              <a:lnSpc>
                <a:spcPct val="93000"/>
              </a:lnSpc>
              <a:spcAft>
                <a:spcPct val="0"/>
              </a:spcAft>
              <a:buSzPct val="45000"/>
              <a:buFont typeface="Wingdings" panose="05000000000000000000" pitchFamily="2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en-GB" altLang="ru-RU" sz="2000" smtClean="0"/>
              <a:t>В группе по тушению должен быть выбран старший и наблюдатель.</a:t>
            </a:r>
          </a:p>
          <a:p>
            <a:pPr marL="209550" lvl="1" indent="0" eaLnBrk="1">
              <a:lnSpc>
                <a:spcPct val="93000"/>
              </a:lnSpc>
              <a:spcAft>
                <a:spcPct val="0"/>
              </a:spcAft>
              <a:buSzPct val="45000"/>
              <a:buFont typeface="Wingdings" panose="05000000000000000000" pitchFamily="2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en-GB" altLang="ru-RU" sz="2000" smtClean="0"/>
              <a:t>Выходить из зоны пожара надо навстречу ветру, используя открытые пространства — поляны, просеки, дороги.</a:t>
            </a:r>
          </a:p>
          <a:p>
            <a:pPr marL="209550" lvl="1" indent="0" eaLnBrk="1">
              <a:lnSpc>
                <a:spcPct val="93000"/>
              </a:lnSpc>
              <a:spcAft>
                <a:spcPct val="0"/>
              </a:spcAft>
              <a:buSzPct val="45000"/>
              <a:buFont typeface="Wingdings" panose="05000000000000000000" pitchFamily="2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en-GB" altLang="ru-RU" sz="2000" smtClean="0"/>
              <a:t>При необходимости прохода через зону горения следует задержать дыхание или использовать простейшие повязки, платки, шарфы, чтобы при вдохе не обжечь дыхательные пути, не наглотаться дыма.</a:t>
            </a:r>
          </a:p>
          <a:p>
            <a:pPr marL="209550" lvl="1" indent="0" eaLnBrk="1">
              <a:lnSpc>
                <a:spcPct val="93000"/>
              </a:lnSpc>
              <a:spcAft>
                <a:spcPct val="0"/>
              </a:spcAft>
              <a:buSzPct val="45000"/>
              <a:buFont typeface="Wingdings" panose="05000000000000000000" pitchFamily="2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en-GB" altLang="ru-RU" sz="2000" smtClean="0"/>
              <a:t>Загоревшуюся одежду следует тушить водой или набрасыванием одеяла, брезента.</a:t>
            </a:r>
            <a:r>
              <a:rPr lang="en-GB" altLang="ru-RU" sz="2000" smtClean="0">
                <a:solidFill>
                  <a:srgbClr val="B80047"/>
                </a:solidFill>
              </a:rPr>
              <a:t> Нельзя в горящей одежде бежать!</a:t>
            </a:r>
            <a:endParaRPr lang="en-GB" altLang="ru-RU" sz="2000" smtClean="0"/>
          </a:p>
          <a:p>
            <a:pPr marL="209550" lvl="1" indent="0" eaLnBrk="1">
              <a:lnSpc>
                <a:spcPct val="93000"/>
              </a:lnSpc>
              <a:spcAft>
                <a:spcPct val="0"/>
              </a:spcAft>
              <a:buSzPct val="45000"/>
              <a:buFont typeface="Wingdings" panose="05000000000000000000" pitchFamily="2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en-GB" altLang="ru-RU" sz="2000" smtClean="0"/>
              <a:t>Безопаснее работать в сапогах, в брезентовой или мокрой одежде, каске(головном уборе с дополнительной прокладкой из бумаги, картона).</a:t>
            </a:r>
          </a:p>
          <a:p>
            <a:pPr marL="209550" lvl="1" indent="0" eaLnBrk="1">
              <a:lnSpc>
                <a:spcPct val="93000"/>
              </a:lnSpc>
              <a:spcAft>
                <a:spcPct val="0"/>
              </a:spcAft>
              <a:buSzPct val="45000"/>
              <a:buFont typeface="Wingdings" panose="05000000000000000000" pitchFamily="2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en-GB" altLang="ru-RU" sz="2000" smtClean="0"/>
              <a:t>Особая осторожность при тушении подземного пожара. Кромка не всегда заметна - возможны провалы. Продвигаться нужно группами.</a:t>
            </a:r>
          </a:p>
          <a:p>
            <a:pPr marL="209550" lvl="1" indent="0" eaLnBrk="1">
              <a:lnSpc>
                <a:spcPct val="93000"/>
              </a:lnSpc>
              <a:spcAft>
                <a:spcPct val="0"/>
              </a:spcAft>
              <a:buSzPct val="45000"/>
              <a:buFont typeface="Wingdings" panose="05000000000000000000" pitchFamily="2" charset="2"/>
              <a:buChar char=""/>
              <a:tabLst>
                <a:tab pos="425450" algn="l"/>
                <a:tab pos="873125" algn="l"/>
                <a:tab pos="1322388" algn="l"/>
                <a:tab pos="1771650" algn="l"/>
                <a:tab pos="2220913" algn="l"/>
                <a:tab pos="2670175" algn="l"/>
                <a:tab pos="3119438" algn="l"/>
                <a:tab pos="3568700" algn="l"/>
                <a:tab pos="4017963" algn="l"/>
                <a:tab pos="4467225" algn="l"/>
                <a:tab pos="4916488" algn="l"/>
                <a:tab pos="5365750" algn="l"/>
                <a:tab pos="5815013" algn="l"/>
                <a:tab pos="6264275" algn="l"/>
                <a:tab pos="6713538" algn="l"/>
                <a:tab pos="7162800" algn="l"/>
                <a:tab pos="7612063" algn="l"/>
                <a:tab pos="8061325" algn="l"/>
                <a:tab pos="8510588" algn="l"/>
                <a:tab pos="8959850" algn="l"/>
                <a:tab pos="9409113" algn="l"/>
              </a:tabLst>
            </a:pPr>
            <a:r>
              <a:rPr lang="en-GB" altLang="ru-RU" sz="2000" smtClean="0"/>
              <a:t>Активные и правильные действия в зоне пожара, дисциплина в группе и взаимовыручка позволяют уменьшить его угрозу для жизни и здоровья людей! 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770" decel="100000"/>
                                        <p:tgtEl>
                                          <p:spTgt spid="22529"/>
                                        </p:tgtEl>
                                      </p:cBhvr>
                                    </p:animEffect>
                                    <p:animScale>
                                      <p:cBhvr additive="repl">
                                        <p:cTn id="8" dur="770" decel="100000" fill="hold"/>
                                        <p:tgtEl>
                                          <p:spTgt spid="2252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 additive="repl">
                                        <p:cTn id="9" dur="1230" ac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 additive="repl">
                                        <p:cTn id="10" dur="770" fill="hold"/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 additive="repl"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 additive="repl">
                                        <p:cTn id="12" dur="770" fill="hold"/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 additive="repl"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1000" fill="hold"/>
                                        <p:tgtEl>
                                          <p:spTgt spid="225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1000" fill="hold"/>
                                        <p:tgtEl>
                                          <p:spTgt spid="225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3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4" dur="1000" fill="hold"/>
                                        <p:tgtEl>
                                          <p:spTgt spid="225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5" dur="1000" fill="hold"/>
                                        <p:tgtEl>
                                          <p:spTgt spid="225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9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0" dur="1000" fill="hold"/>
                                        <p:tgtEl>
                                          <p:spTgt spid="225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" dur="1000" fill="hold"/>
                                        <p:tgtEl>
                                          <p:spTgt spid="225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5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6" dur="1000" fill="hold"/>
                                        <p:tgtEl>
                                          <p:spTgt spid="225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7" dur="1000" fill="hold"/>
                                        <p:tgtEl>
                                          <p:spTgt spid="225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1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2" dur="1000" fill="hold"/>
                                        <p:tgtEl>
                                          <p:spTgt spid="225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3" dur="1000" fill="hold"/>
                                        <p:tgtEl>
                                          <p:spTgt spid="225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7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8" dur="1000" fill="hold"/>
                                        <p:tgtEl>
                                          <p:spTgt spid="225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9" dur="1000" fill="hold"/>
                                        <p:tgtEl>
                                          <p:spTgt spid="225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3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4" dur="1000" fill="hold"/>
                                        <p:tgtEl>
                                          <p:spTgt spid="225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5" dur="1000" fill="hold"/>
                                        <p:tgtEl>
                                          <p:spTgt spid="225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9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0" dur="1000" fill="hold"/>
                                        <p:tgtEl>
                                          <p:spTgt spid="225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1" dur="1000" fill="hold"/>
                                        <p:tgtEl>
                                          <p:spTgt spid="225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5" dur="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6" dur="1000" fill="hold"/>
                                        <p:tgtEl>
                                          <p:spTgt spid="225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7" dur="1000" fill="hold"/>
                                        <p:tgtEl>
                                          <p:spTgt spid="225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71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anose="05000000000000000000" pitchFamily="2" charset="2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71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anose="05000000000000000000" pitchFamily="2" charset="2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1431</Words>
  <Application>Microsoft Office PowerPoint</Application>
  <PresentationFormat>Произвольный</PresentationFormat>
  <Paragraphs>77</Paragraphs>
  <Slides>19</Slides>
  <Notes>19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19</vt:i4>
      </vt:variant>
    </vt:vector>
  </HeadingPairs>
  <TitlesOfParts>
    <vt:vector size="27" baseType="lpstr">
      <vt:lpstr>Arial</vt:lpstr>
      <vt:lpstr>Wingdings</vt:lpstr>
      <vt:lpstr>Symbol</vt:lpstr>
      <vt:lpstr>Times New Roman</vt:lpstr>
      <vt:lpstr>Lucida Sans Unicode</vt:lpstr>
      <vt:lpstr>Impact</vt:lpstr>
      <vt:lpstr>Оформление по умолчанию</vt:lpstr>
      <vt:lpstr>Легкий дым</vt:lpstr>
      <vt:lpstr>Презентация PowerPoint</vt:lpstr>
      <vt:lpstr>Виды лесных пожаров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 скорости продвижения кромки, а также по высоте пламени верховые пожары, как и низовые, принято делить на слабые, средние и сильные.</vt:lpstr>
      <vt:lpstr>Презентация PowerPoint</vt:lpstr>
      <vt:lpstr>Презентация PowerPoint</vt:lpstr>
      <vt:lpstr>Презентация PowerPoint</vt:lpstr>
      <vt:lpstr>Причины возникновения лесных пожаров</vt:lpstr>
      <vt:lpstr>Презентация PowerPoint</vt:lpstr>
      <vt:lpstr>Профилактика лесных и торфяных пожаров, их неблагопрятных последствий</vt:lpstr>
      <vt:lpstr>Презентация PowerPoint</vt:lpstr>
      <vt:lpstr>Презентация PowerPoint</vt:lpstr>
      <vt:lpstr>Меры безопасности в зоне лесных пожаров.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Природные явления</dc:title>
  <dc:creator>Е.А.Мариничев</dc:creator>
  <cp:lastModifiedBy>Е.А.Мариничев</cp:lastModifiedBy>
  <cp:revision>4</cp:revision>
  <dcterms:modified xsi:type="dcterms:W3CDTF">2020-09-18T07:07:20Z</dcterms:modified>
</cp:coreProperties>
</file>