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3" r:id="rId9"/>
    <p:sldId id="272" r:id="rId10"/>
    <p:sldId id="270" r:id="rId11"/>
    <p:sldId id="271" r:id="rId12"/>
    <p:sldId id="274" r:id="rId13"/>
    <p:sldId id="275" r:id="rId14"/>
    <p:sldId id="276" r:id="rId15"/>
    <p:sldId id="277" r:id="rId16"/>
    <p:sldId id="279" r:id="rId17"/>
    <p:sldId id="278" r:id="rId18"/>
    <p:sldId id="263" r:id="rId19"/>
    <p:sldId id="280" r:id="rId20"/>
    <p:sldId id="261" r:id="rId21"/>
    <p:sldId id="262" r:id="rId22"/>
    <p:sldId id="259" r:id="rId23"/>
    <p:sldId id="260" r:id="rId24"/>
    <p:sldId id="257" r:id="rId25"/>
    <p:sldId id="258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9E0A0A-AFDE-4BE9-8A9E-D6BB152C25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BAB3708-1A54-4F3A-AACB-91F111A9A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B10BB8-C50D-43FD-8561-CC3BC2CFE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4951-BDA9-4D66-8B98-DDA148CD6BBC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3E1B26-0FA3-4E2D-904F-AEA9F31D3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C4727E-CC4D-4B8B-B1ED-1F566CE2D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5A60-3D1F-4F92-B68B-906260145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137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2FEEF-3BE0-4F1D-AB6B-6C6E0B4AF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DBD356-0DFE-4CE8-A6AD-FD5A3252C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DE80BB-ECD3-4E80-9270-D4A9D96C9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4951-BDA9-4D66-8B98-DDA148CD6BBC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23285F-65EF-4E29-8C40-7453FEC55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7D0463-6010-4310-80BB-4C2B52025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5A60-3D1F-4F92-B68B-906260145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564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9900CE-4A59-4D82-844E-7D8A28159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B5C1BD-BB94-44E5-9560-42AF99470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1065D9-CC06-4E0F-A973-31D7364D5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4951-BDA9-4D66-8B98-DDA148CD6BBC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394C5D-345C-42AE-BFCF-DE7456D65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7A536F-9009-446C-89AA-0FCD4C293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5A60-3D1F-4F92-B68B-906260145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379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13A44B-67FC-4703-A84A-3B44B7885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59B52B-45B5-4591-979F-7630C5E050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32181C8-1FCC-4F86-8B9F-586FDA0093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7E125F-2247-4140-9546-49491A706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4951-BDA9-4D66-8B98-DDA148CD6BBC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5DA5F5-852B-4392-9A5B-3B9DD0042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E8C565-DD16-4041-8FAC-2781ABA6C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5A60-3D1F-4F92-B68B-906260145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84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37AD16-CC02-4408-A542-2C58B930E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3F5CBC-9DBF-452F-B78F-796009E19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820C35-F5A3-415C-960A-0EBA487744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0092E1-82A3-4A08-897F-7255A7E7FC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E20FA9E-A2ED-4B93-9153-1F15A48FDD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9EDAC21-014A-4277-86E1-4D940D17E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4951-BDA9-4D66-8B98-DDA148CD6BBC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6DE80B6-714D-4AE9-8809-5182C6A1B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5B483D7-57F8-49EA-BCC5-B37BA48C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5A60-3D1F-4F92-B68B-906260145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023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D4D15E-9895-4CA9-B1D4-5A010DD99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C3840F2-3186-4271-A6AA-E5F385F42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4951-BDA9-4D66-8B98-DDA148CD6BBC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A713802-E98D-483E-B949-4005A75F7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112DD43-C0E1-458C-8BC1-D7D2565BE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5A60-3D1F-4F92-B68B-906260145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83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2650C5D-6971-4E0F-93D0-25F7E0DB9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4951-BDA9-4D66-8B98-DDA148CD6BBC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3E4EDCD-F75E-4FAB-9C08-5F5F735B9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81A182-BD19-4EF3-B0D0-A75F1679B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5A60-3D1F-4F92-B68B-906260145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043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FA708A-94D0-4634-8438-70A2AAE8F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222284-22A8-4756-9E7C-A9396B0F9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907423-B07D-4AE7-8578-D6ECC72891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5A62D0-BE7C-4BCD-94C0-DB9B79D4A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4951-BDA9-4D66-8B98-DDA148CD6BBC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90C29C-5BF9-41F8-8AA2-7FCB15094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DA89DB-61E2-4F70-9A1A-A5FF82017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5A60-3D1F-4F92-B68B-906260145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554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60971-A23D-48BE-8D7E-2FA299003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CD099B8-634F-4DFB-8C70-55700D9E0E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15387F-2237-4320-B9E7-DFCDFD7B1C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91D995-ACD1-40E0-8852-8A185C5E5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4951-BDA9-4D66-8B98-DDA148CD6BBC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71C85-19FB-4132-9EF2-119F44059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A9963B-DAC7-4415-BE5B-6D2E45705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5A60-3D1F-4F92-B68B-906260145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472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A24669-F887-473A-B4EE-6D17B6194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67BE99F-B792-4267-976C-F0A9406856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724B03-DC3F-467B-9E0A-EC596328B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4951-BDA9-4D66-8B98-DDA148CD6BBC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BBF984-9EF2-44A9-ACCA-82FA9A423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B6019F-6EE0-4B4C-9A9C-A1E60B349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5A60-3D1F-4F92-B68B-906260145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545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F99E949-8236-4A24-887F-80F7662D4A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BBC5CCD-5A93-4589-9C63-553209609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B36ED8-2D17-4C27-9C18-81BE7D61D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4951-BDA9-4D66-8B98-DDA148CD6BBC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874395-897B-4CB7-8E32-8FBC2495D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22D642-F929-4BDF-9E85-562E3FBC3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5A60-3D1F-4F92-B68B-906260145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4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C3F95-236E-4742-8067-C357945FA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B9DB1E-A685-4BB9-88A1-0D82CC3C8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C553A7-2C32-4C65-AF3C-38B78F8A9E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A4951-BDA9-4D66-8B98-DDA148CD6BBC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A51572-BD94-4512-9F3D-F1E1468967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D3BF5C-70AA-4909-978D-9A0EBBBD8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65A60-3D1F-4F92-B68B-906260145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679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A1D95E-BC8A-443A-B37B-6FCEEE2C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2849"/>
          </a:xfrm>
        </p:spPr>
        <p:txBody>
          <a:bodyPr/>
          <a:lstStyle/>
          <a:p>
            <a:pPr algn="ctr"/>
            <a:r>
              <a:rPr lang="ru-RU" b="1" dirty="0"/>
              <a:t>       Известные люди Хабаровского края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706A532-6294-40F3-BA2D-DF7A2851D1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45" y="1381186"/>
            <a:ext cx="4028342" cy="483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736216-AA60-43E3-9C07-48260FD37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4353530" y="1288523"/>
            <a:ext cx="1778016" cy="17780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9B2B22-82CD-4F1D-B779-352877934C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8239" y="1066455"/>
            <a:ext cx="1778016" cy="260862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9D8A4F-80A9-4FC5-9B9C-34FD15B462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4305" y="3102890"/>
            <a:ext cx="1701502" cy="1605323"/>
          </a:xfrm>
          <a:prstGeom prst="rect">
            <a:avLst/>
          </a:prstGeom>
        </p:spPr>
      </p:pic>
      <p:pic>
        <p:nvPicPr>
          <p:cNvPr id="8" name="Picture 2" descr="МБУК &quot;Централизованная библиотечная система&quot; Советско ...">
            <a:extLst>
              <a:ext uri="{FF2B5EF4-FFF2-40B4-BE49-F238E27FC236}">
                <a16:creationId xmlns:a16="http://schemas.microsoft.com/office/drawing/2014/main" id="{20C9777E-7269-4511-AA54-3D44D020D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555" y="1096512"/>
            <a:ext cx="1826163" cy="204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Степанова, Ангелина Иосифовна - читайте бесплатно в онлайн ...">
            <a:extLst>
              <a:ext uri="{FF2B5EF4-FFF2-40B4-BE49-F238E27FC236}">
                <a16:creationId xmlns:a16="http://schemas.microsoft.com/office/drawing/2014/main" id="{3B565597-E3D5-47BE-B972-A43F57C55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799" y="3241315"/>
            <a:ext cx="1523674" cy="2138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A786176-D371-45B3-8ACA-98DEC558F0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7824" y="1129633"/>
            <a:ext cx="1847850" cy="1743075"/>
          </a:xfrm>
          <a:prstGeom prst="rect">
            <a:avLst/>
          </a:prstGeom>
        </p:spPr>
      </p:pic>
      <p:pic>
        <p:nvPicPr>
          <p:cNvPr id="5124" name="Picture 4" descr="Казакова, Римма Фёдоровна — Википедия">
            <a:extLst>
              <a:ext uri="{FF2B5EF4-FFF2-40B4-BE49-F238E27FC236}">
                <a16:creationId xmlns:a16="http://schemas.microsoft.com/office/drawing/2014/main" id="{E71BE032-6D9B-4391-8BE4-FEA15CF94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2606" y="3798191"/>
            <a:ext cx="1476375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A23D1C-11CE-433A-A388-0DC16FBF918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171" t="5551" r="44464" b="11747"/>
          <a:stretch/>
        </p:blipFill>
        <p:spPr>
          <a:xfrm>
            <a:off x="8230447" y="3116212"/>
            <a:ext cx="1812249" cy="1743075"/>
          </a:xfrm>
          <a:prstGeom prst="rect">
            <a:avLst/>
          </a:prstGeom>
        </p:spPr>
      </p:pic>
      <p:pic>
        <p:nvPicPr>
          <p:cNvPr id="5126" name="Picture 6" descr="БОДРОВ Сергей Владимирович - биография, новости, фото, дата ...">
            <a:extLst>
              <a:ext uri="{FF2B5EF4-FFF2-40B4-BE49-F238E27FC236}">
                <a16:creationId xmlns:a16="http://schemas.microsoft.com/office/drawing/2014/main" id="{202B60F4-7C03-4D6A-BC58-1F9ED950D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45" y="224699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15 лет назад Юлия Чепалова завоевала свою первую золотую ...">
            <a:extLst>
              <a:ext uri="{FF2B5EF4-FFF2-40B4-BE49-F238E27FC236}">
                <a16:creationId xmlns:a16="http://schemas.microsoft.com/office/drawing/2014/main" id="{81B58173-10CA-478C-ADBC-0C2DCB866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107" y="4577443"/>
            <a:ext cx="1886831" cy="2167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BF36659-A907-4226-B5A6-35A68BB360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7889" y="4566189"/>
            <a:ext cx="1444017" cy="206045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812FB30-8E6F-4752-9ED9-FBC2E16912D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27572" y="4698265"/>
            <a:ext cx="1690720" cy="18930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874F5A2-A27E-49AD-9147-2DD65872CE3C}"/>
              </a:ext>
            </a:extLst>
          </p:cNvPr>
          <p:cNvSpPr txBox="1"/>
          <p:nvPr/>
        </p:nvSpPr>
        <p:spPr>
          <a:xfrm>
            <a:off x="6887217" y="5287625"/>
            <a:ext cx="49678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Сергеева Наталья Валерьевна</a:t>
            </a:r>
          </a:p>
          <a:p>
            <a:pPr algn="ctr"/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</a:t>
            </a:r>
          </a:p>
          <a:p>
            <a:pPr algn="ctr"/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МОУ гимназия №9</a:t>
            </a:r>
          </a:p>
          <a:p>
            <a:pPr algn="ctr"/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г.Комсомольск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-на-Амуре</a:t>
            </a:r>
          </a:p>
        </p:txBody>
      </p:sp>
    </p:spTree>
    <p:extLst>
      <p:ext uri="{BB962C8B-B14F-4D97-AF65-F5344CB8AC3E}">
        <p14:creationId xmlns:p14="http://schemas.microsoft.com/office/powerpoint/2010/main" val="264012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DE6551-F47A-4288-AB37-C8D0750E0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Владимир </a:t>
            </a:r>
            <a:r>
              <a:rPr lang="ru-RU" sz="3200" b="1" dirty="0" err="1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Клавдиевич</a:t>
            </a:r>
            <a:b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Арсеньев</a:t>
            </a:r>
            <a:b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(10 сентября 1872 г.  -  4 сентября 1930 г.)</a:t>
            </a:r>
            <a:br>
              <a:rPr lang="ru-RU" sz="18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  <p:pic>
        <p:nvPicPr>
          <p:cNvPr id="6146" name="Picture 2" descr="Дальний Восток 10 сентября. Родился Владимир Клавдиевич ...">
            <a:extLst>
              <a:ext uri="{FF2B5EF4-FFF2-40B4-BE49-F238E27FC236}">
                <a16:creationId xmlns:a16="http://schemas.microsoft.com/office/drawing/2014/main" id="{52955FA3-A5C0-409B-B270-1C0BFE6CD8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3" t="279" r="28103" b="2101"/>
          <a:stretch/>
        </p:blipFill>
        <p:spPr bwMode="auto">
          <a:xfrm>
            <a:off x="548640" y="365125"/>
            <a:ext cx="4177871" cy="612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920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17F989-D70A-4A17-9B99-4CA2DF6AF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67D56A-529F-41DA-A6F7-561667FE4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5926"/>
            <a:ext cx="10964594" cy="5361037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Русский путешественник, географ, этнограф, писатель, исследователь Дальнего Востока, военный востоковед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Руководитель ряда экспедиций по исследованию горных районов Уссурийского края, которые позволили заполнить «белые пятна» на карте Дальнего Востока. Арсеньев рассказал миру о населяющих эту территорию народах.</a:t>
            </a:r>
            <a:b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собранные им сведения до сих пор опираются этнографы, биологи, гидрографы, геологи, археологи и просто путешественники, открывающие для себя дикий и прекрасный Амурский край. В 1910-1919 и 1924-1925 годах В. К. Арсеньев работал директором Хабаровского краеведческого музея имени Н. И. Гродекова.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7245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CBB094-2667-4347-8356-2439865F4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Ким Чен Ир</a:t>
            </a:r>
            <a:b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(16 февраля 1941 г.  -  </a:t>
            </a:r>
            <a:b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17 декабря 2011 г.)</a:t>
            </a:r>
            <a:endParaRPr lang="ru-RU" sz="3200" dirty="0"/>
          </a:p>
        </p:txBody>
      </p:sp>
      <p:pic>
        <p:nvPicPr>
          <p:cNvPr id="7170" name="Picture 2" descr="Ким Чен Ир — Википедия">
            <a:extLst>
              <a:ext uri="{FF2B5EF4-FFF2-40B4-BE49-F238E27FC236}">
                <a16:creationId xmlns:a16="http://schemas.microsoft.com/office/drawing/2014/main" id="{F3632665-F783-4CF1-84F1-2E38F2A98B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44" y="365125"/>
            <a:ext cx="5928964" cy="5599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2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668909-17F0-498B-90F3-9C1272F45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EDE0DF-1007-4830-AC12-9721BC8F1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6265"/>
            <a:ext cx="11034932" cy="5290698"/>
          </a:xfrm>
        </p:spPr>
        <p:txBody>
          <a:bodyPr>
            <a:noAutofit/>
          </a:bodyPr>
          <a:lstStyle/>
          <a:p>
            <a:pPr algn="just"/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Согласно советским и китайским документам, </a:t>
            </a:r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северокорейский лидер Ким Чен Ир </a:t>
            </a: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родился в СССР в селе Вятское, в Хабаровском крае, и при рождении был назван Юрием </a:t>
            </a:r>
            <a:r>
              <a:rPr lang="ru-RU" sz="3200" dirty="0" err="1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Ирсеновичем</a:t>
            </a: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Кимом (согласно официальной биографии - 16 февраля 1942 года) в семье Ким Ир Сена и Ким Чен Сук.</a:t>
            </a:r>
            <a:b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Детство провёл в селе Вятское, где располагалась 88-я отдельная стрелковая бригада PKKA (рабоче-крестьянской красной армии), одним из батальонов которой командовал его отец - в то время капитан Красной Армии.</a:t>
            </a:r>
            <a:b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8069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4A309D-A539-42C2-B754-4DD4F563C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Дмитрий Дмитриевич</a:t>
            </a:r>
            <a:b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Нагишкин</a:t>
            </a:r>
            <a:b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(3 октября 1909 г.  - 11 марта 1961 г.)</a:t>
            </a:r>
            <a:endParaRPr lang="ru-RU" sz="3200" dirty="0"/>
          </a:p>
        </p:txBody>
      </p:sp>
      <p:pic>
        <p:nvPicPr>
          <p:cNvPr id="8194" name="Picture 2" descr="МБУК &quot;Централизованная библиотечная система&quot; Советско ...">
            <a:extLst>
              <a:ext uri="{FF2B5EF4-FFF2-40B4-BE49-F238E27FC236}">
                <a16:creationId xmlns:a16="http://schemas.microsoft.com/office/drawing/2014/main" id="{97D88BE1-8D70-40D9-9F31-1469D1825F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12" y="239151"/>
            <a:ext cx="4968827" cy="5570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11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AA96CF-4E1E-4953-B625-6496F0066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38AB37-F4DC-49D7-9E48-EA0132166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5926"/>
            <a:ext cx="11034932" cy="5361037"/>
          </a:xfrm>
        </p:spPr>
        <p:txBody>
          <a:bodyPr>
            <a:noAutofit/>
          </a:bodyPr>
          <a:lstStyle/>
          <a:p>
            <a:pPr algn="just"/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Известный </a:t>
            </a:r>
            <a:r>
              <a:rPr lang="ru-RU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дальневосточный писатель 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для большинства читателей - автор знаменитых книг «Сердце </a:t>
            </a:r>
            <a:r>
              <a:rPr lang="ru-RU" dirty="0" err="1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Бонивура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 и «Амурские сказки». Но это был еще и </a:t>
            </a:r>
            <a:r>
              <a:rPr lang="ru-RU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талантливый журналист, художник, мастер книжной иллюстрации и газетной карикатуры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b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Как репортер, художник-иллюстратор, заведующий отделом работал в редакциях газет «Красное знамя» (Владивосток), «Тихоокеанская звезда», «Тихоокеанский комсомолец» и «Тревога» (Хабаровск), «Амурская правда» и др. Ведущий литературного альманаха в хабаровском радиокомитете.</a:t>
            </a:r>
            <a:b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Последняя книга Д. Д. </a:t>
            </a:r>
            <a:r>
              <a:rPr lang="ru-RU" dirty="0" err="1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Нагишкина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«Созвездие Стрельца» посвящена Хабаровску 1945 г., рассказывает о его людях. И сегодня она читается легко и с интересом. Книга вышла в издательстве «Советский писатель» в 1962 г. Несколько раз она была переиздана.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727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5A54EB-1962-44D6-90AE-E0FE89AE1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Николай Павлович</a:t>
            </a:r>
            <a:b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Задорнов</a:t>
            </a: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(5 декабря 1909 г.  - 18 сентября 1992 г.)</a:t>
            </a:r>
            <a:endParaRPr lang="ru-RU" sz="3200" dirty="0"/>
          </a:p>
        </p:txBody>
      </p:sp>
      <p:pic>
        <p:nvPicPr>
          <p:cNvPr id="10242" name="Picture 2" descr="Задорнов Николай Павлович">
            <a:extLst>
              <a:ext uri="{FF2B5EF4-FFF2-40B4-BE49-F238E27FC236}">
                <a16:creationId xmlns:a16="http://schemas.microsoft.com/office/drawing/2014/main" id="{EA62FCF5-CD4C-42C8-AD82-3C1964C750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53" y="365125"/>
            <a:ext cx="4831906" cy="559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626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2B4232-5B00-4525-A3EE-8A8969407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724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B8722B-9592-410C-BDCE-4F70A858E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492370"/>
            <a:ext cx="10992729" cy="6000504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Известный писатель </a:t>
            </a:r>
            <a: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девять лет прожил на Дальнем Востоке, он вошел в историю литературной жизни как истинно дальневосточный писатель, все свое творчество посвятивший Дальнему Востоку; </a:t>
            </a:r>
            <a:r>
              <a:rPr lang="ru-RU" sz="24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историком и исследователем эпохи освоения русскими людьми восточных окраин России.</a:t>
            </a:r>
            <a:b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Осенью 1937 года, зарегистрировавшись на актерской бирже труда и получив приглашение в г. Комсомольск-на-Амуре, Н. П. Задорнов с последним пароходом появляется в молодом городе. Работает заведующим литературной частью Комсомольского драматического театра и одновременно играет в спектаклях.</a:t>
            </a:r>
            <a:b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театральных афишах и программках 1930-х гг. можно встретить его фамилию среди исполнителей ролей в пьесах Н. Погодина: Волжанин в «Человеке с ружьем» (1938), проводник вагона в «Павле Грекове» (1939), японец в «Пади Серебряной» (1939), обыватель в спектакле «Как закалялась сталь» по роману Н. Островского (1939).</a:t>
            </a:r>
            <a:b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Через много лет Н. П. Задорнов, ставший уже известным писателем, вновь встретится с театром своей молодости на репетициях спектакля, поставленного по его роману «Амур-батюшка».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47549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F8D590-CB9B-4F72-89B6-5177C88F3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br>
              <a:rPr lang="ru-RU" sz="18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Ангелина Иосифовна </a:t>
            </a:r>
            <a:b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Степанова</a:t>
            </a:r>
            <a:b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(23 ноября 1905 г.  - 17 мая 2000 г.)</a:t>
            </a:r>
            <a:endParaRPr lang="ru-RU" sz="3200" dirty="0"/>
          </a:p>
        </p:txBody>
      </p:sp>
      <p:pic>
        <p:nvPicPr>
          <p:cNvPr id="9218" name="Picture 2" descr="Степанова, Ангелина Иосифовна - читайте бесплатно в онлайн ...">
            <a:extLst>
              <a:ext uri="{FF2B5EF4-FFF2-40B4-BE49-F238E27FC236}">
                <a16:creationId xmlns:a16="http://schemas.microsoft.com/office/drawing/2014/main" id="{B79F77FA-D451-48DC-B506-C0D249EC4F2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3447"/>
            <a:ext cx="4345891" cy="609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329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1ED389-71CF-4FC1-A416-5A8F30ABD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55297D-4D83-47CA-9656-C83AF9FC2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01858"/>
            <a:ext cx="11049000" cy="5375105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Выдающаяся советская и российская актриса театра и кино, педагог, профессор, народная артистка СССР (1960), лауреат Сталинской премии первой степени (1952) и Государственной премии СССР (1977), Герой Социалистического Труда (1975), </a:t>
            </a: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родилась в Николаевске-на-Амуре Хабаровского края.</a:t>
            </a:r>
            <a:b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Служила во МХАТе, снималась в кино. Зрители помнят ее Анну Павловну Шерер в киноэпопее «Война и мир», харизматичную миссис Энн </a:t>
            </a:r>
            <a:r>
              <a:rPr lang="ru-RU" sz="3200" dirty="0" err="1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Шамуэй</a:t>
            </a: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«Бегстве мистера Мак-Кинли», где ее партнером был Донатас Банионис. Играла во многих радио- и телепостановках.</a:t>
            </a:r>
            <a:b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87555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7D9821-A612-4F1D-9CF0-F529A00D9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Николай Иванович </a:t>
            </a:r>
            <a:b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Бельды -</a:t>
            </a:r>
            <a:b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Кола Бельды</a:t>
            </a: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(1929 г.  - 1993 г.)</a:t>
            </a:r>
            <a:endParaRPr lang="ru-RU" sz="3200" dirty="0"/>
          </a:p>
        </p:txBody>
      </p:sp>
      <p:pic>
        <p:nvPicPr>
          <p:cNvPr id="11266" name="Picture 2" descr="Бельды, Николай Иванович — Википедия">
            <a:extLst>
              <a:ext uri="{FF2B5EF4-FFF2-40B4-BE49-F238E27FC236}">
                <a16:creationId xmlns:a16="http://schemas.microsoft.com/office/drawing/2014/main" id="{A9CFA6CB-07D6-411C-97B0-4549880B79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11" y="365125"/>
            <a:ext cx="6245361" cy="585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055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875AFE-15C6-40F2-9F8D-B9253BE30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B2801A-41DA-49C4-9B71-9E883EA8B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56603"/>
            <a:ext cx="11189677" cy="5220360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Профессиональный певец, популярный артист эстрады </a:t>
            </a:r>
            <a: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1950-1980-х годов, </a:t>
            </a:r>
            <a:r>
              <a:rPr lang="ru-RU" sz="24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заслуженный артист РСФСР, заслуженный артист Якутской АССР, лауреат Всемирного фестиваля молодежи и студентов в Москве (1957), Всероссийского конкурса артистов эстрады </a:t>
            </a:r>
            <a: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(1960), Международного конкурса вокалистов в г. Сопота (Польша, 1973) родился в селе Муха Нанайского района Хабаровского края в семье охотника.</a:t>
            </a:r>
            <a:b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Рос и воспитывался в школе-интернате, откуда во время Великой Отечественной войны сбежал на фронт, приписав себе два лишних года, стал юнгой Тихоокеанского флота. Участвовал в боевых действиях в Корее. Выступал в ансамбле песни и пляски Тихоокеанского флота. Закончил экстерном музыкальное училище.</a:t>
            </a:r>
            <a:b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Его голос, полный жизненной энергии, неповторимый шарм исполнительской манеры, сценическое обаяние завоевали сердца зрителей и слушателей не только России, но и многих зарубежных стран.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30681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6F70DB-36A4-4F48-9A2D-4BA54F064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8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Римма Казакова</a:t>
            </a:r>
            <a:br>
              <a:rPr lang="ru-RU" sz="28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8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 (27 января 1932 г. </a:t>
            </a:r>
            <a:br>
              <a:rPr lang="ru-RU" sz="28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8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 - 19 мая 2008 г.)</a:t>
            </a:r>
            <a:endParaRPr lang="ru-RU" sz="2800" dirty="0"/>
          </a:p>
        </p:txBody>
      </p:sp>
      <p:pic>
        <p:nvPicPr>
          <p:cNvPr id="12290" name="Picture 2" descr="Казакова, Римма Фёдоровна — Википедия">
            <a:extLst>
              <a:ext uri="{FF2B5EF4-FFF2-40B4-BE49-F238E27FC236}">
                <a16:creationId xmlns:a16="http://schemas.microsoft.com/office/drawing/2014/main" id="{A01E9A6E-A42D-444F-BF93-D1607E8DB5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5083"/>
            <a:ext cx="5995987" cy="564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686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262981-AC58-4AC4-81E9-9B6620C3D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FA6EA3-E9FE-476B-B2D2-6870F1B46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4062"/>
            <a:ext cx="11133406" cy="5332901"/>
          </a:xfrm>
        </p:spPr>
        <p:txBody>
          <a:bodyPr>
            <a:noAutofit/>
          </a:bodyPr>
          <a:lstStyle/>
          <a:p>
            <a:pPr algn="just"/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Изначально девушку звали </a:t>
            </a:r>
            <a:r>
              <a:rPr lang="ru-RU" dirty="0" err="1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Рэмо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что означает «Революция, Электрификация, Мировой Октябрь». Но в двадцатилетнем возрасте она решила взять более благозвучное имя Римма.</a:t>
            </a:r>
            <a:b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Поэт, автор многих популярных песен 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семь лет жила и работала в Хабаровске. Приехав сюда по распределению, Римма Федоровна трудилась в Хабаровском окружном Доме офицеров на должности лектора-консультанта, а затем получила пост редактора в Дальневосточной студии кинохроники.</a:t>
            </a:r>
            <a:b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Период, когда поэтесса жила на Дальнем Востоке, особенно примечателен тем, что именно здесь в 1958 году был опубликован первый сборник ее стихов, получивший название «Встретимся на Востоке».</a:t>
            </a:r>
            <a:b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962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A97181-AA01-4A22-9610-BB5DE7760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Сергей Владимирович </a:t>
            </a:r>
            <a:b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Бодров</a:t>
            </a: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(род. 28 июня 1948 г.)</a:t>
            </a:r>
            <a:endParaRPr lang="ru-RU" sz="3200" dirty="0"/>
          </a:p>
        </p:txBody>
      </p:sp>
      <p:pic>
        <p:nvPicPr>
          <p:cNvPr id="13314" name="Picture 2" descr="БОДРОВ Сергей Владимирович - биография, новости, фото, дата ...">
            <a:extLst>
              <a:ext uri="{FF2B5EF4-FFF2-40B4-BE49-F238E27FC236}">
                <a16:creationId xmlns:a16="http://schemas.microsoft.com/office/drawing/2014/main" id="{80372730-3A7E-416E-872B-BF8286EC7F0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63" y="311418"/>
            <a:ext cx="5562307" cy="573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609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AFD6E8-D03F-42DA-A5EA-A1395B6D4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2231AF-EDE0-4D3D-8D37-402641C53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787791"/>
            <a:ext cx="11189677" cy="5389172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Известный советский и российский кинорежиссёр, сценарист, продюсер</a:t>
            </a: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отец актёра и кинорежиссёра Сергея Бодрова-младшего, родился в Хабаровске. Начинал карьеру в качестве журналиста.</a:t>
            </a:r>
            <a:b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1970 году Сергей Бодров занял третье место в конкурсе журнала «Крокодил» на лучший сатирический и юмористический рассказ. В 1974 году окончил сценарный факультет ВГИКа.</a:t>
            </a:r>
            <a:b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Номинант на премию «Золотой глобус» и двукратный номинант на премию «Оскар», за фильмы «Кавказский пленник» и «Монгол». Также является </a:t>
            </a:r>
            <a:r>
              <a:rPr lang="ru-RU" sz="3200" dirty="0" err="1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сосценаристом</a:t>
            </a: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фильма «Восток-Запад», который также номинировался на «Оскар».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80694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122143-1778-436A-88A3-69D8E6E1C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Геннадий Дмитриевич</a:t>
            </a:r>
            <a:b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Цыганков</a:t>
            </a: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(16 августа 1947 г.  - 16 февраля 2006 г.)</a:t>
            </a:r>
            <a:endParaRPr lang="ru-RU" sz="3200" dirty="0"/>
          </a:p>
        </p:txBody>
      </p:sp>
      <p:pic>
        <p:nvPicPr>
          <p:cNvPr id="4098" name="Picture 2" descr="Этот день в истории спорта - Геннадий Дмитриевич Цыганков ...">
            <a:extLst>
              <a:ext uri="{FF2B5EF4-FFF2-40B4-BE49-F238E27FC236}">
                <a16:creationId xmlns:a16="http://schemas.microsoft.com/office/drawing/2014/main" id="{7E147DF8-0D84-49B2-BFE3-53264ADF52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76" y="562706"/>
            <a:ext cx="4734837" cy="530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670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C2CDB0-417F-4485-8FC4-2B2041117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724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F9522B-C40A-439F-BF5C-8C7AC73A4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492370"/>
            <a:ext cx="11077135" cy="5684593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Знаменитый советский хоккеист и тренер, заслуженный мастер спорта СССР </a:t>
            </a:r>
            <a: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родился в поселке Ванино Хабаровского края.</a:t>
            </a:r>
            <a:b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Начинал играть в хоккей еще мальчишкой в «Воднике» (Ванино). Затем - служба в армии (6 месяцев служил в ПВО). В 1969 попал в СКА (Хабаровск), откуда его забрали в ЦСКА.</a:t>
            </a:r>
            <a:b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Олимпиаде 1976 года, втроём вместе с Владимиром Шадриным и Юрием Ляпкиным в течение 2-х минут оборонялся против 5 игроков сборной Чехословакии.</a:t>
            </a:r>
            <a:b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Выступал за: СКА (Хабаровск) 1962-69, ЦСКА (Москва) 1969-79, СКА (Ленинград) 1980. С 1971 - в составе сборной СССР по хоккею.</a:t>
            </a:r>
            <a:b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После окончания игровой карьеры работал в детской спортивной школе ЦСКА (Москва), тренировал команду первой лиги СКА (Свердловск). В сезонах 1989-90 и 1990-91 годов возглавлял СКА (Ленинград). Потом работал в детской хоккейной школе «Спартак», заместителем директора и тренером-консультантом по хоккею школы-интерната № 357 «Олимпийские надежды». С 2000 года работал заместителем директора спортивной школы олимпийского резерва в Санкт-Петербурге.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81661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B647EE-2C63-420B-A020-B9E658D13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32487"/>
          </a:xfrm>
        </p:spPr>
        <p:txBody>
          <a:bodyPr>
            <a:normAutofit/>
          </a:bodyPr>
          <a:lstStyle/>
          <a:p>
            <a:pPr algn="r"/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Юлия Анатольевна </a:t>
            </a:r>
            <a:b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Чепалова</a:t>
            </a: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(род. 23 декабря 1976 г.)</a:t>
            </a:r>
            <a:endParaRPr lang="ru-RU" sz="3200" dirty="0"/>
          </a:p>
        </p:txBody>
      </p:sp>
      <p:pic>
        <p:nvPicPr>
          <p:cNvPr id="3078" name="Picture 6" descr="15 лет назад Юлия Чепалова завоевала свою первую золотую ...">
            <a:extLst>
              <a:ext uri="{FF2B5EF4-FFF2-40B4-BE49-F238E27FC236}">
                <a16:creationId xmlns:a16="http://schemas.microsoft.com/office/drawing/2014/main" id="{BF0E6F81-0E73-463E-BC31-20909AECBF6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79" y="308854"/>
            <a:ext cx="5106572" cy="651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15 лет назад Юлия Чепалова завоевала свою первую золотую ...">
            <a:extLst>
              <a:ext uri="{FF2B5EF4-FFF2-40B4-BE49-F238E27FC236}">
                <a16:creationId xmlns:a16="http://schemas.microsoft.com/office/drawing/2014/main" id="{143E8C3C-FD42-487A-85B9-CA17A2A39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79" y="173560"/>
            <a:ext cx="5106572" cy="651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171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58C0CA-3FF4-4DFE-9376-35C739CF7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64EE8A-3AE6-463F-B9CC-E2CA4D670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8"/>
            <a:ext cx="10978662" cy="549592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i="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лыжница, трехкратная олимпийская чемпионка (1998, 2002, 2006), двукратная чемпионка мира, победительница Кубка мира (2000/01), заслуженный мастер спорта РФ </a:t>
            </a:r>
            <a:r>
              <a:rPr lang="ru-RU" b="0" i="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уроженка Комсомольска-на-Амуре Хабаровского края.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Ее отец - Анатолий Михайлович Чепалов, заслуженный тренер России по лыжным гонкам.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15 лет Юлия Чепалова получила золотую медаль на малых олимпийских играх среди детей и юношества. В 17 лет завоевала золотую медаль на чемпионате мира среди юниоров в эстафете. С 1995 года - в сборной России.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1998 году на Олимпиаде в Нагано завоевала свое первое олимпийское золото в гонке на 30 км свободным стилем.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2001 году на чемпионате мира в Лахти взяла бронзу в личном спринте и золото в эстафете. Последним большим успехом Юлии Чепаловой стало золото Олимпиады 2006 года в Турине в эстафете и серебро в гонке на 30 км свободным стилем.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6786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C7054C-5CDE-4D86-87E7-1C8D55DD6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93669"/>
          </a:xfrm>
        </p:spPr>
        <p:txBody>
          <a:bodyPr>
            <a:normAutofit/>
          </a:bodyPr>
          <a:lstStyle/>
          <a:p>
            <a:pPr algn="r"/>
            <a:r>
              <a:rPr lang="ru-RU" sz="40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Евгений Викторович</a:t>
            </a:r>
            <a:br>
              <a:rPr lang="ru-RU" sz="40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40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Плющенко</a:t>
            </a:r>
            <a:br>
              <a:rPr lang="ru-RU" sz="4000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4000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(род. 3 ноября 1982 г.)</a:t>
            </a:r>
            <a:endParaRPr lang="ru-RU" sz="4000" dirty="0"/>
          </a:p>
        </p:txBody>
      </p:sp>
      <p:pic>
        <p:nvPicPr>
          <p:cNvPr id="2052" name="Picture 4" descr="Плющенко, Евгений Викторович — Википедия">
            <a:extLst>
              <a:ext uri="{FF2B5EF4-FFF2-40B4-BE49-F238E27FC236}">
                <a16:creationId xmlns:a16="http://schemas.microsoft.com/office/drawing/2014/main" id="{CF82F95D-DEAD-4356-A289-8BCAEAD9EF1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98" y="278235"/>
            <a:ext cx="4670474" cy="666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362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60540D-B0E9-4365-8AFC-83C5D00F3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C22AF2-F7D7-4975-8211-CC22826F2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0332"/>
            <a:ext cx="10978662" cy="5276631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Российский фигурист, олимпийский чемпион 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2006 года, двукратный </a:t>
            </a:r>
            <a:r>
              <a:rPr lang="ru-RU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серебряный медалист Олимпиад (2002 и 2010 годов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</a:t>
            </a:r>
            <a:r>
              <a:rPr lang="ru-RU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трёхкратный чемпион мира и шестикратный чемпион Европы 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мужском одиночном катании, </a:t>
            </a:r>
            <a:r>
              <a:rPr lang="ru-RU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заслуженный мастер спорта России 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родился в посёлке </a:t>
            </a:r>
            <a:r>
              <a:rPr lang="ru-RU" dirty="0" err="1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Джамку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Солнечного района Хабаровского края. Это один из самых титулованных фигуристов в истории.</a:t>
            </a:r>
            <a:b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Рекорд по количеству олимпийских наград в фигурном катании делит с </a:t>
            </a:r>
            <a:r>
              <a:rPr lang="ru-RU" dirty="0" err="1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Йиллисом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Графстрёмом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- у обоих по 4.</a:t>
            </a:r>
            <a:b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Евгений Плющенко стал первым фигуристом, выполнившим на соревнованиях каскад четверной тулуп - тройной тулуп - тройной </a:t>
            </a:r>
            <a:r>
              <a:rPr lang="ru-RU" dirty="0" err="1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риттбергер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(на Кубке России в 2002). Также первым среди мужчин выполнил вращение </a:t>
            </a:r>
            <a:r>
              <a:rPr lang="ru-RU" dirty="0" err="1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бильман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каскад тройной </a:t>
            </a:r>
            <a:r>
              <a:rPr lang="ru-RU" dirty="0" err="1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аксель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ru-RU" dirty="0" err="1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ойлер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-тройной флип (2001).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2835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FCF51C-52D2-4103-A711-3A5287A6E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4460093"/>
          </a:xfrm>
        </p:spPr>
        <p:txBody>
          <a:bodyPr>
            <a:normAutofit/>
          </a:bodyPr>
          <a:lstStyle/>
          <a:p>
            <a:pPr algn="r"/>
            <a:r>
              <a:rPr lang="ru-RU" b="0" i="0" dirty="0">
                <a:solidFill>
                  <a:srgbClr val="3B3B3B"/>
                </a:solidFill>
                <a:effectLst/>
                <a:latin typeface="Tahoma" panose="020B0604030504040204" pitchFamily="34" charset="0"/>
              </a:rPr>
              <a:t>Иван </a:t>
            </a:r>
            <a:br>
              <a:rPr lang="ru-RU" b="0" i="0" dirty="0">
                <a:solidFill>
                  <a:srgbClr val="3B3B3B"/>
                </a:solidFill>
                <a:effectLst/>
                <a:latin typeface="Tahoma" panose="020B0604030504040204" pitchFamily="34" charset="0"/>
              </a:rPr>
            </a:br>
            <a:r>
              <a:rPr lang="ru-RU" b="0" i="0" dirty="0">
                <a:solidFill>
                  <a:srgbClr val="3B3B3B"/>
                </a:solidFill>
                <a:effectLst/>
                <a:latin typeface="Tahoma" panose="020B0604030504040204" pitchFamily="34" charset="0"/>
              </a:rPr>
              <a:t>Александрович </a:t>
            </a:r>
            <a:br>
              <a:rPr lang="ru-RU" b="0" i="0" dirty="0">
                <a:solidFill>
                  <a:srgbClr val="3B3B3B"/>
                </a:solidFill>
                <a:effectLst/>
                <a:latin typeface="Tahoma" panose="020B0604030504040204" pitchFamily="34" charset="0"/>
              </a:rPr>
            </a:br>
            <a:r>
              <a:rPr lang="ru-RU" b="0" i="0" dirty="0" err="1">
                <a:solidFill>
                  <a:srgbClr val="3B3B3B"/>
                </a:solidFill>
                <a:effectLst/>
                <a:latin typeface="Tahoma" panose="020B0604030504040204" pitchFamily="34" charset="0"/>
              </a:rPr>
              <a:t>Скобрев</a:t>
            </a:r>
            <a:r>
              <a:rPr lang="ru-RU" b="0" i="0" dirty="0">
                <a:solidFill>
                  <a:srgbClr val="3B3B3B"/>
                </a:solidFill>
                <a:effectLst/>
                <a:latin typeface="Tahoma" panose="020B0604030504040204" pitchFamily="34" charset="0"/>
              </a:rPr>
              <a:t> </a:t>
            </a:r>
            <a:br>
              <a:rPr lang="ru-RU" b="0" i="0" dirty="0">
                <a:solidFill>
                  <a:srgbClr val="3B3B3B"/>
                </a:solidFill>
                <a:effectLst/>
                <a:latin typeface="Tahoma" panose="020B0604030504040204" pitchFamily="34" charset="0"/>
              </a:rPr>
            </a:br>
            <a:br>
              <a:rPr lang="ru-RU" b="0" i="0" dirty="0">
                <a:solidFill>
                  <a:srgbClr val="3B3B3B"/>
                </a:solidFill>
                <a:effectLst/>
                <a:latin typeface="Tahoma" panose="020B0604030504040204" pitchFamily="34" charset="0"/>
              </a:rPr>
            </a:br>
            <a:r>
              <a:rPr lang="ru-RU" b="0" i="0" dirty="0">
                <a:solidFill>
                  <a:srgbClr val="3B3B3B"/>
                </a:solidFill>
                <a:effectLst/>
                <a:latin typeface="Tahoma" panose="020B0604030504040204" pitchFamily="34" charset="0"/>
              </a:rPr>
              <a:t>(род. 8 февраля </a:t>
            </a:r>
            <a:br>
              <a:rPr lang="ru-RU" b="0" i="0" dirty="0">
                <a:solidFill>
                  <a:srgbClr val="3B3B3B"/>
                </a:solidFill>
                <a:effectLst/>
                <a:latin typeface="Tahoma" panose="020B0604030504040204" pitchFamily="34" charset="0"/>
              </a:rPr>
            </a:br>
            <a:r>
              <a:rPr lang="ru-RU" b="0" i="0" dirty="0">
                <a:solidFill>
                  <a:srgbClr val="3B3B3B"/>
                </a:solidFill>
                <a:effectLst/>
                <a:latin typeface="Tahoma" panose="020B0604030504040204" pitchFamily="34" charset="0"/>
              </a:rPr>
              <a:t>1983 года)</a:t>
            </a:r>
            <a:endParaRPr lang="ru-RU" dirty="0"/>
          </a:p>
        </p:txBody>
      </p:sp>
      <p:pic>
        <p:nvPicPr>
          <p:cNvPr id="1026" name="Picture 2" descr="VANCOUVER, BC - FEBRUARY 14: Ivan Skobrev of Russia celebrates after receiving the bronze medal during the Men's 5000 m speed skating Medal ceremony on day 3 of the Vancouver 2010 Winter Olympics at BC Place on February 14, 2010 in Vancouver, Canada.  (Photo by Kevork Djansezian/Getty Images)">
            <a:extLst>
              <a:ext uri="{FF2B5EF4-FFF2-40B4-BE49-F238E27FC236}">
                <a16:creationId xmlns:a16="http://schemas.microsoft.com/office/drawing/2014/main" id="{9544CF42-54ED-4CEA-A600-659915548D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33" y="365125"/>
            <a:ext cx="6231841" cy="623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039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EA5E91-3408-4FC3-A324-0CB47502D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30DE01-6BBA-425D-99E0-C99902633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410844"/>
            <a:ext cx="11006797" cy="5766119"/>
          </a:xfrm>
        </p:spPr>
        <p:txBody>
          <a:bodyPr>
            <a:noAutofit/>
          </a:bodyPr>
          <a:lstStyle/>
          <a:p>
            <a:pPr algn="just"/>
            <a:r>
              <a:rPr lang="ru-RU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Российский конькобежец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один из лидеров сборной России в 2000-х и 2010-х годах, </a:t>
            </a:r>
            <a:r>
              <a:rPr lang="ru-RU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серебряный призёр 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десятикилометровой и </a:t>
            </a:r>
            <a:r>
              <a:rPr lang="ru-RU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бронзовый призёр 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пятикилометровой гонках на </a:t>
            </a:r>
            <a:r>
              <a:rPr lang="ru-RU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Олимпийских играх 2010 года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b="1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заслуженный мастер спорта России 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(2010 год).</a:t>
            </a:r>
            <a:b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Чемпион мира 2011 года в классическом многоборье, 7-кратный призёр чемпионатов мира на отдельных дистанциях, чемпион Европы 2011 года по классическому многоборью многократный чемпион и рекордсмен России родился в спортивной семье в Хабаровске.</a:t>
            </a:r>
            <a:b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 err="1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Скобрев</a:t>
            </a:r>
            <a:r>
              <a:rPr lang="ru-RU" dirty="0">
                <a:solidFill>
                  <a:srgbClr val="3B3B3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является заслуженным мастером спорта и почетным гражданином родного Хабаровска. В марте 2010 года указом президента РФ ему был присужден орден «За заслуги перед Отечеством» за вклад в развитие спорта и физической культуры, а также за особые достижения на XXI Олимпийских играх в 2010 году в Ванкувере.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62158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1706</Words>
  <Application>Microsoft Office PowerPoint</Application>
  <PresentationFormat>Широкоэкранный</PresentationFormat>
  <Paragraphs>29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Tahoma</vt:lpstr>
      <vt:lpstr>Times New Roman</vt:lpstr>
      <vt:lpstr>Тема Office</vt:lpstr>
      <vt:lpstr>       Известные люди Хабаровского края</vt:lpstr>
      <vt:lpstr>Владимир Клавдиевич  Арсеньев  (10 сентября 1872 г.  -  4 сентября 1930 г.) </vt:lpstr>
      <vt:lpstr>Презентация PowerPoint</vt:lpstr>
      <vt:lpstr>Ким Чен Ир  (16 февраля 1941 г.  -   17 декабря 2011 г.)</vt:lpstr>
      <vt:lpstr>Презентация PowerPoint</vt:lpstr>
      <vt:lpstr>Дмитрий Дмитриевич  Нагишкин  (3 октября 1909 г.  - 11 марта 1961 г.)</vt:lpstr>
      <vt:lpstr>Презентация PowerPoint</vt:lpstr>
      <vt:lpstr>Николай Павлович  Задорнов  (5 декабря 1909 г.  - 18 сентября 1992 г.)</vt:lpstr>
      <vt:lpstr>Презентация PowerPoint</vt:lpstr>
      <vt:lpstr> Ангелина Иосифовна  Степанова  (23 ноября 1905 г.  - 17 мая 2000 г.)</vt:lpstr>
      <vt:lpstr>Презентация PowerPoint</vt:lpstr>
      <vt:lpstr>Николай Иванович  Бельды -  Кола Бельды  (1929 г.  - 1993 г.)</vt:lpstr>
      <vt:lpstr>Презентация PowerPoint</vt:lpstr>
      <vt:lpstr>Римма Казакова   (27 января 1932 г.   - 19 мая 2008 г.)</vt:lpstr>
      <vt:lpstr>Презентация PowerPoint</vt:lpstr>
      <vt:lpstr>Сергей Владимирович  Бодров  (род. 28 июня 1948 г.)</vt:lpstr>
      <vt:lpstr>Презентация PowerPoint</vt:lpstr>
      <vt:lpstr>Геннадий Дмитриевич  Цыганков  (16 августа 1947 г.  - 16 февраля 2006 г.)</vt:lpstr>
      <vt:lpstr>Презентация PowerPoint</vt:lpstr>
      <vt:lpstr>Юлия Анатольевна  Чепалова  (род. 23 декабря 1976 г.)</vt:lpstr>
      <vt:lpstr>Презентация PowerPoint</vt:lpstr>
      <vt:lpstr>Евгений Викторович  Плющенко  (род. 3 ноября 1982 г.)</vt:lpstr>
      <vt:lpstr>Презентация PowerPoint</vt:lpstr>
      <vt:lpstr>Иван  Александрович  Скобрев   (род. 8 февраля  1983 года)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Известные люди Хабаровского края</dc:title>
  <dc:creator>User</dc:creator>
  <cp:lastModifiedBy>User</cp:lastModifiedBy>
  <cp:revision>7</cp:revision>
  <dcterms:created xsi:type="dcterms:W3CDTF">2024-05-02T08:17:10Z</dcterms:created>
  <dcterms:modified xsi:type="dcterms:W3CDTF">2024-05-02T09:53:51Z</dcterms:modified>
</cp:coreProperties>
</file>