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4" r:id="rId10"/>
    <p:sldId id="266" r:id="rId11"/>
    <p:sldId id="268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54C3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156" y="1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F6F19E-BC3A-481F-B9AD-BF519FA98062}" type="doc">
      <dgm:prSet loTypeId="urn:microsoft.com/office/officeart/2005/8/layout/chevron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2577FFF2-9994-4A6C-B9D6-706355D78C40}">
      <dgm:prSet phldrT="[Текст]" custT="1"/>
      <dgm:spPr/>
      <dgm:t>
        <a:bodyPr/>
        <a:lstStyle/>
        <a:p>
          <a:r>
            <a:rPr lang="ru-RU" sz="2000" b="1" i="0" dirty="0" smtClean="0">
              <a:solidFill>
                <a:schemeClr val="accent1">
                  <a:lumMod val="50000"/>
                </a:schemeClr>
              </a:solidFill>
              <a:latin typeface="Century Gothic" pitchFamily="34" charset="0"/>
              <a:cs typeface="Times New Roman" pitchFamily="18" charset="0"/>
            </a:rPr>
            <a:t>По способу визуального воплощения текста</a:t>
          </a:r>
          <a:endParaRPr lang="ru-RU" sz="2000" i="0" dirty="0">
            <a:solidFill>
              <a:schemeClr val="accent1">
                <a:lumMod val="50000"/>
              </a:schemeClr>
            </a:solidFill>
          </a:endParaRPr>
        </a:p>
      </dgm:t>
    </dgm:pt>
    <dgm:pt modelId="{ACBA5C24-1B3E-4A8B-9D3A-83109ED17F74}" type="parTrans" cxnId="{49333272-3E06-4B5A-A6E9-D2D4214AD9F0}">
      <dgm:prSet/>
      <dgm:spPr/>
      <dgm:t>
        <a:bodyPr/>
        <a:lstStyle/>
        <a:p>
          <a:endParaRPr lang="ru-RU"/>
        </a:p>
      </dgm:t>
    </dgm:pt>
    <dgm:pt modelId="{89E0E835-4EAC-4C03-AE56-1C53AB911CD4}" type="sibTrans" cxnId="{49333272-3E06-4B5A-A6E9-D2D4214AD9F0}">
      <dgm:prSet/>
      <dgm:spPr/>
      <dgm:t>
        <a:bodyPr/>
        <a:lstStyle/>
        <a:p>
          <a:endParaRPr lang="ru-RU"/>
        </a:p>
      </dgm:t>
    </dgm:pt>
    <dgm:pt modelId="{A2798A7E-E0F2-4C9B-B951-4F76BB887DF6}">
      <dgm:prSet phldrT="[Текст]" custT="1"/>
      <dgm:spPr/>
      <dgm:t>
        <a:bodyPr/>
        <a:lstStyle/>
        <a:p>
          <a:r>
            <a:rPr lang="ru-RU" sz="1900" dirty="0" smtClean="0">
              <a:latin typeface="Century Gothic" pitchFamily="34" charset="0"/>
              <a:cs typeface="Times New Roman" pitchFamily="18" charset="0"/>
            </a:rPr>
            <a:t>игровые (</a:t>
          </a:r>
          <a:r>
            <a:rPr lang="ru-RU" sz="1900" dirty="0" err="1" smtClean="0">
              <a:latin typeface="Century Gothic" pitchFamily="34" charset="0"/>
              <a:cs typeface="Times New Roman" pitchFamily="18" charset="0"/>
            </a:rPr>
            <a:t>минифильм</a:t>
          </a:r>
          <a:r>
            <a:rPr lang="ru-RU" sz="1900" dirty="0" smtClean="0">
              <a:latin typeface="Century Gothic" pitchFamily="34" charset="0"/>
              <a:cs typeface="Times New Roman" pitchFamily="18" charset="0"/>
            </a:rPr>
            <a:t> по книге);</a:t>
          </a:r>
          <a:endParaRPr lang="ru-RU" sz="1900" dirty="0"/>
        </a:p>
      </dgm:t>
    </dgm:pt>
    <dgm:pt modelId="{4A576DB0-0C00-42EA-B177-7B43BE5B9413}" type="parTrans" cxnId="{CACD06E9-A1F9-4AFD-987D-0985FC6E3800}">
      <dgm:prSet/>
      <dgm:spPr/>
      <dgm:t>
        <a:bodyPr/>
        <a:lstStyle/>
        <a:p>
          <a:endParaRPr lang="ru-RU"/>
        </a:p>
      </dgm:t>
    </dgm:pt>
    <dgm:pt modelId="{6C03B306-0E77-4582-AE3F-3DF07A7DF30E}" type="sibTrans" cxnId="{CACD06E9-A1F9-4AFD-987D-0985FC6E3800}">
      <dgm:prSet/>
      <dgm:spPr/>
      <dgm:t>
        <a:bodyPr/>
        <a:lstStyle/>
        <a:p>
          <a:endParaRPr lang="ru-RU"/>
        </a:p>
      </dgm:t>
    </dgm:pt>
    <dgm:pt modelId="{BB94AD06-5BFD-4046-868B-C25C52CE5BB5}">
      <dgm:prSet phldrT="[Текст]" custT="1"/>
      <dgm:spPr/>
      <dgm:t>
        <a:bodyPr/>
        <a:lstStyle/>
        <a:p>
          <a:r>
            <a:rPr lang="ru-RU" sz="1900" dirty="0" smtClean="0">
              <a:latin typeface="Century Gothic" pitchFamily="34" charset="0"/>
              <a:cs typeface="Times New Roman" pitchFamily="18" charset="0"/>
            </a:rPr>
            <a:t>неигровые (набор слайдов с цитатами, иллюстрациями, книжными разворотами, тематическими рисунками, фотографиями и т. п.)</a:t>
          </a:r>
          <a:endParaRPr lang="ru-RU" sz="1900" dirty="0"/>
        </a:p>
      </dgm:t>
    </dgm:pt>
    <dgm:pt modelId="{C9020700-5D76-4AB7-8AD3-3A03496B797E}" type="parTrans" cxnId="{BAD20F00-B850-4FBF-A55C-661DBDB501CE}">
      <dgm:prSet/>
      <dgm:spPr/>
      <dgm:t>
        <a:bodyPr/>
        <a:lstStyle/>
        <a:p>
          <a:endParaRPr lang="ru-RU"/>
        </a:p>
      </dgm:t>
    </dgm:pt>
    <dgm:pt modelId="{D4F9A793-1F2A-416E-848B-0036C06ABB9D}" type="sibTrans" cxnId="{BAD20F00-B850-4FBF-A55C-661DBDB501CE}">
      <dgm:prSet/>
      <dgm:spPr/>
      <dgm:t>
        <a:bodyPr/>
        <a:lstStyle/>
        <a:p>
          <a:endParaRPr lang="ru-RU"/>
        </a:p>
      </dgm:t>
    </dgm:pt>
    <dgm:pt modelId="{B1F1378D-2AAB-4CA5-80F3-DE2B00E256FC}">
      <dgm:prSet phldrT="[Текст]"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 smtClean="0">
              <a:ln/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По содержанию</a:t>
          </a:r>
          <a:endParaRPr lang="ru-RU" i="0" dirty="0">
            <a:solidFill>
              <a:schemeClr val="accent1">
                <a:lumMod val="50000"/>
              </a:schemeClr>
            </a:solidFill>
            <a:latin typeface="Century Gothic" pitchFamily="34" charset="0"/>
          </a:endParaRPr>
        </a:p>
      </dgm:t>
    </dgm:pt>
    <dgm:pt modelId="{45C7637D-36D9-4E77-81F6-E4586D8475AE}" type="parTrans" cxnId="{67F0765F-5D64-4022-972F-3F5B64C8803B}">
      <dgm:prSet/>
      <dgm:spPr/>
      <dgm:t>
        <a:bodyPr/>
        <a:lstStyle/>
        <a:p>
          <a:endParaRPr lang="ru-RU"/>
        </a:p>
      </dgm:t>
    </dgm:pt>
    <dgm:pt modelId="{621C2C0D-5C8C-47FE-A20D-94E4BA629F83}" type="sibTrans" cxnId="{67F0765F-5D64-4022-972F-3F5B64C8803B}">
      <dgm:prSet/>
      <dgm:spPr/>
      <dgm:t>
        <a:bodyPr/>
        <a:lstStyle/>
        <a:p>
          <a:endParaRPr lang="ru-RU"/>
        </a:p>
      </dgm:t>
    </dgm:pt>
    <dgm:pt modelId="{144BCAF3-FE41-476D-8D97-0B040F3BEF0B}">
      <dgm:prSet phldrT="[Текст]" custT="1"/>
      <dgm:spPr/>
      <dgm:t>
        <a:bodyPr/>
        <a:lstStyle/>
        <a:p>
          <a:pPr rtl="0"/>
          <a:r>
            <a:rPr kumimoji="0" lang="ru-RU" sz="1900" b="0" i="0" u="none" strike="noStrike" cap="none" spc="0" normalizeH="0" baseline="0" noProof="0" dirty="0" smtClean="0">
              <a:ln/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повествовательные (презентующие основу сюжета произведения).</a:t>
          </a:r>
          <a:endParaRPr lang="ru-RU" sz="1900" dirty="0">
            <a:latin typeface="Century Gothic" pitchFamily="34" charset="0"/>
          </a:endParaRPr>
        </a:p>
      </dgm:t>
    </dgm:pt>
    <dgm:pt modelId="{01535022-7EDA-44D3-A7B5-94313F256CC3}" type="parTrans" cxnId="{2EF968B5-64EB-450F-8EDC-DA2F607AF6C9}">
      <dgm:prSet/>
      <dgm:spPr/>
      <dgm:t>
        <a:bodyPr/>
        <a:lstStyle/>
        <a:p>
          <a:endParaRPr lang="ru-RU"/>
        </a:p>
      </dgm:t>
    </dgm:pt>
    <dgm:pt modelId="{23F4DF7B-8668-44B5-B432-620F39B5C8C4}" type="sibTrans" cxnId="{2EF968B5-64EB-450F-8EDC-DA2F607AF6C9}">
      <dgm:prSet/>
      <dgm:spPr/>
      <dgm:t>
        <a:bodyPr/>
        <a:lstStyle/>
        <a:p>
          <a:endParaRPr lang="ru-RU"/>
        </a:p>
      </dgm:t>
    </dgm:pt>
    <dgm:pt modelId="{86C5EBB5-FF59-4856-9E7F-B39F845A5E36}">
      <dgm:prSet phldrT="[Текст]" custT="1"/>
      <dgm:spPr/>
      <dgm:t>
        <a:bodyPr/>
        <a:lstStyle/>
        <a:p>
          <a:pPr rtl="0"/>
          <a:r>
            <a:rPr kumimoji="0" lang="ru-RU" sz="1900" b="0" i="0" u="none" strike="noStrike" cap="none" spc="0" normalizeH="0" baseline="0" noProof="0" dirty="0" smtClean="0">
              <a:ln/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атмосферные (передающие основные настроения книги и читательские эмоции).</a:t>
          </a:r>
          <a:endParaRPr lang="ru-RU" sz="1900" dirty="0">
            <a:latin typeface="Century Gothic" pitchFamily="34" charset="0"/>
          </a:endParaRPr>
        </a:p>
      </dgm:t>
    </dgm:pt>
    <dgm:pt modelId="{C01F0952-F40A-4811-B4B6-C99553CDFA68}" type="parTrans" cxnId="{311D7F8B-21B5-4A22-8963-60470B762A64}">
      <dgm:prSet/>
      <dgm:spPr/>
      <dgm:t>
        <a:bodyPr/>
        <a:lstStyle/>
        <a:p>
          <a:endParaRPr lang="ru-RU"/>
        </a:p>
      </dgm:t>
    </dgm:pt>
    <dgm:pt modelId="{20E40DE6-9293-460E-9211-10122CA169FE}" type="sibTrans" cxnId="{311D7F8B-21B5-4A22-8963-60470B762A64}">
      <dgm:prSet/>
      <dgm:spPr/>
      <dgm:t>
        <a:bodyPr/>
        <a:lstStyle/>
        <a:p>
          <a:endParaRPr lang="ru-RU"/>
        </a:p>
      </dgm:t>
    </dgm:pt>
    <dgm:pt modelId="{D59F06A8-566A-4EDC-B760-3606CC3403FE}">
      <dgm:prSet phldrT="[Текст]" custT="1"/>
      <dgm:spPr/>
      <dgm:t>
        <a:bodyPr/>
        <a:lstStyle/>
        <a:p>
          <a:endParaRPr lang="ru-RU" sz="1900" dirty="0"/>
        </a:p>
      </dgm:t>
    </dgm:pt>
    <dgm:pt modelId="{BCA42D21-7897-4856-B4BE-589A2C904035}" type="parTrans" cxnId="{636D688D-FC76-4970-9BB6-EEAABC8333F9}">
      <dgm:prSet/>
      <dgm:spPr/>
      <dgm:t>
        <a:bodyPr/>
        <a:lstStyle/>
        <a:p>
          <a:endParaRPr lang="ru-RU"/>
        </a:p>
      </dgm:t>
    </dgm:pt>
    <dgm:pt modelId="{04B7D9C8-CE65-409A-AC6C-D9356EB05CA3}" type="sibTrans" cxnId="{636D688D-FC76-4970-9BB6-EEAABC8333F9}">
      <dgm:prSet/>
      <dgm:spPr/>
      <dgm:t>
        <a:bodyPr/>
        <a:lstStyle/>
        <a:p>
          <a:endParaRPr lang="ru-RU"/>
        </a:p>
      </dgm:t>
    </dgm:pt>
    <dgm:pt modelId="{84DCB250-ED17-412A-B736-73370A276DC9}">
      <dgm:prSet phldrT="[Текст]" custT="1"/>
      <dgm:spPr/>
      <dgm:t>
        <a:bodyPr/>
        <a:lstStyle/>
        <a:p>
          <a:r>
            <a:rPr lang="ru-RU" sz="1900" dirty="0" smtClean="0">
              <a:latin typeface="Century Gothic" pitchFamily="34" charset="0"/>
              <a:cs typeface="Times New Roman" pitchFamily="18" charset="0"/>
            </a:rPr>
            <a:t>анимационные (мультфильм по книге).</a:t>
          </a:r>
          <a:endParaRPr lang="ru-RU" sz="1900" dirty="0"/>
        </a:p>
      </dgm:t>
    </dgm:pt>
    <dgm:pt modelId="{DAA9A6EC-71CB-4193-A801-6290477E910D}" type="parTrans" cxnId="{B3BD7780-4253-458A-99BB-945175215475}">
      <dgm:prSet/>
      <dgm:spPr/>
      <dgm:t>
        <a:bodyPr/>
        <a:lstStyle/>
        <a:p>
          <a:endParaRPr lang="ru-RU"/>
        </a:p>
      </dgm:t>
    </dgm:pt>
    <dgm:pt modelId="{56667914-21ED-45AD-B34A-F0A5D598732D}" type="sibTrans" cxnId="{B3BD7780-4253-458A-99BB-945175215475}">
      <dgm:prSet/>
      <dgm:spPr/>
      <dgm:t>
        <a:bodyPr/>
        <a:lstStyle/>
        <a:p>
          <a:endParaRPr lang="ru-RU"/>
        </a:p>
      </dgm:t>
    </dgm:pt>
    <dgm:pt modelId="{34FC3846-B3AE-4F0A-961E-CF4A99E6C5DD}">
      <dgm:prSet phldrT="[Текст]" custT="1"/>
      <dgm:spPr/>
      <dgm:t>
        <a:bodyPr/>
        <a:lstStyle/>
        <a:p>
          <a:pPr rtl="0"/>
          <a:r>
            <a:rPr kumimoji="0" lang="ru-RU" sz="1900" b="0" i="0" u="none" strike="noStrike" cap="none" spc="0" normalizeH="0" baseline="0" noProof="0" smtClean="0">
              <a:ln/>
              <a:effectLst/>
              <a:uLnTx/>
              <a:uFillTx/>
              <a:latin typeface="Century Gothic" pitchFamily="34" charset="0"/>
              <a:ea typeface="+mn-ea"/>
              <a:cs typeface="Times New Roman" pitchFamily="18" charset="0"/>
            </a:rPr>
            <a:t>концептуальные (транслирующие ключевые идеи и общую смысловую направленность текста).</a:t>
          </a:r>
          <a:endParaRPr lang="ru-RU" sz="1900" dirty="0">
            <a:latin typeface="Century Gothic" pitchFamily="34" charset="0"/>
          </a:endParaRPr>
        </a:p>
      </dgm:t>
    </dgm:pt>
    <dgm:pt modelId="{D9A6CFF8-3F3E-4642-8F61-84F4DC0F50EF}" type="parTrans" cxnId="{38C6EF56-3285-4AF0-8958-513BF995DCF9}">
      <dgm:prSet/>
      <dgm:spPr/>
      <dgm:t>
        <a:bodyPr/>
        <a:lstStyle/>
        <a:p>
          <a:endParaRPr lang="ru-RU"/>
        </a:p>
      </dgm:t>
    </dgm:pt>
    <dgm:pt modelId="{6FDF6B95-C1EB-423A-AD18-FF052E769C16}" type="sibTrans" cxnId="{38C6EF56-3285-4AF0-8958-513BF995DCF9}">
      <dgm:prSet/>
      <dgm:spPr/>
      <dgm:t>
        <a:bodyPr/>
        <a:lstStyle/>
        <a:p>
          <a:endParaRPr lang="ru-RU"/>
        </a:p>
      </dgm:t>
    </dgm:pt>
    <dgm:pt modelId="{71F1DCE5-BA3B-4D8C-965E-22E871A09F97}" type="pres">
      <dgm:prSet presAssocID="{4EF6F19E-BC3A-481F-B9AD-BF519FA9806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74B547-8706-48A5-99C6-503E070B7023}" type="pres">
      <dgm:prSet presAssocID="{2577FFF2-9994-4A6C-B9D6-706355D78C40}" presName="composite" presStyleCnt="0"/>
      <dgm:spPr/>
    </dgm:pt>
    <dgm:pt modelId="{FEEDB41F-07D8-49C4-A1F7-99100719129C}" type="pres">
      <dgm:prSet presAssocID="{2577FFF2-9994-4A6C-B9D6-706355D78C40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CEF840-C937-4081-9034-5223EEEEB2C4}" type="pres">
      <dgm:prSet presAssocID="{2577FFF2-9994-4A6C-B9D6-706355D78C40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C5F1B6-FFEE-4982-A9D0-27C1E9A44E24}" type="pres">
      <dgm:prSet presAssocID="{89E0E835-4EAC-4C03-AE56-1C53AB911CD4}" presName="sp" presStyleCnt="0"/>
      <dgm:spPr/>
    </dgm:pt>
    <dgm:pt modelId="{130098DD-23F2-44CD-9005-2407F78015B3}" type="pres">
      <dgm:prSet presAssocID="{B1F1378D-2AAB-4CA5-80F3-DE2B00E256FC}" presName="composite" presStyleCnt="0"/>
      <dgm:spPr/>
    </dgm:pt>
    <dgm:pt modelId="{DD51E96E-E381-4E7C-9DFA-8AF84D1173BC}" type="pres">
      <dgm:prSet presAssocID="{B1F1378D-2AAB-4CA5-80F3-DE2B00E256FC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39B5C-48F9-4D13-A842-01E09E0D10E9}" type="pres">
      <dgm:prSet presAssocID="{B1F1378D-2AAB-4CA5-80F3-DE2B00E256FC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7ADC5A-AF94-45C0-A894-8592413ED1FE}" type="presOf" srcId="{86C5EBB5-FF59-4856-9E7F-B39F845A5E36}" destId="{76A39B5C-48F9-4D13-A842-01E09E0D10E9}" srcOrd="0" destOrd="1" presId="urn:microsoft.com/office/officeart/2005/8/layout/chevron2"/>
    <dgm:cxn modelId="{402B0178-3DB4-44CA-BD9E-4D6FBCA1F9C7}" type="presOf" srcId="{4EF6F19E-BC3A-481F-B9AD-BF519FA98062}" destId="{71F1DCE5-BA3B-4D8C-965E-22E871A09F97}" srcOrd="0" destOrd="0" presId="urn:microsoft.com/office/officeart/2005/8/layout/chevron2"/>
    <dgm:cxn modelId="{F5CE66D2-0819-41EB-A4F0-905E97669381}" type="presOf" srcId="{2577FFF2-9994-4A6C-B9D6-706355D78C40}" destId="{FEEDB41F-07D8-49C4-A1F7-99100719129C}" srcOrd="0" destOrd="0" presId="urn:microsoft.com/office/officeart/2005/8/layout/chevron2"/>
    <dgm:cxn modelId="{2EF968B5-64EB-450F-8EDC-DA2F607AF6C9}" srcId="{B1F1378D-2AAB-4CA5-80F3-DE2B00E256FC}" destId="{144BCAF3-FE41-476D-8D97-0B040F3BEF0B}" srcOrd="0" destOrd="0" parTransId="{01535022-7EDA-44D3-A7B5-94313F256CC3}" sibTransId="{23F4DF7B-8668-44B5-B432-620F39B5C8C4}"/>
    <dgm:cxn modelId="{38C6EF56-3285-4AF0-8958-513BF995DCF9}" srcId="{B1F1378D-2AAB-4CA5-80F3-DE2B00E256FC}" destId="{34FC3846-B3AE-4F0A-961E-CF4A99E6C5DD}" srcOrd="2" destOrd="0" parTransId="{D9A6CFF8-3F3E-4642-8F61-84F4DC0F50EF}" sibTransId="{6FDF6B95-C1EB-423A-AD18-FF052E769C16}"/>
    <dgm:cxn modelId="{1A14446E-FDF0-4BF5-9251-98DDC13A6063}" type="presOf" srcId="{84DCB250-ED17-412A-B736-73370A276DC9}" destId="{C3CEF840-C937-4081-9034-5223EEEEB2C4}" srcOrd="0" destOrd="2" presId="urn:microsoft.com/office/officeart/2005/8/layout/chevron2"/>
    <dgm:cxn modelId="{311D7F8B-21B5-4A22-8963-60470B762A64}" srcId="{B1F1378D-2AAB-4CA5-80F3-DE2B00E256FC}" destId="{86C5EBB5-FF59-4856-9E7F-B39F845A5E36}" srcOrd="1" destOrd="0" parTransId="{C01F0952-F40A-4811-B4B6-C99553CDFA68}" sibTransId="{20E40DE6-9293-460E-9211-10122CA169FE}"/>
    <dgm:cxn modelId="{636D688D-FC76-4970-9BB6-EEAABC8333F9}" srcId="{2577FFF2-9994-4A6C-B9D6-706355D78C40}" destId="{D59F06A8-566A-4EDC-B760-3606CC3403FE}" srcOrd="3" destOrd="0" parTransId="{BCA42D21-7897-4856-B4BE-589A2C904035}" sibTransId="{04B7D9C8-CE65-409A-AC6C-D9356EB05CA3}"/>
    <dgm:cxn modelId="{F51B4D31-D9FD-4CBD-A4C3-543E996C7965}" type="presOf" srcId="{B1F1378D-2AAB-4CA5-80F3-DE2B00E256FC}" destId="{DD51E96E-E381-4E7C-9DFA-8AF84D1173BC}" srcOrd="0" destOrd="0" presId="urn:microsoft.com/office/officeart/2005/8/layout/chevron2"/>
    <dgm:cxn modelId="{BAD20F00-B850-4FBF-A55C-661DBDB501CE}" srcId="{2577FFF2-9994-4A6C-B9D6-706355D78C40}" destId="{BB94AD06-5BFD-4046-868B-C25C52CE5BB5}" srcOrd="1" destOrd="0" parTransId="{C9020700-5D76-4AB7-8AD3-3A03496B797E}" sibTransId="{D4F9A793-1F2A-416E-848B-0036C06ABB9D}"/>
    <dgm:cxn modelId="{6B1FF442-F93F-4EA4-8D6B-8FA745D6ADE2}" type="presOf" srcId="{D59F06A8-566A-4EDC-B760-3606CC3403FE}" destId="{C3CEF840-C937-4081-9034-5223EEEEB2C4}" srcOrd="0" destOrd="3" presId="urn:microsoft.com/office/officeart/2005/8/layout/chevron2"/>
    <dgm:cxn modelId="{C1A6C256-29C2-4853-B1A6-F5B1F2B5392F}" type="presOf" srcId="{A2798A7E-E0F2-4C9B-B951-4F76BB887DF6}" destId="{C3CEF840-C937-4081-9034-5223EEEEB2C4}" srcOrd="0" destOrd="0" presId="urn:microsoft.com/office/officeart/2005/8/layout/chevron2"/>
    <dgm:cxn modelId="{67F0765F-5D64-4022-972F-3F5B64C8803B}" srcId="{4EF6F19E-BC3A-481F-B9AD-BF519FA98062}" destId="{B1F1378D-2AAB-4CA5-80F3-DE2B00E256FC}" srcOrd="1" destOrd="0" parTransId="{45C7637D-36D9-4E77-81F6-E4586D8475AE}" sibTransId="{621C2C0D-5C8C-47FE-A20D-94E4BA629F83}"/>
    <dgm:cxn modelId="{B9BCB78A-B897-44E4-8332-9EA92C3CB454}" type="presOf" srcId="{BB94AD06-5BFD-4046-868B-C25C52CE5BB5}" destId="{C3CEF840-C937-4081-9034-5223EEEEB2C4}" srcOrd="0" destOrd="1" presId="urn:microsoft.com/office/officeart/2005/8/layout/chevron2"/>
    <dgm:cxn modelId="{CEC6CE5B-44FF-4407-A9BB-089FE085F843}" type="presOf" srcId="{144BCAF3-FE41-476D-8D97-0B040F3BEF0B}" destId="{76A39B5C-48F9-4D13-A842-01E09E0D10E9}" srcOrd="0" destOrd="0" presId="urn:microsoft.com/office/officeart/2005/8/layout/chevron2"/>
    <dgm:cxn modelId="{49333272-3E06-4B5A-A6E9-D2D4214AD9F0}" srcId="{4EF6F19E-BC3A-481F-B9AD-BF519FA98062}" destId="{2577FFF2-9994-4A6C-B9D6-706355D78C40}" srcOrd="0" destOrd="0" parTransId="{ACBA5C24-1B3E-4A8B-9D3A-83109ED17F74}" sibTransId="{89E0E835-4EAC-4C03-AE56-1C53AB911CD4}"/>
    <dgm:cxn modelId="{A42FB76E-1BEF-4E7C-9AC5-12C8D14A75AD}" type="presOf" srcId="{34FC3846-B3AE-4F0A-961E-CF4A99E6C5DD}" destId="{76A39B5C-48F9-4D13-A842-01E09E0D10E9}" srcOrd="0" destOrd="2" presId="urn:microsoft.com/office/officeart/2005/8/layout/chevron2"/>
    <dgm:cxn modelId="{B3BD7780-4253-458A-99BB-945175215475}" srcId="{2577FFF2-9994-4A6C-B9D6-706355D78C40}" destId="{84DCB250-ED17-412A-B736-73370A276DC9}" srcOrd="2" destOrd="0" parTransId="{DAA9A6EC-71CB-4193-A801-6290477E910D}" sibTransId="{56667914-21ED-45AD-B34A-F0A5D598732D}"/>
    <dgm:cxn modelId="{CACD06E9-A1F9-4AFD-987D-0985FC6E3800}" srcId="{2577FFF2-9994-4A6C-B9D6-706355D78C40}" destId="{A2798A7E-E0F2-4C9B-B951-4F76BB887DF6}" srcOrd="0" destOrd="0" parTransId="{4A576DB0-0C00-42EA-B177-7B43BE5B9413}" sibTransId="{6C03B306-0E77-4582-AE3F-3DF07A7DF30E}"/>
    <dgm:cxn modelId="{146DDE4D-CA95-4625-98F8-6909EFA8DB73}" type="presParOf" srcId="{71F1DCE5-BA3B-4D8C-965E-22E871A09F97}" destId="{2474B547-8706-48A5-99C6-503E070B7023}" srcOrd="0" destOrd="0" presId="urn:microsoft.com/office/officeart/2005/8/layout/chevron2"/>
    <dgm:cxn modelId="{5B573163-4723-47DD-9C3C-89D1CE2B432C}" type="presParOf" srcId="{2474B547-8706-48A5-99C6-503E070B7023}" destId="{FEEDB41F-07D8-49C4-A1F7-99100719129C}" srcOrd="0" destOrd="0" presId="urn:microsoft.com/office/officeart/2005/8/layout/chevron2"/>
    <dgm:cxn modelId="{A61F4E7F-71ED-4268-8882-50739DA6C547}" type="presParOf" srcId="{2474B547-8706-48A5-99C6-503E070B7023}" destId="{C3CEF840-C937-4081-9034-5223EEEEB2C4}" srcOrd="1" destOrd="0" presId="urn:microsoft.com/office/officeart/2005/8/layout/chevron2"/>
    <dgm:cxn modelId="{76012995-A439-4E68-8CE8-4718D2379C4D}" type="presParOf" srcId="{71F1DCE5-BA3B-4D8C-965E-22E871A09F97}" destId="{DFC5F1B6-FFEE-4982-A9D0-27C1E9A44E24}" srcOrd="1" destOrd="0" presId="urn:microsoft.com/office/officeart/2005/8/layout/chevron2"/>
    <dgm:cxn modelId="{EC2F5FEE-D5C3-4B2B-B6C3-10A27780493F}" type="presParOf" srcId="{71F1DCE5-BA3B-4D8C-965E-22E871A09F97}" destId="{130098DD-23F2-44CD-9005-2407F78015B3}" srcOrd="2" destOrd="0" presId="urn:microsoft.com/office/officeart/2005/8/layout/chevron2"/>
    <dgm:cxn modelId="{981CFC05-69F4-424E-B9DD-3DD6BAABE136}" type="presParOf" srcId="{130098DD-23F2-44CD-9005-2407F78015B3}" destId="{DD51E96E-E381-4E7C-9DFA-8AF84D1173BC}" srcOrd="0" destOrd="0" presId="urn:microsoft.com/office/officeart/2005/8/layout/chevron2"/>
    <dgm:cxn modelId="{6992C6DA-AB51-4DA1-8D66-BC85A3BB407D}" type="presParOf" srcId="{130098DD-23F2-44CD-9005-2407F78015B3}" destId="{76A39B5C-48F9-4D13-A842-01E09E0D10E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850C48-D789-45F3-AC16-B24B0539C6C7}" type="doc">
      <dgm:prSet loTypeId="urn:microsoft.com/office/officeart/2005/8/layout/cycle3" loCatId="cycle" qsTypeId="urn:microsoft.com/office/officeart/2005/8/quickstyle/3d7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77E4A35B-221D-4E19-831F-FC01C4734F4A}">
      <dgm:prSet phldrT="[Текст]"/>
      <dgm:spPr/>
      <dgm:t>
        <a:bodyPr/>
        <a:lstStyle/>
        <a:p>
          <a:r>
            <a:rPr lang="ru-RU" dirty="0" smtClean="0">
              <a:latin typeface="Century Gothic" pitchFamily="34" charset="0"/>
              <a:cs typeface="Times New Roman" pitchFamily="18" charset="0"/>
            </a:rPr>
            <a:t>фото- и видеоматериалы</a:t>
          </a:r>
          <a:endParaRPr lang="ru-RU" dirty="0">
            <a:latin typeface="Century Gothic" pitchFamily="34" charset="0"/>
          </a:endParaRPr>
        </a:p>
      </dgm:t>
    </dgm:pt>
    <dgm:pt modelId="{A8986F7F-FBC1-4618-B6BC-42F490403CB2}" type="parTrans" cxnId="{F87C5E96-646E-42DD-A18A-4DF02F01AF79}">
      <dgm:prSet/>
      <dgm:spPr/>
      <dgm:t>
        <a:bodyPr/>
        <a:lstStyle/>
        <a:p>
          <a:endParaRPr lang="ru-RU"/>
        </a:p>
      </dgm:t>
    </dgm:pt>
    <dgm:pt modelId="{0F9B9CBF-380F-4E03-9B85-C28392844CB4}" type="sibTrans" cxnId="{F87C5E96-646E-42DD-A18A-4DF02F01AF79}">
      <dgm:prSet/>
      <dgm:spPr/>
      <dgm:t>
        <a:bodyPr/>
        <a:lstStyle/>
        <a:p>
          <a:endParaRPr lang="ru-RU"/>
        </a:p>
      </dgm:t>
    </dgm:pt>
    <dgm:pt modelId="{B61E65D6-7041-4384-B85D-D315F90C36E3}">
      <dgm:prSet phldrT="[Текст]"/>
      <dgm:spPr/>
      <dgm:t>
        <a:bodyPr/>
        <a:lstStyle/>
        <a:p>
          <a:r>
            <a:rPr lang="ru-RU" dirty="0" smtClean="0">
              <a:latin typeface="Century Gothic" pitchFamily="34" charset="0"/>
              <a:cs typeface="Times New Roman" pitchFamily="18" charset="0"/>
            </a:rPr>
            <a:t>иллюстрации и музыка, </a:t>
          </a:r>
          <a:r>
            <a:rPr lang="ru-RU" dirty="0" err="1" smtClean="0">
              <a:latin typeface="Century Gothic" pitchFamily="34" charset="0"/>
              <a:cs typeface="Times New Roman" pitchFamily="18" charset="0"/>
            </a:rPr>
            <a:t>озвучка</a:t>
          </a:r>
          <a:r>
            <a:rPr lang="ru-RU" dirty="0" smtClean="0">
              <a:latin typeface="Century Gothic" pitchFamily="34" charset="0"/>
              <a:cs typeface="Times New Roman" pitchFamily="18" charset="0"/>
            </a:rPr>
            <a:t> </a:t>
          </a:r>
          <a:endParaRPr lang="ru-RU" dirty="0">
            <a:latin typeface="Century Gothic" pitchFamily="34" charset="0"/>
          </a:endParaRPr>
        </a:p>
      </dgm:t>
    </dgm:pt>
    <dgm:pt modelId="{E638CE0E-CA8E-46FC-990B-1D83DEB0BCBD}" type="parTrans" cxnId="{6172FBDE-3D27-4EE0-8571-9255B56A3466}">
      <dgm:prSet/>
      <dgm:spPr/>
      <dgm:t>
        <a:bodyPr/>
        <a:lstStyle/>
        <a:p>
          <a:endParaRPr lang="ru-RU"/>
        </a:p>
      </dgm:t>
    </dgm:pt>
    <dgm:pt modelId="{FFB84D44-7D91-49A2-9ACF-DC32B9C77733}" type="sibTrans" cxnId="{6172FBDE-3D27-4EE0-8571-9255B56A3466}">
      <dgm:prSet/>
      <dgm:spPr/>
      <dgm:t>
        <a:bodyPr/>
        <a:lstStyle/>
        <a:p>
          <a:endParaRPr lang="ru-RU"/>
        </a:p>
      </dgm:t>
    </dgm:pt>
    <dgm:pt modelId="{27D9EFCE-3B3C-409F-B707-679F2A85448A}">
      <dgm:prSet phldrT="[Текст]"/>
      <dgm:spPr/>
      <dgm:t>
        <a:bodyPr/>
        <a:lstStyle/>
        <a:p>
          <a:r>
            <a:rPr lang="ru-RU" dirty="0" smtClean="0">
              <a:latin typeface="Century Gothic" pitchFamily="34" charset="0"/>
              <a:cs typeface="Times New Roman" pitchFamily="18" charset="0"/>
            </a:rPr>
            <a:t>план работы</a:t>
          </a:r>
          <a:endParaRPr lang="ru-RU" dirty="0">
            <a:latin typeface="Century Gothic" pitchFamily="34" charset="0"/>
          </a:endParaRPr>
        </a:p>
      </dgm:t>
    </dgm:pt>
    <dgm:pt modelId="{C6C8DC5B-EB4F-4F8F-A46E-20345396F25C}" type="parTrans" cxnId="{945F3308-2999-4772-B410-2F6504798414}">
      <dgm:prSet/>
      <dgm:spPr/>
      <dgm:t>
        <a:bodyPr/>
        <a:lstStyle/>
        <a:p>
          <a:endParaRPr lang="ru-RU"/>
        </a:p>
      </dgm:t>
    </dgm:pt>
    <dgm:pt modelId="{4A40E39F-0493-4C05-B1F5-FC202E28F7A8}" type="sibTrans" cxnId="{945F3308-2999-4772-B410-2F6504798414}">
      <dgm:prSet/>
      <dgm:spPr/>
      <dgm:t>
        <a:bodyPr/>
        <a:lstStyle/>
        <a:p>
          <a:endParaRPr lang="ru-RU"/>
        </a:p>
      </dgm:t>
    </dgm:pt>
    <dgm:pt modelId="{15E56768-C95C-4A1F-A432-BAC8C1783C67}">
      <dgm:prSet phldrT="[Текст]"/>
      <dgm:spPr/>
      <dgm:t>
        <a:bodyPr/>
        <a:lstStyle/>
        <a:p>
          <a:r>
            <a:rPr lang="ru-RU" dirty="0" smtClean="0">
              <a:latin typeface="Century Gothic" pitchFamily="34" charset="0"/>
              <a:cs typeface="Times New Roman" pitchFamily="18" charset="0"/>
            </a:rPr>
            <a:t>разворот обложки с </a:t>
          </a:r>
          <a:r>
            <a:rPr lang="ru-RU" dirty="0" smtClean="0">
              <a:latin typeface="Century Gothic" pitchFamily="34" charset="0"/>
            </a:rPr>
            <a:t>аннотацией</a:t>
          </a:r>
          <a:endParaRPr lang="ru-RU" dirty="0">
            <a:latin typeface="Century Gothic" pitchFamily="34" charset="0"/>
          </a:endParaRPr>
        </a:p>
      </dgm:t>
    </dgm:pt>
    <dgm:pt modelId="{F8464F82-9900-411C-B0A2-FDC8A3E55A07}" type="parTrans" cxnId="{9D4EFDE7-0BE6-4EA8-9020-194155796017}">
      <dgm:prSet/>
      <dgm:spPr/>
      <dgm:t>
        <a:bodyPr/>
        <a:lstStyle/>
        <a:p>
          <a:endParaRPr lang="ru-RU"/>
        </a:p>
      </dgm:t>
    </dgm:pt>
    <dgm:pt modelId="{EF98206A-DEFF-4AAA-86D3-BB78E52630E8}" type="sibTrans" cxnId="{9D4EFDE7-0BE6-4EA8-9020-194155796017}">
      <dgm:prSet/>
      <dgm:spPr/>
      <dgm:t>
        <a:bodyPr/>
        <a:lstStyle/>
        <a:p>
          <a:endParaRPr lang="ru-RU"/>
        </a:p>
      </dgm:t>
    </dgm:pt>
    <dgm:pt modelId="{5EC6CB25-92BB-42AB-917F-0DBA398F19EA}">
      <dgm:prSet phldrT="[Текст]"/>
      <dgm:spPr/>
      <dgm:t>
        <a:bodyPr/>
        <a:lstStyle/>
        <a:p>
          <a:r>
            <a:rPr lang="ru-RU" dirty="0" smtClean="0">
              <a:latin typeface="Century Gothic" pitchFamily="34" charset="0"/>
              <a:cs typeface="Times New Roman" pitchFamily="18" charset="0"/>
            </a:rPr>
            <a:t>цитаты из рекламируемого произведения;</a:t>
          </a:r>
          <a:endParaRPr lang="ru-RU" dirty="0">
            <a:latin typeface="Century Gothic" pitchFamily="34" charset="0"/>
          </a:endParaRPr>
        </a:p>
      </dgm:t>
    </dgm:pt>
    <dgm:pt modelId="{C6B61985-7A5A-4CA2-AD99-CF1BCCC50FCC}" type="parTrans" cxnId="{C6D52A03-EC2F-4810-A8CD-E9DBA9B5CB97}">
      <dgm:prSet/>
      <dgm:spPr/>
      <dgm:t>
        <a:bodyPr/>
        <a:lstStyle/>
        <a:p>
          <a:endParaRPr lang="ru-RU"/>
        </a:p>
      </dgm:t>
    </dgm:pt>
    <dgm:pt modelId="{9C3B513B-6350-4B52-8AFC-CE5D92380B0F}" type="sibTrans" cxnId="{C6D52A03-EC2F-4810-A8CD-E9DBA9B5CB97}">
      <dgm:prSet/>
      <dgm:spPr/>
      <dgm:t>
        <a:bodyPr/>
        <a:lstStyle/>
        <a:p>
          <a:endParaRPr lang="ru-RU"/>
        </a:p>
      </dgm:t>
    </dgm:pt>
    <dgm:pt modelId="{8C4196D2-240D-4087-8ADD-8BF3F0319D22}" type="pres">
      <dgm:prSet presAssocID="{80850C48-D789-45F3-AC16-B24B0539C6C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4CA549-670A-4D41-993F-72804D5DE71D}" type="pres">
      <dgm:prSet presAssocID="{80850C48-D789-45F3-AC16-B24B0539C6C7}" presName="cycle" presStyleCnt="0"/>
      <dgm:spPr/>
    </dgm:pt>
    <dgm:pt modelId="{893D1EB9-FE41-404D-9512-72777441A410}" type="pres">
      <dgm:prSet presAssocID="{77E4A35B-221D-4E19-831F-FC01C4734F4A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0653CC-A8F2-4056-8710-341B7415035B}" type="pres">
      <dgm:prSet presAssocID="{0F9B9CBF-380F-4E03-9B85-C28392844CB4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B372DF7C-7690-432A-BCDA-D93C98564988}" type="pres">
      <dgm:prSet presAssocID="{B61E65D6-7041-4384-B85D-D315F90C36E3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923460-E6EF-4212-9FAA-CE30434E5419}" type="pres">
      <dgm:prSet presAssocID="{27D9EFCE-3B3C-409F-B707-679F2A85448A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7D4EDE-D93B-43E9-965F-EA8B8EB84B46}" type="pres">
      <dgm:prSet presAssocID="{15E56768-C95C-4A1F-A432-BAC8C1783C67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27A89D-2FE2-4943-BEC9-FB24F2BA980F}" type="pres">
      <dgm:prSet presAssocID="{5EC6CB25-92BB-42AB-917F-0DBA398F19EA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27E0AE-707A-40FC-9610-F2BAF633610A}" type="presOf" srcId="{15E56768-C95C-4A1F-A432-BAC8C1783C67}" destId="{737D4EDE-D93B-43E9-965F-EA8B8EB84B46}" srcOrd="0" destOrd="0" presId="urn:microsoft.com/office/officeart/2005/8/layout/cycle3"/>
    <dgm:cxn modelId="{C6D52A03-EC2F-4810-A8CD-E9DBA9B5CB97}" srcId="{80850C48-D789-45F3-AC16-B24B0539C6C7}" destId="{5EC6CB25-92BB-42AB-917F-0DBA398F19EA}" srcOrd="4" destOrd="0" parTransId="{C6B61985-7A5A-4CA2-AD99-CF1BCCC50FCC}" sibTransId="{9C3B513B-6350-4B52-8AFC-CE5D92380B0F}"/>
    <dgm:cxn modelId="{F87C5E96-646E-42DD-A18A-4DF02F01AF79}" srcId="{80850C48-D789-45F3-AC16-B24B0539C6C7}" destId="{77E4A35B-221D-4E19-831F-FC01C4734F4A}" srcOrd="0" destOrd="0" parTransId="{A8986F7F-FBC1-4618-B6BC-42F490403CB2}" sibTransId="{0F9B9CBF-380F-4E03-9B85-C28392844CB4}"/>
    <dgm:cxn modelId="{70565E01-01D8-40F7-8CCF-1868474342B7}" type="presOf" srcId="{77E4A35B-221D-4E19-831F-FC01C4734F4A}" destId="{893D1EB9-FE41-404D-9512-72777441A410}" srcOrd="0" destOrd="0" presId="urn:microsoft.com/office/officeart/2005/8/layout/cycle3"/>
    <dgm:cxn modelId="{D2C8EA7B-3199-4FCF-940B-65676C78EFB0}" type="presOf" srcId="{5EC6CB25-92BB-42AB-917F-0DBA398F19EA}" destId="{D627A89D-2FE2-4943-BEC9-FB24F2BA980F}" srcOrd="0" destOrd="0" presId="urn:microsoft.com/office/officeart/2005/8/layout/cycle3"/>
    <dgm:cxn modelId="{CBB1EE5F-FB7F-4D99-A62F-FD64ECD24CC1}" type="presOf" srcId="{27D9EFCE-3B3C-409F-B707-679F2A85448A}" destId="{A0923460-E6EF-4212-9FAA-CE30434E5419}" srcOrd="0" destOrd="0" presId="urn:microsoft.com/office/officeart/2005/8/layout/cycle3"/>
    <dgm:cxn modelId="{0FE7E9F0-0B2B-45BB-9877-F46B120459C9}" type="presOf" srcId="{0F9B9CBF-380F-4E03-9B85-C28392844CB4}" destId="{320653CC-A8F2-4056-8710-341B7415035B}" srcOrd="0" destOrd="0" presId="urn:microsoft.com/office/officeart/2005/8/layout/cycle3"/>
    <dgm:cxn modelId="{5B843C68-757F-4FC9-9BFB-25A8B44BB2B4}" type="presOf" srcId="{80850C48-D789-45F3-AC16-B24B0539C6C7}" destId="{8C4196D2-240D-4087-8ADD-8BF3F0319D22}" srcOrd="0" destOrd="0" presId="urn:microsoft.com/office/officeart/2005/8/layout/cycle3"/>
    <dgm:cxn modelId="{6172FBDE-3D27-4EE0-8571-9255B56A3466}" srcId="{80850C48-D789-45F3-AC16-B24B0539C6C7}" destId="{B61E65D6-7041-4384-B85D-D315F90C36E3}" srcOrd="1" destOrd="0" parTransId="{E638CE0E-CA8E-46FC-990B-1D83DEB0BCBD}" sibTransId="{FFB84D44-7D91-49A2-9ACF-DC32B9C77733}"/>
    <dgm:cxn modelId="{9D4EFDE7-0BE6-4EA8-9020-194155796017}" srcId="{80850C48-D789-45F3-AC16-B24B0539C6C7}" destId="{15E56768-C95C-4A1F-A432-BAC8C1783C67}" srcOrd="3" destOrd="0" parTransId="{F8464F82-9900-411C-B0A2-FDC8A3E55A07}" sibTransId="{EF98206A-DEFF-4AAA-86D3-BB78E52630E8}"/>
    <dgm:cxn modelId="{945F3308-2999-4772-B410-2F6504798414}" srcId="{80850C48-D789-45F3-AC16-B24B0539C6C7}" destId="{27D9EFCE-3B3C-409F-B707-679F2A85448A}" srcOrd="2" destOrd="0" parTransId="{C6C8DC5B-EB4F-4F8F-A46E-20345396F25C}" sibTransId="{4A40E39F-0493-4C05-B1F5-FC202E28F7A8}"/>
    <dgm:cxn modelId="{8A5928CC-2048-4E1A-B8CB-2DAFF9E1A6BA}" type="presOf" srcId="{B61E65D6-7041-4384-B85D-D315F90C36E3}" destId="{B372DF7C-7690-432A-BCDA-D93C98564988}" srcOrd="0" destOrd="0" presId="urn:microsoft.com/office/officeart/2005/8/layout/cycle3"/>
    <dgm:cxn modelId="{781F104F-FC7B-4871-883B-2B6BBC2DFF3A}" type="presParOf" srcId="{8C4196D2-240D-4087-8ADD-8BF3F0319D22}" destId="{814CA549-670A-4D41-993F-72804D5DE71D}" srcOrd="0" destOrd="0" presId="urn:microsoft.com/office/officeart/2005/8/layout/cycle3"/>
    <dgm:cxn modelId="{626ABD22-7DB5-487A-B5C5-2E7D729FCE09}" type="presParOf" srcId="{814CA549-670A-4D41-993F-72804D5DE71D}" destId="{893D1EB9-FE41-404D-9512-72777441A410}" srcOrd="0" destOrd="0" presId="urn:microsoft.com/office/officeart/2005/8/layout/cycle3"/>
    <dgm:cxn modelId="{A0F8586B-A589-4D0F-8136-F5FF8887E3F5}" type="presParOf" srcId="{814CA549-670A-4D41-993F-72804D5DE71D}" destId="{320653CC-A8F2-4056-8710-341B7415035B}" srcOrd="1" destOrd="0" presId="urn:microsoft.com/office/officeart/2005/8/layout/cycle3"/>
    <dgm:cxn modelId="{CC8A02F9-7928-4CA8-8404-430ED9C096F3}" type="presParOf" srcId="{814CA549-670A-4D41-993F-72804D5DE71D}" destId="{B372DF7C-7690-432A-BCDA-D93C98564988}" srcOrd="2" destOrd="0" presId="urn:microsoft.com/office/officeart/2005/8/layout/cycle3"/>
    <dgm:cxn modelId="{2B59B90C-084E-4647-A9FC-D61485781720}" type="presParOf" srcId="{814CA549-670A-4D41-993F-72804D5DE71D}" destId="{A0923460-E6EF-4212-9FAA-CE30434E5419}" srcOrd="3" destOrd="0" presId="urn:microsoft.com/office/officeart/2005/8/layout/cycle3"/>
    <dgm:cxn modelId="{83800800-C69C-441E-8BD4-3B1A78280BFD}" type="presParOf" srcId="{814CA549-670A-4D41-993F-72804D5DE71D}" destId="{737D4EDE-D93B-43E9-965F-EA8B8EB84B46}" srcOrd="4" destOrd="0" presId="urn:microsoft.com/office/officeart/2005/8/layout/cycle3"/>
    <dgm:cxn modelId="{C7484B4C-599C-4FD2-A09C-2BE71EA0F5BE}" type="presParOf" srcId="{814CA549-670A-4D41-993F-72804D5DE71D}" destId="{D627A89D-2FE2-4943-BEC9-FB24F2BA980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0653CC-A8F2-4056-8710-341B7415035B}">
      <dsp:nvSpPr>
        <dsp:cNvPr id="0" name=""/>
        <dsp:cNvSpPr/>
      </dsp:nvSpPr>
      <dsp:spPr>
        <a:xfrm>
          <a:off x="1657259" y="-38165"/>
          <a:ext cx="5829481" cy="5829481"/>
        </a:xfrm>
        <a:prstGeom prst="circularArrow">
          <a:avLst>
            <a:gd name="adj1" fmla="val 5544"/>
            <a:gd name="adj2" fmla="val 330680"/>
            <a:gd name="adj3" fmla="val 13750787"/>
            <a:gd name="adj4" fmla="val 17401282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D1EB9-FE41-404D-9512-72777441A410}">
      <dsp:nvSpPr>
        <dsp:cNvPr id="0" name=""/>
        <dsp:cNvSpPr/>
      </dsp:nvSpPr>
      <dsp:spPr>
        <a:xfrm>
          <a:off x="3192363" y="282"/>
          <a:ext cx="2759273" cy="1379636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Century Gothic" pitchFamily="34" charset="0"/>
              <a:cs typeface="Times New Roman" pitchFamily="18" charset="0"/>
            </a:rPr>
            <a:t>фото- и видеоматериалы</a:t>
          </a:r>
          <a:endParaRPr lang="ru-RU" sz="2100" kern="1200" dirty="0">
            <a:latin typeface="Century Gothic" pitchFamily="34" charset="0"/>
          </a:endParaRPr>
        </a:p>
      </dsp:txBody>
      <dsp:txXfrm>
        <a:off x="3259711" y="67630"/>
        <a:ext cx="2624577" cy="1244940"/>
      </dsp:txXfrm>
    </dsp:sp>
    <dsp:sp modelId="{B372DF7C-7690-432A-BCDA-D93C98564988}">
      <dsp:nvSpPr>
        <dsp:cNvPr id="0" name=""/>
        <dsp:cNvSpPr/>
      </dsp:nvSpPr>
      <dsp:spPr>
        <a:xfrm>
          <a:off x="5556613" y="1718010"/>
          <a:ext cx="2759273" cy="1379636"/>
        </a:xfrm>
        <a:prstGeom prst="roundRect">
          <a:avLst/>
        </a:prstGeom>
        <a:solidFill>
          <a:schemeClr val="accent1">
            <a:shade val="80000"/>
            <a:hueOff val="-9967"/>
            <a:satOff val="-243"/>
            <a:lumOff val="5871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-9967"/>
              <a:satOff val="-243"/>
              <a:lumOff val="5871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Century Gothic" pitchFamily="34" charset="0"/>
              <a:cs typeface="Times New Roman" pitchFamily="18" charset="0"/>
            </a:rPr>
            <a:t>иллюстрации и музыка, </a:t>
          </a:r>
          <a:r>
            <a:rPr lang="ru-RU" sz="2100" kern="1200" dirty="0" err="1" smtClean="0">
              <a:latin typeface="Century Gothic" pitchFamily="34" charset="0"/>
              <a:cs typeface="Times New Roman" pitchFamily="18" charset="0"/>
            </a:rPr>
            <a:t>озвучка</a:t>
          </a:r>
          <a:r>
            <a:rPr lang="ru-RU" sz="2100" kern="1200" dirty="0" smtClean="0">
              <a:latin typeface="Century Gothic" pitchFamily="34" charset="0"/>
              <a:cs typeface="Times New Roman" pitchFamily="18" charset="0"/>
            </a:rPr>
            <a:t> </a:t>
          </a:r>
          <a:endParaRPr lang="ru-RU" sz="2100" kern="1200" dirty="0">
            <a:latin typeface="Century Gothic" pitchFamily="34" charset="0"/>
          </a:endParaRPr>
        </a:p>
      </dsp:txBody>
      <dsp:txXfrm>
        <a:off x="5623961" y="1785358"/>
        <a:ext cx="2624577" cy="1244940"/>
      </dsp:txXfrm>
    </dsp:sp>
    <dsp:sp modelId="{A0923460-E6EF-4212-9FAA-CE30434E5419}">
      <dsp:nvSpPr>
        <dsp:cNvPr id="0" name=""/>
        <dsp:cNvSpPr/>
      </dsp:nvSpPr>
      <dsp:spPr>
        <a:xfrm>
          <a:off x="4653550" y="4497353"/>
          <a:ext cx="2759273" cy="1379636"/>
        </a:xfrm>
        <a:prstGeom prst="roundRect">
          <a:avLst/>
        </a:prstGeom>
        <a:solidFill>
          <a:schemeClr val="accent1">
            <a:shade val="80000"/>
            <a:hueOff val="-19935"/>
            <a:satOff val="-485"/>
            <a:lumOff val="11741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-19935"/>
              <a:satOff val="-485"/>
              <a:lumOff val="11741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Century Gothic" pitchFamily="34" charset="0"/>
              <a:cs typeface="Times New Roman" pitchFamily="18" charset="0"/>
            </a:rPr>
            <a:t>план работы</a:t>
          </a:r>
          <a:endParaRPr lang="ru-RU" sz="2100" kern="1200" dirty="0">
            <a:latin typeface="Century Gothic" pitchFamily="34" charset="0"/>
          </a:endParaRPr>
        </a:p>
      </dsp:txBody>
      <dsp:txXfrm>
        <a:off x="4720898" y="4564701"/>
        <a:ext cx="2624577" cy="1244940"/>
      </dsp:txXfrm>
    </dsp:sp>
    <dsp:sp modelId="{737D4EDE-D93B-43E9-965F-EA8B8EB84B46}">
      <dsp:nvSpPr>
        <dsp:cNvPr id="0" name=""/>
        <dsp:cNvSpPr/>
      </dsp:nvSpPr>
      <dsp:spPr>
        <a:xfrm>
          <a:off x="1731176" y="4497353"/>
          <a:ext cx="2759273" cy="1379636"/>
        </a:xfrm>
        <a:prstGeom prst="roundRect">
          <a:avLst/>
        </a:prstGeom>
        <a:solidFill>
          <a:schemeClr val="accent1">
            <a:shade val="80000"/>
            <a:hueOff val="-29902"/>
            <a:satOff val="-728"/>
            <a:lumOff val="17612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-29902"/>
              <a:satOff val="-728"/>
              <a:lumOff val="17612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Century Gothic" pitchFamily="34" charset="0"/>
              <a:cs typeface="Times New Roman" pitchFamily="18" charset="0"/>
            </a:rPr>
            <a:t>разворот обложки с </a:t>
          </a:r>
          <a:r>
            <a:rPr lang="ru-RU" sz="2100" kern="1200" dirty="0" smtClean="0">
              <a:latin typeface="Century Gothic" pitchFamily="34" charset="0"/>
            </a:rPr>
            <a:t>аннотацией</a:t>
          </a:r>
          <a:endParaRPr lang="ru-RU" sz="2100" kern="1200" dirty="0">
            <a:latin typeface="Century Gothic" pitchFamily="34" charset="0"/>
          </a:endParaRPr>
        </a:p>
      </dsp:txBody>
      <dsp:txXfrm>
        <a:off x="1798524" y="4564701"/>
        <a:ext cx="2624577" cy="1244940"/>
      </dsp:txXfrm>
    </dsp:sp>
    <dsp:sp modelId="{D627A89D-2FE2-4943-BEC9-FB24F2BA980F}">
      <dsp:nvSpPr>
        <dsp:cNvPr id="0" name=""/>
        <dsp:cNvSpPr/>
      </dsp:nvSpPr>
      <dsp:spPr>
        <a:xfrm>
          <a:off x="828113" y="1718010"/>
          <a:ext cx="2759273" cy="1379636"/>
        </a:xfrm>
        <a:prstGeom prst="roundRect">
          <a:avLst/>
        </a:prstGeom>
        <a:solidFill>
          <a:schemeClr val="accent1">
            <a:shade val="80000"/>
            <a:hueOff val="-39870"/>
            <a:satOff val="-970"/>
            <a:lumOff val="23482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shade val="80000"/>
              <a:hueOff val="-39870"/>
              <a:satOff val="-970"/>
              <a:lumOff val="23482"/>
              <a:alphaOff val="0"/>
              <a:shade val="9000"/>
              <a:satMod val="105000"/>
              <a:alpha val="48000"/>
            </a:scheme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Century Gothic" pitchFamily="34" charset="0"/>
              <a:cs typeface="Times New Roman" pitchFamily="18" charset="0"/>
            </a:rPr>
            <a:t>цитаты из рекламируемого произведения;</a:t>
          </a:r>
          <a:endParaRPr lang="ru-RU" sz="2100" kern="1200" dirty="0">
            <a:latin typeface="Century Gothic" pitchFamily="34" charset="0"/>
          </a:endParaRPr>
        </a:p>
      </dsp:txBody>
      <dsp:txXfrm>
        <a:off x="895461" y="1785358"/>
        <a:ext cx="2624577" cy="1244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F6B81E1-6D7A-4087-B96E-9395A7965D98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E58CBE1-1EFD-4C98-B88B-84B24C51BA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6805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23B0624-9DE3-4DFD-9ADF-A205E9681347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78CC1-E843-4262-BE0D-1E6096B771AE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1359F-3354-4516-89C7-6C78532CEA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4900888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AE0FF-0DA3-4916-8A1B-7952ABA6CE26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0B625-3458-4FDB-9DE9-8999F1D1FC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5107955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5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FED3D-7ECF-4A11-83E8-4E7A8453B2AA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3C1FD-5399-4A70-BC5B-F8B2F21D35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9465886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9EFA6-5B4B-4CA0-92BF-4C5E247692C6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85117-0444-40AA-A3C7-3992C6965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5964418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859758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2514601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514601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68703-4E15-4348-B8F8-F04CBF94A8DB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0A50A-B8DB-485B-A9C8-5B147F2B2D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5550347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E13E4-1DAE-4FB9-96B8-EC54FBC63659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D0BCE-E6E9-435E-85EF-B920DF13C5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7625414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71F0E-5C7B-4B91-9C90-407BBD22B91B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3B633-325A-4118-ABA8-CA34CC385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922514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1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92688-65FA-40B4-A5B4-B88950B866CC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C91FE-302A-475C-B482-B1EA4C69BC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7915636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7" y="5359401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6" y="5816601"/>
            <a:ext cx="9163051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1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7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E9B1F-81A6-4169-BA05-6A745BAB7C02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FB813-B43F-420F-8A6D-ABE88D2BF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4912950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6D0E2-78D5-4C64-BAA7-7E25D8B37194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3A7E5-3966-41FA-B04D-E3DB1B5497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275725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6D790-22C1-4E3C-9A37-7159FF9AB794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90A7D-14E4-4047-8604-E71B49CF62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7017656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6" y="-7938"/>
            <a:ext cx="9163051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1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4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AE73001-A51D-447D-B6A9-2429B86DEE2C}" type="datetimeFigureOut">
              <a:rPr lang="ru-RU"/>
              <a:pPr>
                <a:defRPr/>
              </a:pPr>
              <a:t>25.11.2021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7307F03A-CFE1-4C5F-A53F-2F5C46DDEA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49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8" r:id="rId9"/>
    <p:sldLayoutId id="2147483795" r:id="rId10"/>
    <p:sldLayoutId id="2147483796" r:id="rId11"/>
  </p:sldLayoutIdLst>
  <p:transition spd="slow">
    <p:push/>
  </p:transition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A8CDD7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A8CDD7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C0BEAF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ol-of-inspiration.ru/wp-content/uploads/2014/07/first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3" descr="https://school-of-inspiration.ru/wp-content/uploads/2014/07/first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20000" contrast="-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"/>
          <a:stretch>
            <a:fillRect/>
          </a:stretch>
        </p:blipFill>
        <p:spPr bwMode="auto">
          <a:xfrm>
            <a:off x="0" y="-26988"/>
            <a:ext cx="9144000" cy="583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0" y="144017"/>
            <a:ext cx="9144000" cy="1412776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ru-RU" sz="4400" dirty="0" smtClean="0">
                <a:solidFill>
                  <a:schemeClr val="bg1"/>
                </a:solidFill>
                <a:effectLst/>
                <a:latin typeface="Century Gothic" pitchFamily="34" charset="0"/>
                <a:cs typeface="Times New Roman" pitchFamily="18" charset="0"/>
              </a:rPr>
              <a:t>БУКТРЕЙЛЕР </a:t>
            </a:r>
            <a:r>
              <a:rPr lang="en-US" sz="4400" dirty="0" smtClean="0">
                <a:solidFill>
                  <a:schemeClr val="bg1"/>
                </a:solidFill>
                <a:effectLst/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chemeClr val="bg1"/>
                </a:solidFill>
                <a:effectLst/>
                <a:latin typeface="Century Gothic" pitchFamily="34" charset="0"/>
                <a:cs typeface="Times New Roman" pitchFamily="18" charset="0"/>
              </a:rPr>
              <a:t>– </a:t>
            </a:r>
            <a:br>
              <a:rPr lang="ru-RU" sz="4400" dirty="0" smtClean="0">
                <a:solidFill>
                  <a:schemeClr val="bg1"/>
                </a:solidFill>
                <a:effectLst/>
                <a:latin typeface="Century Gothic" pitchFamily="34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bg1"/>
                </a:solidFill>
                <a:effectLst/>
                <a:latin typeface="Century Gothic" pitchFamily="34" charset="0"/>
                <a:cs typeface="Times New Roman" pitchFamily="18" charset="0"/>
              </a:rPr>
              <a:t>                      что это такое?</a:t>
            </a: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32464"/>
            <a:ext cx="9144000" cy="1125537"/>
          </a:xfrm>
        </p:spPr>
        <p:txBody>
          <a:bodyPr>
            <a:noAutofit/>
          </a:bodyPr>
          <a:lstStyle/>
          <a:p>
            <a:pPr marR="0" algn="ctr"/>
            <a:r>
              <a:rPr lang="ru-RU" sz="2400" b="1" dirty="0" smtClean="0">
                <a:solidFill>
                  <a:srgbClr val="375439"/>
                </a:solidFill>
                <a:latin typeface="Century Gothic" pitchFamily="34" charset="0"/>
                <a:cs typeface="Times New Roman" pitchFamily="18" charset="0"/>
              </a:rPr>
              <a:t>БУКТРЕЙЛЕР  КАК ИННОВАЦИОННОЕ СРЕДСТВО ПОВЫШЕНИЯ ИНТЕРЕСА К ЧТЕНИЮ У ШКОЛЬНИКОВ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476251"/>
            <a:ext cx="8229600" cy="938213"/>
          </a:xfrm>
        </p:spPr>
        <p:txBody>
          <a:bodyPr/>
          <a:lstStyle/>
          <a:p>
            <a:pPr algn="ctr"/>
            <a:r>
              <a:rPr lang="ru-RU" b="1" smtClean="0">
                <a:latin typeface="Century Gothic" pitchFamily="34" charset="0"/>
                <a:cs typeface="Times New Roman" pitchFamily="18" charset="0"/>
              </a:rPr>
              <a:t>Буктрейлер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776"/>
            <a:ext cx="8229600" cy="5040313"/>
          </a:xfrm>
        </p:spPr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(англ.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Booktrailer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 – «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book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» - книга, «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trailer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» - киноафиша) —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короткий видеоролик, созданный по мотивам книги;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видео аннотации книг;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тизер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 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teaser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), который включает в себя самые яркие и узнаваемые моменты книги, визуализирует ее содержание;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entury Gothic" pitchFamily="34" charset="0"/>
                <a:cs typeface="Times New Roman" pitchFamily="18" charset="0"/>
              </a:rPr>
              <a:t>небольшой видеоролик, рассказывающий в произвольной художественной форме о какой-либо книге.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ru-RU" dirty="0" smtClean="0">
              <a:latin typeface="Century Gothic" pitchFamily="34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latin typeface="Century Gothic" pitchFamily="34" charset="0"/>
              </a:rPr>
              <a:t>Цель </a:t>
            </a:r>
            <a:r>
              <a:rPr lang="ru-RU" b="1" dirty="0" smtClean="0">
                <a:latin typeface="Century Gothic" pitchFamily="34" charset="0"/>
              </a:rPr>
              <a:t>:</a:t>
            </a:r>
            <a:endParaRPr lang="ru-RU" dirty="0" smtClean="0">
              <a:latin typeface="Century Gothic" pitchFamily="34" charset="0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395288" y="1989138"/>
            <a:ext cx="4608512" cy="467995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700" smtClean="0">
                <a:latin typeface="Century Gothic" pitchFamily="34" charset="0"/>
                <a:cs typeface="Times New Roman" pitchFamily="18" charset="0"/>
              </a:rPr>
              <a:t>Продвижение культуры чтения;</a:t>
            </a:r>
          </a:p>
          <a:p>
            <a:pPr>
              <a:buFont typeface="Wingdings" pitchFamily="2" charset="2"/>
              <a:buChar char="§"/>
            </a:pPr>
            <a:r>
              <a:rPr lang="ru-RU" sz="2700" smtClean="0">
                <a:latin typeface="Century Gothic" pitchFamily="34" charset="0"/>
                <a:cs typeface="Times New Roman" pitchFamily="18" charset="0"/>
              </a:rPr>
              <a:t>Привлечь внимания к книгам при помощи визуальных средств;</a:t>
            </a:r>
          </a:p>
          <a:p>
            <a:pPr>
              <a:buFont typeface="Wingdings" pitchFamily="2" charset="2"/>
              <a:buChar char="§"/>
            </a:pPr>
            <a:r>
              <a:rPr lang="ru-RU" sz="2700" smtClean="0">
                <a:latin typeface="Century Gothic" pitchFamily="34" charset="0"/>
                <a:cs typeface="Times New Roman" pitchFamily="18" charset="0"/>
              </a:rPr>
              <a:t>Пробудить желание узнавать из книг новое, интересное, полезное;</a:t>
            </a:r>
          </a:p>
          <a:p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C:\Users\Мама\Desktop\бука\4бу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108211"/>
            <a:ext cx="4283968" cy="3409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395289" y="5516564"/>
            <a:ext cx="8424863" cy="9366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§"/>
              <a:defRPr/>
            </a:pPr>
            <a:r>
              <a:rPr lang="ru-RU" sz="2700" dirty="0">
                <a:latin typeface="Century Gothic" pitchFamily="34" charset="0"/>
                <a:cs typeface="Times New Roman" pitchFamily="18" charset="0"/>
              </a:rPr>
              <a:t>Развить творческий потенциал детей.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9339" y="836613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atin typeface="Century Gothic" pitchFamily="34" charset="0"/>
              </a:rPr>
              <a:t>Из истории появления</a:t>
            </a:r>
            <a:br>
              <a:rPr lang="ru-RU" b="1" dirty="0" smtClean="0">
                <a:latin typeface="Century Gothic" pitchFamily="34" charset="0"/>
              </a:rPr>
            </a:br>
            <a:r>
              <a:rPr lang="ru-RU" b="1" dirty="0" smtClean="0">
                <a:latin typeface="Century Gothic" pitchFamily="34" charset="0"/>
              </a:rPr>
              <a:t>     </a:t>
            </a:r>
            <a:r>
              <a:rPr lang="ru-RU" b="1" dirty="0" err="1" smtClean="0">
                <a:latin typeface="Century Gothic" pitchFamily="34" charset="0"/>
              </a:rPr>
              <a:t>буктрейлеров</a:t>
            </a:r>
            <a:endParaRPr lang="ru-RU" dirty="0" smtClean="0">
              <a:latin typeface="Century Gothic" pitchFamily="34" charset="0"/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3059114" y="2160589"/>
            <a:ext cx="5905500" cy="36449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400" smtClean="0">
                <a:latin typeface="Century Gothic" pitchFamily="34" charset="0"/>
                <a:cs typeface="Times New Roman" pitchFamily="18" charset="0"/>
              </a:rPr>
              <a:t>Первые буктрейлеры -слайд-шоу из иллюстраций с подписями или закадровыми комментариями. (роман Джона Фарриса в 1986 году)</a:t>
            </a:r>
          </a:p>
          <a:p>
            <a:pPr>
              <a:buFont typeface="Wingdings" pitchFamily="2" charset="2"/>
              <a:buChar char="§"/>
            </a:pPr>
            <a:r>
              <a:rPr lang="ru-RU" sz="2400" smtClean="0">
                <a:latin typeface="Century Gothic" pitchFamily="34" charset="0"/>
                <a:cs typeface="Times New Roman" pitchFamily="18" charset="0"/>
              </a:rPr>
              <a:t>В 2003 году на книжной ярмарке в Луизиане был впервые показан буктрейлер к книге Кристин Фихан «Темная симфония». </a:t>
            </a:r>
          </a:p>
        </p:txBody>
      </p:sp>
      <p:pic>
        <p:nvPicPr>
          <p:cNvPr id="7172" name="Picture 4" descr="C:\Users\Мама\Desktop\бука\buktreyler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3850" y="1125538"/>
            <a:ext cx="4043363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179389" y="5589588"/>
            <a:ext cx="8785225" cy="1295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§"/>
              <a:defRPr/>
            </a:pPr>
            <a:r>
              <a:rPr lang="ru-RU" sz="2400" dirty="0">
                <a:latin typeface="Century Gothic" pitchFamily="34" charset="0"/>
                <a:cs typeface="Times New Roman" pitchFamily="18" charset="0"/>
              </a:rPr>
              <a:t>В России - 2010 году. Издательство «Азбука Аттикус» использовал </a:t>
            </a:r>
            <a:r>
              <a:rPr lang="ru-RU" sz="2400" dirty="0" err="1">
                <a:latin typeface="Century Gothic" pitchFamily="34" charset="0"/>
                <a:cs typeface="Times New Roman" pitchFamily="18" charset="0"/>
              </a:rPr>
              <a:t>буктрейлер</a:t>
            </a:r>
            <a:r>
              <a:rPr lang="ru-RU" sz="2400" dirty="0">
                <a:latin typeface="Century Gothic" pitchFamily="34" charset="0"/>
                <a:cs typeface="Times New Roman" pitchFamily="18" charset="0"/>
              </a:rPr>
              <a:t> для продвижения книги. 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68313" y="-242887"/>
            <a:ext cx="8229600" cy="1143001"/>
          </a:xfrm>
        </p:spPr>
        <p:txBody>
          <a:bodyPr/>
          <a:lstStyle/>
          <a:p>
            <a:pPr algn="ctr"/>
            <a:r>
              <a:rPr lang="ru-RU" b="1" smtClean="0">
                <a:latin typeface="Century Gothic" pitchFamily="34" charset="0"/>
              </a:rPr>
              <a:t>Виды буктрейлеров</a:t>
            </a:r>
            <a:endParaRPr lang="ru-RU" smtClean="0">
              <a:latin typeface="Century Gothic" pitchFamily="34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980728"/>
          <a:ext cx="9144000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859339" y="404814"/>
            <a:ext cx="4033837" cy="25114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atin typeface="Century Gothic" pitchFamily="34" charset="0"/>
              </a:rPr>
              <a:t>Этапы создания </a:t>
            </a:r>
            <a:r>
              <a:rPr lang="ru-RU" b="1" dirty="0" err="1" smtClean="0">
                <a:latin typeface="Century Gothic" pitchFamily="34" charset="0"/>
              </a:rPr>
              <a:t>буктрейлера</a:t>
            </a:r>
            <a:endParaRPr lang="ru-RU" dirty="0" smtClean="0">
              <a:latin typeface="Century Gothic" pitchFamily="34" charset="0"/>
            </a:endParaRPr>
          </a:p>
        </p:txBody>
      </p:sp>
      <p:pic>
        <p:nvPicPr>
          <p:cNvPr id="8196" name="Picture 4" descr="C:\Users\Мама\Desktop\бука\maxresdefault.jpg"/>
          <p:cNvPicPr>
            <a:picLocks noChangeAspect="1" noChangeArrowheads="1"/>
          </p:cNvPicPr>
          <p:nvPr/>
        </p:nvPicPr>
        <p:blipFill>
          <a:blip r:embed="rId2" cstate="print">
            <a:lum bright="10000" contrast="-30000"/>
          </a:blip>
          <a:srcRect/>
          <a:stretch>
            <a:fillRect/>
          </a:stretch>
        </p:blipFill>
        <p:spPr bwMode="auto">
          <a:xfrm>
            <a:off x="1" y="332657"/>
            <a:ext cx="4932040" cy="2774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79388" y="3216275"/>
            <a:ext cx="9144000" cy="43894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600" dirty="0">
                <a:latin typeface="Century Gothic" pitchFamily="34" charset="0"/>
                <a:cs typeface="Times New Roman" pitchFamily="18" charset="0"/>
              </a:rPr>
              <a:t> выбор книги;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600" dirty="0">
                <a:latin typeface="Century Gothic" pitchFamily="34" charset="0"/>
                <a:cs typeface="Times New Roman" pitchFamily="18" charset="0"/>
              </a:rPr>
              <a:t> разработка сценария (продумать сюжет и написать текст);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600" dirty="0">
                <a:latin typeface="Century Gothic" pitchFamily="34" charset="0"/>
                <a:cs typeface="Times New Roman" pitchFamily="18" charset="0"/>
              </a:rPr>
              <a:t>создание </a:t>
            </a:r>
            <a:r>
              <a:rPr lang="ru-RU" sz="2600" dirty="0" err="1">
                <a:latin typeface="Century Gothic" pitchFamily="34" charset="0"/>
                <a:cs typeface="Times New Roman" pitchFamily="18" charset="0"/>
              </a:rPr>
              <a:t>буктрейлера</a:t>
            </a:r>
            <a:r>
              <a:rPr lang="ru-RU" sz="2600" dirty="0">
                <a:latin typeface="Century Gothic" pitchFamily="34" charset="0"/>
                <a:cs typeface="Times New Roman" pitchFamily="18" charset="0"/>
              </a:rPr>
              <a:t> с помощью программных средств;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ru-RU" sz="2600" dirty="0">
                <a:latin typeface="Century Gothic" pitchFamily="34" charset="0"/>
                <a:cs typeface="Times New Roman" pitchFamily="18" charset="0"/>
              </a:rPr>
              <a:t>п</a:t>
            </a:r>
            <a:r>
              <a:rPr lang="ru-RU" sz="2600" dirty="0" err="1">
                <a:latin typeface="Century Gothic" pitchFamily="34" charset="0"/>
                <a:cs typeface="Times New Roman" pitchFamily="18" charset="0"/>
              </a:rPr>
              <a:t>росмотр</a:t>
            </a:r>
            <a:r>
              <a:rPr lang="ru-RU" sz="2600" dirty="0">
                <a:latin typeface="Century Gothic" pitchFamily="34" charset="0"/>
                <a:cs typeface="Times New Roman" pitchFamily="18" charset="0"/>
              </a:rPr>
              <a:t> получившегося </a:t>
            </a:r>
            <a:r>
              <a:rPr lang="ru-RU" sz="2600" dirty="0" err="1">
                <a:latin typeface="Century Gothic" pitchFamily="34" charset="0"/>
                <a:cs typeface="Times New Roman" pitchFamily="18" charset="0"/>
              </a:rPr>
              <a:t>буктрейлера</a:t>
            </a:r>
            <a:r>
              <a:rPr lang="ru-RU" sz="2600" dirty="0">
                <a:latin typeface="Century Gothic" pitchFamily="34" charset="0"/>
                <a:cs typeface="Times New Roman" pitchFamily="18" charset="0"/>
              </a:rPr>
              <a:t>, редактирование.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ru-RU" sz="2600" dirty="0">
              <a:latin typeface="Century Gothic" pitchFamily="34" charset="0"/>
              <a:cs typeface="+mn-cs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/>
            <a:r>
              <a:rPr lang="ru-RU" b="1" dirty="0" smtClean="0">
                <a:latin typeface="Century Gothic" pitchFamily="34" charset="0"/>
                <a:cs typeface="Times New Roman" pitchFamily="18" charset="0"/>
              </a:rPr>
              <a:t>Материалы </a:t>
            </a:r>
            <a:r>
              <a:rPr lang="ru-RU" b="1" dirty="0" smtClean="0">
                <a:latin typeface="Century Gothic" pitchFamily="34" charset="0"/>
                <a:cs typeface="Times New Roman" pitchFamily="18" charset="0"/>
              </a:rPr>
              <a:t>:</a:t>
            </a:r>
            <a:endParaRPr lang="ru-RU" dirty="0" smtClean="0">
              <a:latin typeface="Century Gothic" pitchFamily="34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-180528" y="980728"/>
          <a:ext cx="9144000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39751" y="333375"/>
            <a:ext cx="8229600" cy="1143000"/>
          </a:xfrm>
        </p:spPr>
        <p:txBody>
          <a:bodyPr/>
          <a:lstStyle/>
          <a:p>
            <a:pPr algn="ctr"/>
            <a:r>
              <a:rPr lang="ru-RU" b="1" smtClean="0">
                <a:latin typeface="Century Gothic" pitchFamily="34" charset="0"/>
              </a:rPr>
              <a:t>План для буктрейлера </a:t>
            </a:r>
            <a:endParaRPr lang="ru-RU" smtClean="0">
              <a:latin typeface="Century Gothic" pitchFamily="34" charset="0"/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438943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>
                <a:latin typeface="Century Gothic" pitchFamily="34" charset="0"/>
                <a:cs typeface="Times New Roman" pitchFamily="18" charset="0"/>
              </a:rPr>
              <a:t>1.Подобрать выразительные цитаты из текста, найти подходящие иллюстрации, видео или музыку.</a:t>
            </a:r>
          </a:p>
          <a:p>
            <a:pPr>
              <a:buFont typeface="Wingdings 2" pitchFamily="18" charset="2"/>
              <a:buNone/>
            </a:pPr>
            <a:r>
              <a:rPr lang="ru-RU" smtClean="0">
                <a:latin typeface="Century Gothic" pitchFamily="34" charset="0"/>
                <a:cs typeface="Times New Roman" pitchFamily="18" charset="0"/>
              </a:rPr>
              <a:t>2. Или: сначала выбрать иллюстрации, видео и музыку – и написать короткий сюжетный текст или подобрать необходимые цитаты из произведения.</a:t>
            </a:r>
          </a:p>
          <a:p>
            <a:endParaRPr lang="ru-RU" smtClean="0"/>
          </a:p>
        </p:txBody>
      </p:sp>
      <p:pic>
        <p:nvPicPr>
          <p:cNvPr id="10245" name="Picture 5" descr="C:\Users\Мама\Desktop\бука\img3.jpg"/>
          <p:cNvPicPr>
            <a:picLocks noChangeAspect="1" noChangeArrowheads="1"/>
          </p:cNvPicPr>
          <p:nvPr/>
        </p:nvPicPr>
        <p:blipFill>
          <a:blip r:embed="rId2" cstate="print"/>
          <a:srcRect b="147"/>
          <a:stretch>
            <a:fillRect/>
          </a:stretch>
        </p:blipFill>
        <p:spPr bwMode="auto">
          <a:xfrm>
            <a:off x="683568" y="4666766"/>
            <a:ext cx="7632848" cy="2191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143000"/>
          </a:xfrm>
        </p:spPr>
        <p:txBody>
          <a:bodyPr/>
          <a:lstStyle/>
          <a:p>
            <a:pPr algn="ctr"/>
            <a:r>
              <a:rPr lang="ru-RU" b="1" smtClean="0">
                <a:latin typeface="Century Gothic" pitchFamily="34" charset="0"/>
              </a:rPr>
              <a:t>Технические средства:</a:t>
            </a:r>
            <a:endParaRPr lang="ru-RU" smtClean="0">
              <a:latin typeface="Century Gothic" pitchFamily="34" charset="0"/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57200" y="1992314"/>
            <a:ext cx="8229600" cy="4389437"/>
          </a:xfrm>
        </p:spPr>
        <p:txBody>
          <a:bodyPr/>
          <a:lstStyle/>
          <a:p>
            <a:r>
              <a:rPr lang="ru-RU" smtClean="0">
                <a:latin typeface="Century Gothic" pitchFamily="34" charset="0"/>
                <a:cs typeface="Times New Roman" pitchFamily="18" charset="0"/>
              </a:rPr>
              <a:t>микрофон и камера – для создания собственных видео- и аудиоматериалов;</a:t>
            </a:r>
          </a:p>
          <a:p>
            <a:r>
              <a:rPr lang="ru-RU" smtClean="0">
                <a:latin typeface="Century Gothic" pitchFamily="34" charset="0"/>
                <a:cs typeface="Times New Roman" pitchFamily="18" charset="0"/>
              </a:rPr>
              <a:t>программы для работы</a:t>
            </a:r>
            <a:r>
              <a:rPr lang="en-US" smtClean="0">
                <a:latin typeface="Century Gothic" pitchFamily="34" charset="0"/>
                <a:cs typeface="Times New Roman" pitchFamily="18" charset="0"/>
              </a:rPr>
              <a:t> –</a:t>
            </a:r>
            <a:r>
              <a:rPr lang="ru-RU" smtClean="0"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mtClean="0">
                <a:latin typeface="Century Gothic" pitchFamily="34" charset="0"/>
                <a:cs typeface="Times New Roman" pitchFamily="18" charset="0"/>
              </a:rPr>
              <a:t>Power Point</a:t>
            </a:r>
            <a:r>
              <a:rPr lang="ru-RU" smtClean="0">
                <a:latin typeface="Century Gothic" pitchFamily="34" charset="0"/>
                <a:cs typeface="Times New Roman" pitchFamily="18" charset="0"/>
              </a:rPr>
              <a:t>,</a:t>
            </a:r>
            <a:r>
              <a:rPr lang="en-US" smtClean="0">
                <a:latin typeface="Century Gothic" pitchFamily="34" charset="0"/>
                <a:cs typeface="Times New Roman" pitchFamily="18" charset="0"/>
              </a:rPr>
              <a:t> Windows Movie Maker, SonyVegas Pro. </a:t>
            </a:r>
            <a:endParaRPr lang="ru-RU" smtClean="0"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12292" name="Picture 4" descr="C:\Users\Мама\Desktop\бука\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318000"/>
            <a:ext cx="91440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88925" y="188913"/>
            <a:ext cx="8604251" cy="1143000"/>
          </a:xfrm>
        </p:spPr>
        <p:txBody>
          <a:bodyPr/>
          <a:lstStyle/>
          <a:p>
            <a:pPr algn="ctr"/>
            <a:r>
              <a:rPr lang="ru-RU" b="1" smtClean="0">
                <a:latin typeface="Century Gothic" pitchFamily="34" charset="0"/>
              </a:rPr>
              <a:t>Буктрейлер входит в моду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457200" y="1700214"/>
            <a:ext cx="8229600" cy="4624387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Это новый шаг навстречу передачи информации;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Это современная форма продвижения книги в </a:t>
            </a:r>
            <a:r>
              <a:rPr lang="ru-RU" dirty="0" err="1" smtClean="0">
                <a:latin typeface="Century Gothic" pitchFamily="34" charset="0"/>
                <a:cs typeface="Times New Roman" pitchFamily="18" charset="0"/>
              </a:rPr>
              <a:t>видеоформате</a:t>
            </a: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;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Это способ популяризации и любви к книге и слову;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Это направление для освоения новых информационных технологий;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r>
              <a:rPr lang="ru-RU" dirty="0" smtClean="0">
                <a:latin typeface="Century Gothic" pitchFamily="34" charset="0"/>
                <a:cs typeface="Times New Roman" pitchFamily="18" charset="0"/>
              </a:rPr>
              <a:t>Это возможность раскрыть творческие способности, научиться мыслить по-новому, быть модным и современным. 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endParaRPr lang="ru-RU" dirty="0" smtClean="0">
              <a:latin typeface="Century Gothic" pitchFamily="34" charset="0"/>
              <a:cs typeface="Times New Roman" pitchFamily="18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§"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Мама\Desktop\бука\6 бук.jpg"/>
          <p:cNvPicPr>
            <a:picLocks noChangeAspect="1" noChangeArrowheads="1"/>
          </p:cNvPicPr>
          <p:nvPr/>
        </p:nvPicPr>
        <p:blipFill>
          <a:blip r:embed="rId2" cstate="print">
            <a:lum bright="10000" contrast="-20000"/>
          </a:blip>
          <a:srcRect/>
          <a:stretch>
            <a:fillRect/>
          </a:stretch>
        </p:blipFill>
        <p:spPr bwMode="auto">
          <a:xfrm>
            <a:off x="1357291" y="2024422"/>
            <a:ext cx="6419596" cy="4833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" y="260649"/>
            <a:ext cx="9144001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Буктрейлер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- это замечательный метод выражения признательности книге и автору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5000636"/>
            <a:ext cx="8501122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dirty="0">
                <a:latin typeface="Century Gothic" pitchFamily="34" charset="0"/>
                <a:cs typeface="Times New Roman" pitchFamily="18" charset="0"/>
              </a:rPr>
              <a:t>     Это действительно повышает </a:t>
            </a:r>
          </a:p>
          <a:p>
            <a:pPr algn="ctr">
              <a:defRPr/>
            </a:pPr>
            <a:r>
              <a:rPr lang="ru-RU" sz="3200" dirty="0">
                <a:latin typeface="Century Gothic" pitchFamily="34" charset="0"/>
                <a:cs typeface="Times New Roman" pitchFamily="18" charset="0"/>
              </a:rPr>
              <a:t>                                   читательский интерес!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296</TotalTime>
  <Words>407</Words>
  <Application>Microsoft Office PowerPoint</Application>
  <PresentationFormat>Экран (4:3)</PresentationFormat>
  <Paragraphs>53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 БУКТРЕЙЛЕР  –                        что это такое?</vt:lpstr>
      <vt:lpstr>Буктрейлер</vt:lpstr>
      <vt:lpstr>Цель :</vt:lpstr>
      <vt:lpstr>Из истории появления      буктрейлеров</vt:lpstr>
      <vt:lpstr>Виды буктрейлеров</vt:lpstr>
      <vt:lpstr>Этапы создания буктрейлера</vt:lpstr>
      <vt:lpstr>Материалы :</vt:lpstr>
      <vt:lpstr>План для буктрейлера </vt:lpstr>
      <vt:lpstr>Технические средства:</vt:lpstr>
      <vt:lpstr>Буктрейлер входит в моду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Знакомьтесь, БУКТРЕЙЛЕР!</dc:title>
  <dc:creator>Мама</dc:creator>
  <cp:lastModifiedBy>1</cp:lastModifiedBy>
  <cp:revision>45</cp:revision>
  <dcterms:created xsi:type="dcterms:W3CDTF">2020-04-10T06:46:47Z</dcterms:created>
  <dcterms:modified xsi:type="dcterms:W3CDTF">2021-11-25T08:51:42Z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476391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