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0" r:id="rId5"/>
    <p:sldId id="261" r:id="rId6"/>
    <p:sldId id="264" r:id="rId7"/>
    <p:sldId id="265" r:id="rId8"/>
    <p:sldId id="263" r:id="rId9"/>
    <p:sldId id="288" r:id="rId10"/>
    <p:sldId id="289" r:id="rId11"/>
    <p:sldId id="268" r:id="rId12"/>
    <p:sldId id="270" r:id="rId13"/>
    <p:sldId id="290" r:id="rId14"/>
    <p:sldId id="291" r:id="rId15"/>
    <p:sldId id="294" r:id="rId16"/>
    <p:sldId id="295" r:id="rId17"/>
    <p:sldId id="296" r:id="rId18"/>
    <p:sldId id="272" r:id="rId19"/>
    <p:sldId id="273" r:id="rId20"/>
    <p:sldId id="271" r:id="rId21"/>
    <p:sldId id="274" r:id="rId22"/>
    <p:sldId id="277" r:id="rId23"/>
    <p:sldId id="278" r:id="rId24"/>
    <p:sldId id="276" r:id="rId25"/>
    <p:sldId id="279" r:id="rId26"/>
    <p:sldId id="298" r:id="rId27"/>
    <p:sldId id="281" r:id="rId28"/>
    <p:sldId id="280" r:id="rId29"/>
    <p:sldId id="284" r:id="rId30"/>
    <p:sldId id="299" r:id="rId31"/>
    <p:sldId id="269" r:id="rId32"/>
    <p:sldId id="300" r:id="rId33"/>
    <p:sldId id="283" r:id="rId34"/>
    <p:sldId id="285" r:id="rId35"/>
    <p:sldId id="301" r:id="rId36"/>
    <p:sldId id="287" r:id="rId37"/>
    <p:sldId id="286" r:id="rId38"/>
    <p:sldId id="256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996633"/>
    <a:srgbClr val="9966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FA2E-A15A-4337-BBE5-6240D0646C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98F3B-21F7-4F06-8927-B00EC592E083}" type="datetimeFigureOut">
              <a:rPr lang="ru-RU" smtClean="0"/>
              <a:pPr/>
              <a:t>01.04.2022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D5531-03C5-42B2-AFBB-6CE8A198D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appgravity.com/media/38678/screenshot/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9&amp;text=%D0%BB%D0%B5%D1%80%D0%BC%D0%BE%D0%BD%D1%82%D0%BE%D0%B2&amp;img_url=http://lermontov.niv.ru/images/pictures/picture_43.jpg&amp;pos=280&amp;rpt=simage&amp;nojs=1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images.yandex.ru/yandsearch?p=3&amp;text=%D0%BB%D0%B5%D1%80%D0%BC%D0%BE%D0%BD%D1%82%D0%BE%D0%B2&amp;img_url=http://www.stapravda.ru/projects/history/people/76lerm_.jpg&amp;pos=118&amp;rpt=simage&amp;nojs=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%D0%B0%D0%BD%D0%B3%D0%B5%D0%BB%D1%8B-%D0%BC%D0%B0%D0%BB%D1%8C%D1%87%D0%B8%D0%BA%D0%B8&amp;img_url=http://img12.nnm.ru/2/c/0/e/c/c60b3763ea3ca951907a963a5f6_prev.jpg&amp;pos=4&amp;rpt=simage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2.pn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J:\&#1054;&#1087;&#1099;&#1090;%20&#1088;&#1072;&#1073;&#1086;&#1090;&#1099;.%20&#1052;&#1072;&#1088;&#1079;&#1086;&#1077;&#1074;&#1072;%20&#1040;.&#1053;\&#1050;%20200-&#1083;&#1077;&#1090;&#1080;&#1102;%20&#1089;&#1086;%20&#1076;&#1085;&#1103;%20&#1088;&#1086;&#1078;&#1076;&#1077;&#1085;&#1080;&#1103;%20&#1052;.&#1070;.%20&#1051;&#1077;&#1088;&#1084;&#1086;&#1085;&#1090;&#1086;&#1074;&#1072;\Frederik-Shopen---Noktyurn-20-ShOPEN__Nocturne-No20-in-C-Sharp-Minor-Jacques-Loussier-Trio(muzofon.com).mp3" TargetMode="Externa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erburg.biz/images/stories/lermontov_i_spb_b.jpg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J:\&#1054;&#1087;&#1099;&#1090;%20&#1088;&#1072;&#1073;&#1086;&#1090;&#1099;.%20&#1052;&#1072;&#1088;&#1079;&#1086;&#1077;&#1074;&#1072;%20&#1040;.&#1053;\&#1050;%20200-&#1083;&#1077;&#1090;&#1080;&#1102;%20&#1089;&#1086;%20&#1076;&#1085;&#1103;%20&#1088;&#1086;&#1078;&#1076;&#1077;&#1085;&#1080;&#1103;%20&#1052;.&#1070;.%20&#1051;&#1077;&#1088;&#1084;&#1086;&#1085;&#1090;&#1086;&#1074;&#1072;\Rinat_Karimov-JA_ne_ljublju_vas_i_ljublj.mp3" TargetMode="External"/><Relationship Id="rId6" Type="http://schemas.openxmlformats.org/officeDocument/2006/relationships/image" Target="../media/image67.jpeg"/><Relationship Id="rId5" Type="http://schemas.openxmlformats.org/officeDocument/2006/relationships/image" Target="../media/image39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appgravity.com/media/38678/screenshot/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soft" dir="t"/>
          </a:scene3d>
          <a:sp3d prstMaterial="flat">
            <a:bevelT/>
            <a:bevelB w="215900" h="114300" prst="coolSlant"/>
          </a:sp3d>
        </p:spPr>
      </p:pic>
      <p:pic>
        <p:nvPicPr>
          <p:cNvPr id="5" name="Picture 5" descr="http://im0-tub-ru.yandex.net/i?id=87675331-53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158" y="142852"/>
            <a:ext cx="2196172" cy="242889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7" descr="http://im0-tub-ru.yandex.net/i?id=290961362-62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46214" y="142852"/>
            <a:ext cx="3618096" cy="221457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200024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Михаил Юрьевич Лермонтов</a:t>
            </a:r>
          </a:p>
          <a:p>
            <a:pPr algn="ctr"/>
            <a:r>
              <a:rPr lang="ru-RU" sz="4800" b="1" i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(к  200-летию со дня рождения)</a:t>
            </a:r>
          </a:p>
          <a:p>
            <a:pPr algn="r"/>
            <a:endParaRPr lang="ru-RU" sz="2800" b="1" i="1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  <a:p>
            <a:pPr algn="r"/>
            <a:r>
              <a:rPr lang="ru-RU" sz="2800" b="1" i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Провела : </a:t>
            </a:r>
            <a:r>
              <a:rPr lang="ru-RU" sz="2800" b="1" i="1" dirty="0" err="1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Шантанова</a:t>
            </a:r>
            <a:r>
              <a:rPr lang="ru-RU" sz="2800" b="1" i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 Т.Г.</a:t>
            </a:r>
          </a:p>
          <a:p>
            <a:pPr algn="ctr"/>
            <a:endParaRPr lang="ru-RU" sz="2800" b="1" i="1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800" b="1" i="1" dirty="0" err="1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с.Мухор</a:t>
            </a:r>
            <a:r>
              <a:rPr lang="ru-RU" sz="2800" b="1" i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- </a:t>
            </a:r>
            <a:r>
              <a:rPr lang="ru-RU" sz="2800" b="1" i="1" dirty="0" err="1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Тархата</a:t>
            </a:r>
            <a:endParaRPr lang="ru-RU" sz="2800" b="1" i="1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  <a:p>
            <a:pPr algn="ctr"/>
            <a:endParaRPr lang="ru-RU" sz="4800" b="1" i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64" y="571480"/>
            <a:ext cx="507209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American Retro" pitchFamily="66" charset="0"/>
                <a:ea typeface="Times New Roman"/>
                <a:cs typeface="Arial" pitchFamily="34" charset="0"/>
              </a:rPr>
              <a:t>В ночь со 2-го на 3-е (15) октября</a:t>
            </a:r>
            <a:r>
              <a:rPr lang="ru-RU" sz="2400" b="1" dirty="0" smtClean="0">
                <a:latin typeface="American Retro" pitchFamily="66" charset="0"/>
                <a:ea typeface="Times New Roman"/>
                <a:cs typeface="Arial" pitchFamily="34" charset="0"/>
              </a:rPr>
              <a:t>, в Москве, в семье капитана Юрия Петровича Лермонтова и Марии Михайловны (Арсеньевой), родился сын -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Retro" pitchFamily="66" charset="0"/>
                <a:ea typeface="Times New Roman"/>
                <a:cs typeface="Arial" pitchFamily="34" charset="0"/>
              </a:rPr>
              <a:t>Михаил Юрьевич Лермонтов</a:t>
            </a:r>
            <a:r>
              <a:rPr lang="ru-RU" sz="2400" b="1" dirty="0" smtClean="0">
                <a:latin typeface="American Retro" pitchFamily="66" charset="0"/>
                <a:ea typeface="Times New Roman"/>
                <a:cs typeface="Arial" pitchFamily="34" charset="0"/>
              </a:rPr>
              <a:t>. </a:t>
            </a:r>
          </a:p>
        </p:txBody>
      </p:sp>
      <p:pic>
        <p:nvPicPr>
          <p:cNvPr id="5" name="Picture 6" descr="Свитки и календарь на 2011 год в векторе | Paper vectror scrolls and calendar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201"/>
              </a:clrFrom>
              <a:clrTo>
                <a:srgbClr val="0002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"/>
          <a:stretch/>
        </p:blipFill>
        <p:spPr bwMode="auto">
          <a:xfrm>
            <a:off x="571472" y="1000108"/>
            <a:ext cx="2428892" cy="27860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r="237" b="331"/>
          <a:stretch/>
        </p:blipFill>
        <p:spPr bwMode="auto">
          <a:xfrm>
            <a:off x="714348" y="1285860"/>
            <a:ext cx="2160000" cy="2232248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5786" y="2143116"/>
            <a:ext cx="25816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3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8" name="Picture 8" descr="http://retroplanet.ru/wp-content/uploads/2010/12/moskrv008-5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2" y="2357430"/>
            <a:ext cx="3960440" cy="266429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im0-tub-ru.yandex.net/i?id=227028191-08-72&amp;n=21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9" b="178"/>
          <a:stretch/>
        </p:blipFill>
        <p:spPr bwMode="auto">
          <a:xfrm rot="1876815">
            <a:off x="7715126" y="171117"/>
            <a:ext cx="1099994" cy="157477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8596" y="4071942"/>
            <a:ext cx="3857652" cy="20407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00794" tIns="50397" rIns="100794" bIns="50397">
            <a:spAutoFit/>
          </a:bodyPr>
          <a:lstStyle/>
          <a:p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«Ребенка милого рожденье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Приветствует мой запоздалый стих.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будет с ним благословенье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Всех ангелов небесных и земных!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будет он отца достоин,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мать его, прекрасен и любим;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будет дух его спокоен</a:t>
            </a:r>
            <a:b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правде тверд, как божий  херувим»</a:t>
            </a:r>
          </a:p>
          <a:p>
            <a:pPr algn="r"/>
            <a:r>
              <a:rPr lang="ru-RU" sz="1400" b="1" kern="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Лермонтов М.Ю. </a:t>
            </a:r>
            <a:endParaRPr lang="ru-RU" sz="1400" b="1" kern="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5072074"/>
            <a:ext cx="2714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Arial" pitchFamily="34" charset="0"/>
              </a:rPr>
              <a:t>Дом у Красных ворот, где родился М.Ю. Лермонтов. 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6286512" y="857232"/>
            <a:ext cx="2214578" cy="3429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14348" y="714356"/>
            <a:ext cx="2214578" cy="342902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2547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/>
              </a:rPr>
              <a:t>Родители М.Ю.Лермонтова</a:t>
            </a:r>
            <a:r>
              <a:rPr lang="ru-RU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/>
            </a:r>
            <a:br>
              <a:rPr lang="ru-RU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 descr="lermontov_u_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785794"/>
            <a:ext cx="2224090" cy="33497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5" descr="lermontova_m_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857232"/>
            <a:ext cx="2284127" cy="34290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714348" y="4714884"/>
            <a:ext cx="7786742" cy="175432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	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 pitchFamily="18" charset="0"/>
              </a:rPr>
              <a:t>М.Ю. Лермонтов родился 3(15) октября 1814 г. в семье армейского капитана Юрия Петровича Лермонтова и Марии Михайловны Лермонтовой (урожденной Арсеньевой). Юрий Петрович пленил свою богатую невесту внешней красотой и редким добродушием. Мария Михайловна вышла замуж , несмотря на протесты своей матери.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rseneva_e_a"/>
          <p:cNvPicPr>
            <a:picLocks noChangeAspect="1" noChangeArrowheads="1"/>
          </p:cNvPicPr>
          <p:nvPr/>
        </p:nvPicPr>
        <p:blipFill>
          <a:blip r:embed="rId3" cstate="print"/>
          <a:srcRect r="117" b="91"/>
          <a:stretch>
            <a:fillRect/>
          </a:stretch>
        </p:blipFill>
        <p:spPr bwMode="auto">
          <a:xfrm>
            <a:off x="2268561" y="504371"/>
            <a:ext cx="3446447" cy="4281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28662" y="5103674"/>
            <a:ext cx="657229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exandra Script" pitchFamily="66" charset="0"/>
              </a:rPr>
              <a:t>Бабушка Лермонтова, Елизавета Алексеевна 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exandra Script" pitchFamily="66" charset="0"/>
              </a:rPr>
              <a:t>Арсеньева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exandra Script" pitchFamily="66" charset="0"/>
            </a:endParaRPr>
          </a:p>
        </p:txBody>
      </p:sp>
      <p:pic>
        <p:nvPicPr>
          <p:cNvPr id="37890" name="Picture 2" descr="http://img1.liveinternet.ru/images/attach/c/3/77/323/77323943_4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1535883" y="678638"/>
            <a:ext cx="4857787" cy="392909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ermontov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21697">
            <a:off x="1101110" y="2506690"/>
            <a:ext cx="2101799" cy="27654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2" descr="Детство Лермонт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08654">
            <a:off x="6208933" y="2272374"/>
            <a:ext cx="1973733" cy="297046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4" descr="http://im0-tub-ru.yandex.net/i?id=1631731-66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500042"/>
            <a:ext cx="2214578" cy="27914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2000232" y="5715016"/>
            <a:ext cx="5286412" cy="642942"/>
          </a:xfrm>
          <a:prstGeom prst="roundRect">
            <a:avLst>
              <a:gd name="adj" fmla="val 3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5857892"/>
            <a:ext cx="525251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Детство М.Ю.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Л</a:t>
            </a:r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ермонтова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Тархан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926" y="1000108"/>
            <a:ext cx="8038795" cy="535785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000364" y="142852"/>
            <a:ext cx="3024188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eorgia" pitchFamily="18" charset="0"/>
                <a:cs typeface="Times New Roman"/>
              </a:rPr>
              <a:t>Тарханы</a:t>
            </a:r>
          </a:p>
        </p:txBody>
      </p:sp>
      <p:pic>
        <p:nvPicPr>
          <p:cNvPr id="6" name="Picture 10" descr="Зал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28596" y="928669"/>
            <a:ext cx="8305987" cy="5729951"/>
          </a:xfrm>
          <a:prstGeom prst="rect">
            <a:avLst/>
          </a:prstGeom>
          <a:noFill/>
          <a:ln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Кабинет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2976" y="214290"/>
            <a:ext cx="7702521" cy="5353186"/>
          </a:xfrm>
          <a:noFill/>
          <a:ln/>
          <a:effectLst>
            <a:softEdge rad="63500"/>
          </a:effectLst>
        </p:spPr>
      </p:pic>
      <p:pic>
        <p:nvPicPr>
          <p:cNvPr id="5" name="Picture 8" descr="Гостина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28596" y="714356"/>
            <a:ext cx="8358246" cy="5835712"/>
          </a:xfrm>
          <a:prstGeom prst="rect">
            <a:avLst/>
          </a:prstGeom>
          <a:noFill/>
          <a:ln/>
          <a:effectLst>
            <a:softEdge rad="127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lerm-pic_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52"/>
            <a:ext cx="8358246" cy="1785926"/>
          </a:xfrm>
          <a:prstGeom prst="rect">
            <a:avLst/>
          </a:prstGeom>
          <a:noFill/>
        </p:spPr>
      </p:pic>
      <p:pic>
        <p:nvPicPr>
          <p:cNvPr id="5" name="Picture 4" descr="http://www.den-za-dnem.ru/img/mar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214554"/>
            <a:ext cx="5142461" cy="421484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2" descr="http://www.den-za-dnem.ru/img/mar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6768" y="2000240"/>
            <a:ext cx="4897232" cy="435769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Сочинение на тему &quot;Описание внешности незнакомца&quot;"/>
          <p:cNvPicPr>
            <a:picLocks noChangeAspect="1" noChangeArrowheads="1"/>
          </p:cNvPicPr>
          <p:nvPr/>
        </p:nvPicPr>
        <p:blipFill>
          <a:blip r:embed="rId2" cstate="print"/>
          <a:srcRect r="49"/>
          <a:stretch>
            <a:fillRect/>
          </a:stretch>
        </p:blipFill>
        <p:spPr bwMode="auto">
          <a:xfrm>
            <a:off x="-1" y="0"/>
            <a:ext cx="9243391" cy="685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Picture 2" descr="Научные конференци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0"/>
            <a:ext cx="3343298" cy="464347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026" name="Picture 2" descr="Январь 2012 ineti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357166"/>
            <a:ext cx="4983731" cy="328614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Публикации EkaterinaK - Асгард-Инфо - Страница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8" descr="Ландыш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76"/>
            <a:ext cx="3901372" cy="2928958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6" name="Picture 10" descr="Фото &quot;Этюд 7. Ручей в овраге. &quot;Коломенские этюды. Осень&quot;)&quot;, …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4305" y="214290"/>
            <a:ext cx="4245875" cy="6357982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7" name="Picture 12" descr="Обсуждени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404"/>
            <a:ext cx="4579001" cy="3197626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8"/>
          <p:cNvSpPr/>
          <p:nvPr/>
        </p:nvSpPr>
        <p:spPr>
          <a:xfrm rot="20711785" flipH="1">
            <a:off x="-31230" y="4724548"/>
            <a:ext cx="1447163" cy="1948598"/>
          </a:xfrm>
          <a:custGeom>
            <a:avLst/>
            <a:gdLst>
              <a:gd name="connsiteX0" fmla="*/ 0 w 1200150"/>
              <a:gd name="connsiteY0" fmla="*/ 381000 h 762000"/>
              <a:gd name="connsiteX1" fmla="*/ 278431 w 1200150"/>
              <a:gd name="connsiteY1" fmla="*/ 59355 h 762000"/>
              <a:gd name="connsiteX2" fmla="*/ 600076 w 1200150"/>
              <a:gd name="connsiteY2" fmla="*/ 0 h 762000"/>
              <a:gd name="connsiteX3" fmla="*/ 921721 w 1200150"/>
              <a:gd name="connsiteY3" fmla="*/ 59355 h 762000"/>
              <a:gd name="connsiteX4" fmla="*/ 1200150 w 1200150"/>
              <a:gd name="connsiteY4" fmla="*/ 381001 h 762000"/>
              <a:gd name="connsiteX5" fmla="*/ 921720 w 1200150"/>
              <a:gd name="connsiteY5" fmla="*/ 702646 h 762000"/>
              <a:gd name="connsiteX6" fmla="*/ 600075 w 1200150"/>
              <a:gd name="connsiteY6" fmla="*/ 762001 h 762000"/>
              <a:gd name="connsiteX7" fmla="*/ 278430 w 1200150"/>
              <a:gd name="connsiteY7" fmla="*/ 702646 h 762000"/>
              <a:gd name="connsiteX8" fmla="*/ 0 w 1200150"/>
              <a:gd name="connsiteY8" fmla="*/ 381000 h 762000"/>
              <a:gd name="connsiteX0" fmla="*/ 1200150 w 1291590"/>
              <a:gd name="connsiteY0" fmla="*/ 381001 h 762001"/>
              <a:gd name="connsiteX1" fmla="*/ 921720 w 1291590"/>
              <a:gd name="connsiteY1" fmla="*/ 702646 h 762001"/>
              <a:gd name="connsiteX2" fmla="*/ 600075 w 1291590"/>
              <a:gd name="connsiteY2" fmla="*/ 762001 h 762001"/>
              <a:gd name="connsiteX3" fmla="*/ 278430 w 1291590"/>
              <a:gd name="connsiteY3" fmla="*/ 702646 h 762001"/>
              <a:gd name="connsiteX4" fmla="*/ 0 w 1291590"/>
              <a:gd name="connsiteY4" fmla="*/ 381000 h 762001"/>
              <a:gd name="connsiteX5" fmla="*/ 278431 w 1291590"/>
              <a:gd name="connsiteY5" fmla="*/ 59355 h 762001"/>
              <a:gd name="connsiteX6" fmla="*/ 600076 w 1291590"/>
              <a:gd name="connsiteY6" fmla="*/ 0 h 762001"/>
              <a:gd name="connsiteX7" fmla="*/ 921721 w 1291590"/>
              <a:gd name="connsiteY7" fmla="*/ 59355 h 762001"/>
              <a:gd name="connsiteX8" fmla="*/ 1291590 w 1291590"/>
              <a:gd name="connsiteY8" fmla="*/ 472441 h 762001"/>
              <a:gd name="connsiteX0" fmla="*/ 1200150 w 2091690"/>
              <a:gd name="connsiteY0" fmla="*/ 2025878 h 2406878"/>
              <a:gd name="connsiteX1" fmla="*/ 921720 w 2091690"/>
              <a:gd name="connsiteY1" fmla="*/ 2347523 h 2406878"/>
              <a:gd name="connsiteX2" fmla="*/ 600075 w 2091690"/>
              <a:gd name="connsiteY2" fmla="*/ 2406878 h 2406878"/>
              <a:gd name="connsiteX3" fmla="*/ 278430 w 2091690"/>
              <a:gd name="connsiteY3" fmla="*/ 2347523 h 2406878"/>
              <a:gd name="connsiteX4" fmla="*/ 0 w 2091690"/>
              <a:gd name="connsiteY4" fmla="*/ 2025877 h 2406878"/>
              <a:gd name="connsiteX5" fmla="*/ 278431 w 2091690"/>
              <a:gd name="connsiteY5" fmla="*/ 1704232 h 2406878"/>
              <a:gd name="connsiteX6" fmla="*/ 600076 w 2091690"/>
              <a:gd name="connsiteY6" fmla="*/ 1644877 h 2406878"/>
              <a:gd name="connsiteX7" fmla="*/ 921721 w 2091690"/>
              <a:gd name="connsiteY7" fmla="*/ 1704232 h 2406878"/>
              <a:gd name="connsiteX8" fmla="*/ 2091690 w 2091690"/>
              <a:gd name="connsiteY8" fmla="*/ 221843 h 2406878"/>
              <a:gd name="connsiteX0" fmla="*/ 1200150 w 2091690"/>
              <a:gd name="connsiteY0" fmla="*/ 1804035 h 2185035"/>
              <a:gd name="connsiteX1" fmla="*/ 921720 w 2091690"/>
              <a:gd name="connsiteY1" fmla="*/ 2125680 h 2185035"/>
              <a:gd name="connsiteX2" fmla="*/ 600075 w 2091690"/>
              <a:gd name="connsiteY2" fmla="*/ 2185035 h 2185035"/>
              <a:gd name="connsiteX3" fmla="*/ 278430 w 2091690"/>
              <a:gd name="connsiteY3" fmla="*/ 2125680 h 2185035"/>
              <a:gd name="connsiteX4" fmla="*/ 0 w 2091690"/>
              <a:gd name="connsiteY4" fmla="*/ 1804034 h 2185035"/>
              <a:gd name="connsiteX5" fmla="*/ 278431 w 2091690"/>
              <a:gd name="connsiteY5" fmla="*/ 1482389 h 2185035"/>
              <a:gd name="connsiteX6" fmla="*/ 600076 w 2091690"/>
              <a:gd name="connsiteY6" fmla="*/ 1423034 h 2185035"/>
              <a:gd name="connsiteX7" fmla="*/ 921721 w 2091690"/>
              <a:gd name="connsiteY7" fmla="*/ 1482389 h 2185035"/>
              <a:gd name="connsiteX8" fmla="*/ 2091690 w 2091690"/>
              <a:gd name="connsiteY8" fmla="*/ 0 h 2185035"/>
              <a:gd name="connsiteX0" fmla="*/ 1200150 w 2091690"/>
              <a:gd name="connsiteY0" fmla="*/ 2108835 h 2489835"/>
              <a:gd name="connsiteX1" fmla="*/ 921720 w 2091690"/>
              <a:gd name="connsiteY1" fmla="*/ 2430480 h 2489835"/>
              <a:gd name="connsiteX2" fmla="*/ 600075 w 2091690"/>
              <a:gd name="connsiteY2" fmla="*/ 2489835 h 2489835"/>
              <a:gd name="connsiteX3" fmla="*/ 278430 w 2091690"/>
              <a:gd name="connsiteY3" fmla="*/ 2430480 h 2489835"/>
              <a:gd name="connsiteX4" fmla="*/ 0 w 2091690"/>
              <a:gd name="connsiteY4" fmla="*/ 2108834 h 2489835"/>
              <a:gd name="connsiteX5" fmla="*/ 278431 w 2091690"/>
              <a:gd name="connsiteY5" fmla="*/ 1787189 h 2489835"/>
              <a:gd name="connsiteX6" fmla="*/ 600076 w 2091690"/>
              <a:gd name="connsiteY6" fmla="*/ 1727834 h 2489835"/>
              <a:gd name="connsiteX7" fmla="*/ 921721 w 2091690"/>
              <a:gd name="connsiteY7" fmla="*/ 1787189 h 2489835"/>
              <a:gd name="connsiteX8" fmla="*/ 2091690 w 2091690"/>
              <a:gd name="connsiteY8" fmla="*/ 0 h 2489835"/>
              <a:gd name="connsiteX0" fmla="*/ 1200150 w 2324101"/>
              <a:gd name="connsiteY0" fmla="*/ 2108835 h 2489835"/>
              <a:gd name="connsiteX1" fmla="*/ 921720 w 2324101"/>
              <a:gd name="connsiteY1" fmla="*/ 2430480 h 2489835"/>
              <a:gd name="connsiteX2" fmla="*/ 600075 w 2324101"/>
              <a:gd name="connsiteY2" fmla="*/ 2489835 h 2489835"/>
              <a:gd name="connsiteX3" fmla="*/ 278430 w 2324101"/>
              <a:gd name="connsiteY3" fmla="*/ 2430480 h 2489835"/>
              <a:gd name="connsiteX4" fmla="*/ 0 w 2324101"/>
              <a:gd name="connsiteY4" fmla="*/ 2108834 h 2489835"/>
              <a:gd name="connsiteX5" fmla="*/ 278431 w 2324101"/>
              <a:gd name="connsiteY5" fmla="*/ 1787189 h 2489835"/>
              <a:gd name="connsiteX6" fmla="*/ 600076 w 2324101"/>
              <a:gd name="connsiteY6" fmla="*/ 1727834 h 2489835"/>
              <a:gd name="connsiteX7" fmla="*/ 921721 w 2324101"/>
              <a:gd name="connsiteY7" fmla="*/ 1787189 h 2489835"/>
              <a:gd name="connsiteX8" fmla="*/ 2091690 w 2324101"/>
              <a:gd name="connsiteY8" fmla="*/ 0 h 2489835"/>
              <a:gd name="connsiteX0" fmla="*/ 1200150 w 2324101"/>
              <a:gd name="connsiteY0" fmla="*/ 2108835 h 2489835"/>
              <a:gd name="connsiteX1" fmla="*/ 921720 w 2324101"/>
              <a:gd name="connsiteY1" fmla="*/ 2430480 h 2489835"/>
              <a:gd name="connsiteX2" fmla="*/ 600075 w 2324101"/>
              <a:gd name="connsiteY2" fmla="*/ 2489835 h 2489835"/>
              <a:gd name="connsiteX3" fmla="*/ 278430 w 2324101"/>
              <a:gd name="connsiteY3" fmla="*/ 2430480 h 2489835"/>
              <a:gd name="connsiteX4" fmla="*/ 0 w 2324101"/>
              <a:gd name="connsiteY4" fmla="*/ 2108834 h 2489835"/>
              <a:gd name="connsiteX5" fmla="*/ 278431 w 2324101"/>
              <a:gd name="connsiteY5" fmla="*/ 1787189 h 2489835"/>
              <a:gd name="connsiteX6" fmla="*/ 600076 w 2324101"/>
              <a:gd name="connsiteY6" fmla="*/ 1727834 h 2489835"/>
              <a:gd name="connsiteX7" fmla="*/ 1578946 w 2324101"/>
              <a:gd name="connsiteY7" fmla="*/ 2244389 h 2489835"/>
              <a:gd name="connsiteX8" fmla="*/ 2091690 w 2324101"/>
              <a:gd name="connsiteY8" fmla="*/ 0 h 2489835"/>
              <a:gd name="connsiteX0" fmla="*/ 1200150 w 2324101"/>
              <a:gd name="connsiteY0" fmla="*/ 2108835 h 3080384"/>
              <a:gd name="connsiteX1" fmla="*/ 921720 w 2324101"/>
              <a:gd name="connsiteY1" fmla="*/ 2430480 h 3080384"/>
              <a:gd name="connsiteX2" fmla="*/ 600075 w 2324101"/>
              <a:gd name="connsiteY2" fmla="*/ 2489835 h 3080384"/>
              <a:gd name="connsiteX3" fmla="*/ 278430 w 2324101"/>
              <a:gd name="connsiteY3" fmla="*/ 2430480 h 3080384"/>
              <a:gd name="connsiteX4" fmla="*/ 0 w 2324101"/>
              <a:gd name="connsiteY4" fmla="*/ 2108834 h 3080384"/>
              <a:gd name="connsiteX5" fmla="*/ 278431 w 2324101"/>
              <a:gd name="connsiteY5" fmla="*/ 1787189 h 3080384"/>
              <a:gd name="connsiteX6" fmla="*/ 1704976 w 2324101"/>
              <a:gd name="connsiteY6" fmla="*/ 3004184 h 3080384"/>
              <a:gd name="connsiteX7" fmla="*/ 1578946 w 2324101"/>
              <a:gd name="connsiteY7" fmla="*/ 2244389 h 3080384"/>
              <a:gd name="connsiteX8" fmla="*/ 2091690 w 2324101"/>
              <a:gd name="connsiteY8" fmla="*/ 0 h 3080384"/>
              <a:gd name="connsiteX0" fmla="*/ 1200150 w 2324101"/>
              <a:gd name="connsiteY0" fmla="*/ 2108835 h 3121659"/>
              <a:gd name="connsiteX1" fmla="*/ 921720 w 2324101"/>
              <a:gd name="connsiteY1" fmla="*/ 2430480 h 3121659"/>
              <a:gd name="connsiteX2" fmla="*/ 600075 w 2324101"/>
              <a:gd name="connsiteY2" fmla="*/ 2489835 h 3121659"/>
              <a:gd name="connsiteX3" fmla="*/ 278430 w 2324101"/>
              <a:gd name="connsiteY3" fmla="*/ 2430480 h 3121659"/>
              <a:gd name="connsiteX4" fmla="*/ 0 w 2324101"/>
              <a:gd name="connsiteY4" fmla="*/ 2108834 h 3121659"/>
              <a:gd name="connsiteX5" fmla="*/ 278431 w 2324101"/>
              <a:gd name="connsiteY5" fmla="*/ 1787189 h 3121659"/>
              <a:gd name="connsiteX6" fmla="*/ 1704976 w 2324101"/>
              <a:gd name="connsiteY6" fmla="*/ 3004184 h 3121659"/>
              <a:gd name="connsiteX7" fmla="*/ 635971 w 2324101"/>
              <a:gd name="connsiteY7" fmla="*/ 2492039 h 3121659"/>
              <a:gd name="connsiteX8" fmla="*/ 2091690 w 2324101"/>
              <a:gd name="connsiteY8" fmla="*/ 0 h 3121659"/>
              <a:gd name="connsiteX0" fmla="*/ 1200150 w 2091690"/>
              <a:gd name="connsiteY0" fmla="*/ 2108835 h 3695748"/>
              <a:gd name="connsiteX1" fmla="*/ 921720 w 2091690"/>
              <a:gd name="connsiteY1" fmla="*/ 2430480 h 3695748"/>
              <a:gd name="connsiteX2" fmla="*/ 600075 w 2091690"/>
              <a:gd name="connsiteY2" fmla="*/ 2489835 h 3695748"/>
              <a:gd name="connsiteX3" fmla="*/ 278430 w 2091690"/>
              <a:gd name="connsiteY3" fmla="*/ 2430480 h 3695748"/>
              <a:gd name="connsiteX4" fmla="*/ 0 w 2091690"/>
              <a:gd name="connsiteY4" fmla="*/ 2108834 h 3695748"/>
              <a:gd name="connsiteX5" fmla="*/ 278431 w 2091690"/>
              <a:gd name="connsiteY5" fmla="*/ 1787189 h 3695748"/>
              <a:gd name="connsiteX6" fmla="*/ 1704976 w 2091690"/>
              <a:gd name="connsiteY6" fmla="*/ 3004184 h 3695748"/>
              <a:gd name="connsiteX7" fmla="*/ 635971 w 2091690"/>
              <a:gd name="connsiteY7" fmla="*/ 2492039 h 3695748"/>
              <a:gd name="connsiteX8" fmla="*/ 1790700 w 2091690"/>
              <a:gd name="connsiteY8" fmla="*/ 3280408 h 3695748"/>
              <a:gd name="connsiteX9" fmla="*/ 2091690 w 2091690"/>
              <a:gd name="connsiteY9" fmla="*/ 0 h 3695748"/>
              <a:gd name="connsiteX0" fmla="*/ 285750 w 2091690"/>
              <a:gd name="connsiteY0" fmla="*/ 3737610 h 3868013"/>
              <a:gd name="connsiteX1" fmla="*/ 921720 w 2091690"/>
              <a:gd name="connsiteY1" fmla="*/ 2430480 h 3868013"/>
              <a:gd name="connsiteX2" fmla="*/ 600075 w 2091690"/>
              <a:gd name="connsiteY2" fmla="*/ 2489835 h 3868013"/>
              <a:gd name="connsiteX3" fmla="*/ 278430 w 2091690"/>
              <a:gd name="connsiteY3" fmla="*/ 2430480 h 3868013"/>
              <a:gd name="connsiteX4" fmla="*/ 0 w 2091690"/>
              <a:gd name="connsiteY4" fmla="*/ 2108834 h 3868013"/>
              <a:gd name="connsiteX5" fmla="*/ 278431 w 2091690"/>
              <a:gd name="connsiteY5" fmla="*/ 1787189 h 3868013"/>
              <a:gd name="connsiteX6" fmla="*/ 1704976 w 2091690"/>
              <a:gd name="connsiteY6" fmla="*/ 3004184 h 3868013"/>
              <a:gd name="connsiteX7" fmla="*/ 635971 w 2091690"/>
              <a:gd name="connsiteY7" fmla="*/ 2492039 h 3868013"/>
              <a:gd name="connsiteX8" fmla="*/ 1790700 w 2091690"/>
              <a:gd name="connsiteY8" fmla="*/ 3280408 h 3868013"/>
              <a:gd name="connsiteX9" fmla="*/ 2091690 w 2091690"/>
              <a:gd name="connsiteY9" fmla="*/ 0 h 3868013"/>
              <a:gd name="connsiteX0" fmla="*/ 285750 w 2091690"/>
              <a:gd name="connsiteY0" fmla="*/ 3737610 h 3868013"/>
              <a:gd name="connsiteX1" fmla="*/ 921720 w 2091690"/>
              <a:gd name="connsiteY1" fmla="*/ 2430480 h 3868013"/>
              <a:gd name="connsiteX2" fmla="*/ 600075 w 2091690"/>
              <a:gd name="connsiteY2" fmla="*/ 2489835 h 3868013"/>
              <a:gd name="connsiteX3" fmla="*/ 278430 w 2091690"/>
              <a:gd name="connsiteY3" fmla="*/ 2430480 h 3868013"/>
              <a:gd name="connsiteX4" fmla="*/ 0 w 2091690"/>
              <a:gd name="connsiteY4" fmla="*/ 2108834 h 3868013"/>
              <a:gd name="connsiteX5" fmla="*/ 278431 w 2091690"/>
              <a:gd name="connsiteY5" fmla="*/ 1787189 h 3868013"/>
              <a:gd name="connsiteX6" fmla="*/ 1704976 w 2091690"/>
              <a:gd name="connsiteY6" fmla="*/ 3004184 h 3868013"/>
              <a:gd name="connsiteX7" fmla="*/ 1790700 w 2091690"/>
              <a:gd name="connsiteY7" fmla="*/ 3280408 h 3868013"/>
              <a:gd name="connsiteX8" fmla="*/ 2091690 w 2091690"/>
              <a:gd name="connsiteY8" fmla="*/ 0 h 3868013"/>
              <a:gd name="connsiteX0" fmla="*/ 285750 w 2091690"/>
              <a:gd name="connsiteY0" fmla="*/ 3737610 h 3868013"/>
              <a:gd name="connsiteX1" fmla="*/ 921720 w 2091690"/>
              <a:gd name="connsiteY1" fmla="*/ 2430480 h 3868013"/>
              <a:gd name="connsiteX2" fmla="*/ 600075 w 2091690"/>
              <a:gd name="connsiteY2" fmla="*/ 2489835 h 3868013"/>
              <a:gd name="connsiteX3" fmla="*/ 278430 w 2091690"/>
              <a:gd name="connsiteY3" fmla="*/ 2430480 h 3868013"/>
              <a:gd name="connsiteX4" fmla="*/ 0 w 2091690"/>
              <a:gd name="connsiteY4" fmla="*/ 2108834 h 3868013"/>
              <a:gd name="connsiteX5" fmla="*/ 278431 w 2091690"/>
              <a:gd name="connsiteY5" fmla="*/ 1787189 h 3868013"/>
              <a:gd name="connsiteX6" fmla="*/ 1704976 w 2091690"/>
              <a:gd name="connsiteY6" fmla="*/ 3004184 h 3868013"/>
              <a:gd name="connsiteX7" fmla="*/ 2091690 w 2091690"/>
              <a:gd name="connsiteY7" fmla="*/ 0 h 3868013"/>
              <a:gd name="connsiteX0" fmla="*/ 285750 w 2091690"/>
              <a:gd name="connsiteY0" fmla="*/ 3737610 h 3868013"/>
              <a:gd name="connsiteX1" fmla="*/ 921720 w 2091690"/>
              <a:gd name="connsiteY1" fmla="*/ 2430480 h 3868013"/>
              <a:gd name="connsiteX2" fmla="*/ 600075 w 2091690"/>
              <a:gd name="connsiteY2" fmla="*/ 2489835 h 3868013"/>
              <a:gd name="connsiteX3" fmla="*/ 278430 w 2091690"/>
              <a:gd name="connsiteY3" fmla="*/ 2430480 h 3868013"/>
              <a:gd name="connsiteX4" fmla="*/ 0 w 2091690"/>
              <a:gd name="connsiteY4" fmla="*/ 2108834 h 3868013"/>
              <a:gd name="connsiteX5" fmla="*/ 278431 w 2091690"/>
              <a:gd name="connsiteY5" fmla="*/ 1787189 h 3868013"/>
              <a:gd name="connsiteX6" fmla="*/ 1428751 w 2091690"/>
              <a:gd name="connsiteY6" fmla="*/ 2013584 h 3868013"/>
              <a:gd name="connsiteX7" fmla="*/ 2091690 w 2091690"/>
              <a:gd name="connsiteY7" fmla="*/ 0 h 3868013"/>
              <a:gd name="connsiteX0" fmla="*/ 285750 w 2091690"/>
              <a:gd name="connsiteY0" fmla="*/ 3737610 h 3868013"/>
              <a:gd name="connsiteX1" fmla="*/ 1740870 w 2091690"/>
              <a:gd name="connsiteY1" fmla="*/ 3411555 h 3868013"/>
              <a:gd name="connsiteX2" fmla="*/ 600075 w 2091690"/>
              <a:gd name="connsiteY2" fmla="*/ 2489835 h 3868013"/>
              <a:gd name="connsiteX3" fmla="*/ 278430 w 2091690"/>
              <a:gd name="connsiteY3" fmla="*/ 2430480 h 3868013"/>
              <a:gd name="connsiteX4" fmla="*/ 0 w 2091690"/>
              <a:gd name="connsiteY4" fmla="*/ 2108834 h 3868013"/>
              <a:gd name="connsiteX5" fmla="*/ 278431 w 2091690"/>
              <a:gd name="connsiteY5" fmla="*/ 1787189 h 3868013"/>
              <a:gd name="connsiteX6" fmla="*/ 1428751 w 2091690"/>
              <a:gd name="connsiteY6" fmla="*/ 2013584 h 3868013"/>
              <a:gd name="connsiteX7" fmla="*/ 2091690 w 2091690"/>
              <a:gd name="connsiteY7" fmla="*/ 0 h 3868013"/>
              <a:gd name="connsiteX0" fmla="*/ 285750 w 2091690"/>
              <a:gd name="connsiteY0" fmla="*/ 3737610 h 3737610"/>
              <a:gd name="connsiteX1" fmla="*/ 409575 w 2091690"/>
              <a:gd name="connsiteY1" fmla="*/ 3175632 h 3737610"/>
              <a:gd name="connsiteX2" fmla="*/ 1740870 w 2091690"/>
              <a:gd name="connsiteY2" fmla="*/ 3411555 h 3737610"/>
              <a:gd name="connsiteX3" fmla="*/ 600075 w 2091690"/>
              <a:gd name="connsiteY3" fmla="*/ 2489835 h 3737610"/>
              <a:gd name="connsiteX4" fmla="*/ 278430 w 2091690"/>
              <a:gd name="connsiteY4" fmla="*/ 2430480 h 3737610"/>
              <a:gd name="connsiteX5" fmla="*/ 0 w 2091690"/>
              <a:gd name="connsiteY5" fmla="*/ 2108834 h 3737610"/>
              <a:gd name="connsiteX6" fmla="*/ 278431 w 2091690"/>
              <a:gd name="connsiteY6" fmla="*/ 1787189 h 3737610"/>
              <a:gd name="connsiteX7" fmla="*/ 1428751 w 2091690"/>
              <a:gd name="connsiteY7" fmla="*/ 2013584 h 3737610"/>
              <a:gd name="connsiteX8" fmla="*/ 2091690 w 2091690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600075 w 2587677"/>
              <a:gd name="connsiteY3" fmla="*/ 24898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600075 w 2587677"/>
              <a:gd name="connsiteY3" fmla="*/ 24898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1752600 w 2587677"/>
              <a:gd name="connsiteY3" fmla="*/ 273748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1790700 w 2587677"/>
              <a:gd name="connsiteY3" fmla="*/ 30613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1790700 w 2587677"/>
              <a:gd name="connsiteY3" fmla="*/ 30613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1590675 w 2587677"/>
              <a:gd name="connsiteY3" fmla="*/ 31756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285750 w 2587677"/>
              <a:gd name="connsiteY0" fmla="*/ 3737610 h 3737610"/>
              <a:gd name="connsiteX1" fmla="*/ 409575 w 2587677"/>
              <a:gd name="connsiteY1" fmla="*/ 3175632 h 3737610"/>
              <a:gd name="connsiteX2" fmla="*/ 1740870 w 2587677"/>
              <a:gd name="connsiteY2" fmla="*/ 3411555 h 3737610"/>
              <a:gd name="connsiteX3" fmla="*/ 1590675 w 2587677"/>
              <a:gd name="connsiteY3" fmla="*/ 3175635 h 3737610"/>
              <a:gd name="connsiteX4" fmla="*/ 278430 w 2587677"/>
              <a:gd name="connsiteY4" fmla="*/ 2430480 h 3737610"/>
              <a:gd name="connsiteX5" fmla="*/ 0 w 2587677"/>
              <a:gd name="connsiteY5" fmla="*/ 2108834 h 3737610"/>
              <a:gd name="connsiteX6" fmla="*/ 278431 w 2587677"/>
              <a:gd name="connsiteY6" fmla="*/ 1787189 h 3737610"/>
              <a:gd name="connsiteX7" fmla="*/ 1428751 w 2587677"/>
              <a:gd name="connsiteY7" fmla="*/ 2013584 h 3737610"/>
              <a:gd name="connsiteX8" fmla="*/ 2091690 w 2587677"/>
              <a:gd name="connsiteY8" fmla="*/ 0 h 3737610"/>
              <a:gd name="connsiteX0" fmla="*/ 587375 w 2889302"/>
              <a:gd name="connsiteY0" fmla="*/ 3737610 h 3737610"/>
              <a:gd name="connsiteX1" fmla="*/ 711200 w 2889302"/>
              <a:gd name="connsiteY1" fmla="*/ 3175632 h 3737610"/>
              <a:gd name="connsiteX2" fmla="*/ 2042495 w 2889302"/>
              <a:gd name="connsiteY2" fmla="*/ 3411555 h 3737610"/>
              <a:gd name="connsiteX3" fmla="*/ 1892300 w 2889302"/>
              <a:gd name="connsiteY3" fmla="*/ 3175635 h 3737610"/>
              <a:gd name="connsiteX4" fmla="*/ 2389805 w 2889302"/>
              <a:gd name="connsiteY4" fmla="*/ 2668605 h 3737610"/>
              <a:gd name="connsiteX5" fmla="*/ 301625 w 2889302"/>
              <a:gd name="connsiteY5" fmla="*/ 2108834 h 3737610"/>
              <a:gd name="connsiteX6" fmla="*/ 580056 w 2889302"/>
              <a:gd name="connsiteY6" fmla="*/ 1787189 h 3737610"/>
              <a:gd name="connsiteX7" fmla="*/ 1730376 w 2889302"/>
              <a:gd name="connsiteY7" fmla="*/ 2013584 h 3737610"/>
              <a:gd name="connsiteX8" fmla="*/ 2393315 w 2889302"/>
              <a:gd name="connsiteY8" fmla="*/ 0 h 3737610"/>
              <a:gd name="connsiteX0" fmla="*/ 587375 w 2889302"/>
              <a:gd name="connsiteY0" fmla="*/ 3737610 h 3737610"/>
              <a:gd name="connsiteX1" fmla="*/ 711200 w 2889302"/>
              <a:gd name="connsiteY1" fmla="*/ 3175632 h 3737610"/>
              <a:gd name="connsiteX2" fmla="*/ 2042495 w 2889302"/>
              <a:gd name="connsiteY2" fmla="*/ 3411555 h 3737610"/>
              <a:gd name="connsiteX3" fmla="*/ 1892300 w 2889302"/>
              <a:gd name="connsiteY3" fmla="*/ 3175635 h 3737610"/>
              <a:gd name="connsiteX4" fmla="*/ 2389805 w 2889302"/>
              <a:gd name="connsiteY4" fmla="*/ 2668605 h 3737610"/>
              <a:gd name="connsiteX5" fmla="*/ 301625 w 2889302"/>
              <a:gd name="connsiteY5" fmla="*/ 2108834 h 3737610"/>
              <a:gd name="connsiteX6" fmla="*/ 580056 w 2889302"/>
              <a:gd name="connsiteY6" fmla="*/ 1787189 h 3737610"/>
              <a:gd name="connsiteX7" fmla="*/ 1730376 w 2889302"/>
              <a:gd name="connsiteY7" fmla="*/ 2013584 h 3737610"/>
              <a:gd name="connsiteX8" fmla="*/ 2393315 w 2889302"/>
              <a:gd name="connsiteY8" fmla="*/ 0 h 3737610"/>
              <a:gd name="connsiteX0" fmla="*/ 180708 w 2482635"/>
              <a:gd name="connsiteY0" fmla="*/ 3737610 h 3737610"/>
              <a:gd name="connsiteX1" fmla="*/ 304533 w 2482635"/>
              <a:gd name="connsiteY1" fmla="*/ 3175632 h 3737610"/>
              <a:gd name="connsiteX2" fmla="*/ 1635828 w 2482635"/>
              <a:gd name="connsiteY2" fmla="*/ 3411555 h 3737610"/>
              <a:gd name="connsiteX3" fmla="*/ 1485633 w 2482635"/>
              <a:gd name="connsiteY3" fmla="*/ 3175635 h 3737610"/>
              <a:gd name="connsiteX4" fmla="*/ 1983138 w 2482635"/>
              <a:gd name="connsiteY4" fmla="*/ 2668605 h 3737610"/>
              <a:gd name="connsiteX5" fmla="*/ 580758 w 2482635"/>
              <a:gd name="connsiteY5" fmla="*/ 2708909 h 3737610"/>
              <a:gd name="connsiteX6" fmla="*/ 173389 w 2482635"/>
              <a:gd name="connsiteY6" fmla="*/ 1787189 h 3737610"/>
              <a:gd name="connsiteX7" fmla="*/ 1323709 w 2482635"/>
              <a:gd name="connsiteY7" fmla="*/ 2013584 h 3737610"/>
              <a:gd name="connsiteX8" fmla="*/ 1986648 w 2482635"/>
              <a:gd name="connsiteY8" fmla="*/ 0 h 3737610"/>
              <a:gd name="connsiteX0" fmla="*/ 118695 w 2420622"/>
              <a:gd name="connsiteY0" fmla="*/ 3737610 h 3737610"/>
              <a:gd name="connsiteX1" fmla="*/ 242520 w 2420622"/>
              <a:gd name="connsiteY1" fmla="*/ 3175632 h 3737610"/>
              <a:gd name="connsiteX2" fmla="*/ 1573815 w 2420622"/>
              <a:gd name="connsiteY2" fmla="*/ 3411555 h 3737610"/>
              <a:gd name="connsiteX3" fmla="*/ 1423620 w 2420622"/>
              <a:gd name="connsiteY3" fmla="*/ 3175635 h 3737610"/>
              <a:gd name="connsiteX4" fmla="*/ 1921125 w 2420622"/>
              <a:gd name="connsiteY4" fmla="*/ 2668605 h 3737610"/>
              <a:gd name="connsiteX5" fmla="*/ 518745 w 2420622"/>
              <a:gd name="connsiteY5" fmla="*/ 2708909 h 3737610"/>
              <a:gd name="connsiteX6" fmla="*/ 578101 w 2420622"/>
              <a:gd name="connsiteY6" fmla="*/ 2244389 h 3737610"/>
              <a:gd name="connsiteX7" fmla="*/ 1261696 w 2420622"/>
              <a:gd name="connsiteY7" fmla="*/ 2013584 h 3737610"/>
              <a:gd name="connsiteX8" fmla="*/ 1924635 w 2420622"/>
              <a:gd name="connsiteY8" fmla="*/ 0 h 3737610"/>
              <a:gd name="connsiteX0" fmla="*/ 118695 w 2420622"/>
              <a:gd name="connsiteY0" fmla="*/ 3737610 h 3737610"/>
              <a:gd name="connsiteX1" fmla="*/ 242520 w 2420622"/>
              <a:gd name="connsiteY1" fmla="*/ 3175632 h 3737610"/>
              <a:gd name="connsiteX2" fmla="*/ 1573815 w 2420622"/>
              <a:gd name="connsiteY2" fmla="*/ 3411555 h 3737610"/>
              <a:gd name="connsiteX3" fmla="*/ 1423620 w 2420622"/>
              <a:gd name="connsiteY3" fmla="*/ 3175635 h 3737610"/>
              <a:gd name="connsiteX4" fmla="*/ 1921125 w 2420622"/>
              <a:gd name="connsiteY4" fmla="*/ 2668605 h 3737610"/>
              <a:gd name="connsiteX5" fmla="*/ 518745 w 2420622"/>
              <a:gd name="connsiteY5" fmla="*/ 2708909 h 3737610"/>
              <a:gd name="connsiteX6" fmla="*/ 578101 w 2420622"/>
              <a:gd name="connsiteY6" fmla="*/ 2244389 h 3737610"/>
              <a:gd name="connsiteX7" fmla="*/ 1814146 w 2420622"/>
              <a:gd name="connsiteY7" fmla="*/ 1870709 h 3737610"/>
              <a:gd name="connsiteX8" fmla="*/ 1924635 w 2420622"/>
              <a:gd name="connsiteY8" fmla="*/ 0 h 3737610"/>
              <a:gd name="connsiteX0" fmla="*/ 118695 w 2420622"/>
              <a:gd name="connsiteY0" fmla="*/ 3728085 h 3728085"/>
              <a:gd name="connsiteX1" fmla="*/ 242520 w 2420622"/>
              <a:gd name="connsiteY1" fmla="*/ 3166107 h 3728085"/>
              <a:gd name="connsiteX2" fmla="*/ 1573815 w 2420622"/>
              <a:gd name="connsiteY2" fmla="*/ 3402030 h 3728085"/>
              <a:gd name="connsiteX3" fmla="*/ 1423620 w 2420622"/>
              <a:gd name="connsiteY3" fmla="*/ 3166110 h 3728085"/>
              <a:gd name="connsiteX4" fmla="*/ 1921125 w 2420622"/>
              <a:gd name="connsiteY4" fmla="*/ 2659080 h 3728085"/>
              <a:gd name="connsiteX5" fmla="*/ 518745 w 2420622"/>
              <a:gd name="connsiteY5" fmla="*/ 2699384 h 3728085"/>
              <a:gd name="connsiteX6" fmla="*/ 578101 w 2420622"/>
              <a:gd name="connsiteY6" fmla="*/ 2234864 h 3728085"/>
              <a:gd name="connsiteX7" fmla="*/ 1814146 w 2420622"/>
              <a:gd name="connsiteY7" fmla="*/ 1861184 h 3728085"/>
              <a:gd name="connsiteX8" fmla="*/ 1286460 w 2420622"/>
              <a:gd name="connsiteY8" fmla="*/ 0 h 3728085"/>
              <a:gd name="connsiteX0" fmla="*/ 118695 w 2420622"/>
              <a:gd name="connsiteY0" fmla="*/ 3728085 h 3728085"/>
              <a:gd name="connsiteX1" fmla="*/ 242520 w 2420622"/>
              <a:gd name="connsiteY1" fmla="*/ 3166107 h 3728085"/>
              <a:gd name="connsiteX2" fmla="*/ 1573815 w 2420622"/>
              <a:gd name="connsiteY2" fmla="*/ 3402030 h 3728085"/>
              <a:gd name="connsiteX3" fmla="*/ 1423620 w 2420622"/>
              <a:gd name="connsiteY3" fmla="*/ 3166110 h 3728085"/>
              <a:gd name="connsiteX4" fmla="*/ 1921125 w 2420622"/>
              <a:gd name="connsiteY4" fmla="*/ 2659080 h 3728085"/>
              <a:gd name="connsiteX5" fmla="*/ 518745 w 2420622"/>
              <a:gd name="connsiteY5" fmla="*/ 2699384 h 3728085"/>
              <a:gd name="connsiteX6" fmla="*/ 578101 w 2420622"/>
              <a:gd name="connsiteY6" fmla="*/ 2234864 h 3728085"/>
              <a:gd name="connsiteX7" fmla="*/ 1814146 w 2420622"/>
              <a:gd name="connsiteY7" fmla="*/ 1861184 h 3728085"/>
              <a:gd name="connsiteX8" fmla="*/ 1943685 w 2420622"/>
              <a:gd name="connsiteY8" fmla="*/ 0 h 3728085"/>
              <a:gd name="connsiteX0" fmla="*/ 118695 w 2420622"/>
              <a:gd name="connsiteY0" fmla="*/ 3728085 h 3728085"/>
              <a:gd name="connsiteX1" fmla="*/ 242520 w 2420622"/>
              <a:gd name="connsiteY1" fmla="*/ 3166107 h 3728085"/>
              <a:gd name="connsiteX2" fmla="*/ 1573815 w 2420622"/>
              <a:gd name="connsiteY2" fmla="*/ 3402030 h 3728085"/>
              <a:gd name="connsiteX3" fmla="*/ 1423620 w 2420622"/>
              <a:gd name="connsiteY3" fmla="*/ 3166110 h 3728085"/>
              <a:gd name="connsiteX4" fmla="*/ 1921125 w 2420622"/>
              <a:gd name="connsiteY4" fmla="*/ 2659080 h 3728085"/>
              <a:gd name="connsiteX5" fmla="*/ 518745 w 2420622"/>
              <a:gd name="connsiteY5" fmla="*/ 2699384 h 3728085"/>
              <a:gd name="connsiteX6" fmla="*/ 578101 w 2420622"/>
              <a:gd name="connsiteY6" fmla="*/ 2234864 h 3728085"/>
              <a:gd name="connsiteX7" fmla="*/ 1814146 w 2420622"/>
              <a:gd name="connsiteY7" fmla="*/ 1861184 h 3728085"/>
              <a:gd name="connsiteX8" fmla="*/ 775919 w 2420622"/>
              <a:gd name="connsiteY8" fmla="*/ 1080132 h 3728085"/>
              <a:gd name="connsiteX9" fmla="*/ 1943685 w 2420622"/>
              <a:gd name="connsiteY9" fmla="*/ 0 h 3728085"/>
              <a:gd name="connsiteX0" fmla="*/ 118695 w 2420622"/>
              <a:gd name="connsiteY0" fmla="*/ 3728085 h 3728085"/>
              <a:gd name="connsiteX1" fmla="*/ 242520 w 2420622"/>
              <a:gd name="connsiteY1" fmla="*/ 3166107 h 3728085"/>
              <a:gd name="connsiteX2" fmla="*/ 1573815 w 2420622"/>
              <a:gd name="connsiteY2" fmla="*/ 3402030 h 3728085"/>
              <a:gd name="connsiteX3" fmla="*/ 1423620 w 2420622"/>
              <a:gd name="connsiteY3" fmla="*/ 3166110 h 3728085"/>
              <a:gd name="connsiteX4" fmla="*/ 1921125 w 2420622"/>
              <a:gd name="connsiteY4" fmla="*/ 2659080 h 3728085"/>
              <a:gd name="connsiteX5" fmla="*/ 518745 w 2420622"/>
              <a:gd name="connsiteY5" fmla="*/ 2699384 h 3728085"/>
              <a:gd name="connsiteX6" fmla="*/ 578101 w 2420622"/>
              <a:gd name="connsiteY6" fmla="*/ 2234864 h 3728085"/>
              <a:gd name="connsiteX7" fmla="*/ 1814146 w 2420622"/>
              <a:gd name="connsiteY7" fmla="*/ 1861184 h 3728085"/>
              <a:gd name="connsiteX8" fmla="*/ 775919 w 2420622"/>
              <a:gd name="connsiteY8" fmla="*/ 1080132 h 3728085"/>
              <a:gd name="connsiteX9" fmla="*/ 1943685 w 2420622"/>
              <a:gd name="connsiteY9" fmla="*/ 0 h 3728085"/>
              <a:gd name="connsiteX0" fmla="*/ 118695 w 2420622"/>
              <a:gd name="connsiteY0" fmla="*/ 3737610 h 3737610"/>
              <a:gd name="connsiteX1" fmla="*/ 242520 w 2420622"/>
              <a:gd name="connsiteY1" fmla="*/ 3175632 h 3737610"/>
              <a:gd name="connsiteX2" fmla="*/ 1573815 w 2420622"/>
              <a:gd name="connsiteY2" fmla="*/ 3411555 h 3737610"/>
              <a:gd name="connsiteX3" fmla="*/ 1423620 w 2420622"/>
              <a:gd name="connsiteY3" fmla="*/ 3175635 h 3737610"/>
              <a:gd name="connsiteX4" fmla="*/ 1921125 w 2420622"/>
              <a:gd name="connsiteY4" fmla="*/ 2668605 h 3737610"/>
              <a:gd name="connsiteX5" fmla="*/ 518745 w 2420622"/>
              <a:gd name="connsiteY5" fmla="*/ 2708909 h 3737610"/>
              <a:gd name="connsiteX6" fmla="*/ 578101 w 2420622"/>
              <a:gd name="connsiteY6" fmla="*/ 2244389 h 3737610"/>
              <a:gd name="connsiteX7" fmla="*/ 1814146 w 2420622"/>
              <a:gd name="connsiteY7" fmla="*/ 1870709 h 3737610"/>
              <a:gd name="connsiteX8" fmla="*/ 775919 w 2420622"/>
              <a:gd name="connsiteY8" fmla="*/ 1089657 h 3737610"/>
              <a:gd name="connsiteX9" fmla="*/ 1934160 w 2420622"/>
              <a:gd name="connsiteY9" fmla="*/ 0 h 3737610"/>
              <a:gd name="connsiteX0" fmla="*/ 118695 w 2462111"/>
              <a:gd name="connsiteY0" fmla="*/ 3737610 h 3737610"/>
              <a:gd name="connsiteX1" fmla="*/ 242520 w 2462111"/>
              <a:gd name="connsiteY1" fmla="*/ 3175632 h 3737610"/>
              <a:gd name="connsiteX2" fmla="*/ 1573815 w 2462111"/>
              <a:gd name="connsiteY2" fmla="*/ 3411555 h 3737610"/>
              <a:gd name="connsiteX3" fmla="*/ 1423620 w 2462111"/>
              <a:gd name="connsiteY3" fmla="*/ 3175635 h 3737610"/>
              <a:gd name="connsiteX4" fmla="*/ 1921125 w 2462111"/>
              <a:gd name="connsiteY4" fmla="*/ 2668605 h 3737610"/>
              <a:gd name="connsiteX5" fmla="*/ 518745 w 2462111"/>
              <a:gd name="connsiteY5" fmla="*/ 2708909 h 3737610"/>
              <a:gd name="connsiteX6" fmla="*/ 578101 w 2462111"/>
              <a:gd name="connsiteY6" fmla="*/ 2244389 h 3737610"/>
              <a:gd name="connsiteX7" fmla="*/ 1814146 w 2462111"/>
              <a:gd name="connsiteY7" fmla="*/ 1870709 h 3737610"/>
              <a:gd name="connsiteX8" fmla="*/ 775919 w 2462111"/>
              <a:gd name="connsiteY8" fmla="*/ 1089657 h 3737610"/>
              <a:gd name="connsiteX9" fmla="*/ 1934160 w 2462111"/>
              <a:gd name="connsiteY9" fmla="*/ 0 h 3737610"/>
              <a:gd name="connsiteX0" fmla="*/ 118695 w 2462111"/>
              <a:gd name="connsiteY0" fmla="*/ 3737610 h 3737610"/>
              <a:gd name="connsiteX1" fmla="*/ 242520 w 2462111"/>
              <a:gd name="connsiteY1" fmla="*/ 3175632 h 3737610"/>
              <a:gd name="connsiteX2" fmla="*/ 1573815 w 2462111"/>
              <a:gd name="connsiteY2" fmla="*/ 3411555 h 3737610"/>
              <a:gd name="connsiteX3" fmla="*/ 1423620 w 2462111"/>
              <a:gd name="connsiteY3" fmla="*/ 3175635 h 3737610"/>
              <a:gd name="connsiteX4" fmla="*/ 1921125 w 2462111"/>
              <a:gd name="connsiteY4" fmla="*/ 2668605 h 3737610"/>
              <a:gd name="connsiteX5" fmla="*/ 518745 w 2462111"/>
              <a:gd name="connsiteY5" fmla="*/ 2708909 h 3737610"/>
              <a:gd name="connsiteX6" fmla="*/ 578101 w 2462111"/>
              <a:gd name="connsiteY6" fmla="*/ 2244389 h 3737610"/>
              <a:gd name="connsiteX7" fmla="*/ 1814146 w 2462111"/>
              <a:gd name="connsiteY7" fmla="*/ 1870709 h 3737610"/>
              <a:gd name="connsiteX8" fmla="*/ 775919 w 2462111"/>
              <a:gd name="connsiteY8" fmla="*/ 1089657 h 3737610"/>
              <a:gd name="connsiteX9" fmla="*/ 1934160 w 2462111"/>
              <a:gd name="connsiteY9" fmla="*/ 0 h 3737610"/>
              <a:gd name="connsiteX0" fmla="*/ 542658 w 2886074"/>
              <a:gd name="connsiteY0" fmla="*/ 3737610 h 3737610"/>
              <a:gd name="connsiteX1" fmla="*/ 666483 w 2886074"/>
              <a:gd name="connsiteY1" fmla="*/ 3175632 h 3737610"/>
              <a:gd name="connsiteX2" fmla="*/ 1997778 w 2886074"/>
              <a:gd name="connsiteY2" fmla="*/ 3411555 h 3737610"/>
              <a:gd name="connsiteX3" fmla="*/ 1847583 w 2886074"/>
              <a:gd name="connsiteY3" fmla="*/ 3175635 h 3737610"/>
              <a:gd name="connsiteX4" fmla="*/ 2345088 w 2886074"/>
              <a:gd name="connsiteY4" fmla="*/ 2668605 h 3737610"/>
              <a:gd name="connsiteX5" fmla="*/ 942708 w 2886074"/>
              <a:gd name="connsiteY5" fmla="*/ 2708909 h 3737610"/>
              <a:gd name="connsiteX6" fmla="*/ 1002064 w 2886074"/>
              <a:gd name="connsiteY6" fmla="*/ 2244389 h 3737610"/>
              <a:gd name="connsiteX7" fmla="*/ 2238109 w 2886074"/>
              <a:gd name="connsiteY7" fmla="*/ 1870709 h 3737610"/>
              <a:gd name="connsiteX8" fmla="*/ 1199882 w 2886074"/>
              <a:gd name="connsiteY8" fmla="*/ 1089657 h 3737610"/>
              <a:gd name="connsiteX9" fmla="*/ 2358123 w 2886074"/>
              <a:gd name="connsiteY9" fmla="*/ 0 h 3737610"/>
              <a:gd name="connsiteX0" fmla="*/ 542658 w 2886074"/>
              <a:gd name="connsiteY0" fmla="*/ 3737610 h 3737610"/>
              <a:gd name="connsiteX1" fmla="*/ 666483 w 2886074"/>
              <a:gd name="connsiteY1" fmla="*/ 3175632 h 3737610"/>
              <a:gd name="connsiteX2" fmla="*/ 1997778 w 2886074"/>
              <a:gd name="connsiteY2" fmla="*/ 3411555 h 3737610"/>
              <a:gd name="connsiteX3" fmla="*/ 1847583 w 2886074"/>
              <a:gd name="connsiteY3" fmla="*/ 3175635 h 3737610"/>
              <a:gd name="connsiteX4" fmla="*/ 2345088 w 2886074"/>
              <a:gd name="connsiteY4" fmla="*/ 2668605 h 3737610"/>
              <a:gd name="connsiteX5" fmla="*/ 942708 w 2886074"/>
              <a:gd name="connsiteY5" fmla="*/ 2708909 h 3737610"/>
              <a:gd name="connsiteX6" fmla="*/ 1002064 w 2886074"/>
              <a:gd name="connsiteY6" fmla="*/ 2244389 h 3737610"/>
              <a:gd name="connsiteX7" fmla="*/ 2238109 w 2886074"/>
              <a:gd name="connsiteY7" fmla="*/ 1870709 h 3737610"/>
              <a:gd name="connsiteX8" fmla="*/ 1199882 w 2886074"/>
              <a:gd name="connsiteY8" fmla="*/ 1089657 h 3737610"/>
              <a:gd name="connsiteX9" fmla="*/ 2358123 w 2886074"/>
              <a:gd name="connsiteY9" fmla="*/ 0 h 3737610"/>
              <a:gd name="connsiteX0" fmla="*/ 542658 w 2886074"/>
              <a:gd name="connsiteY0" fmla="*/ 3737610 h 3737610"/>
              <a:gd name="connsiteX1" fmla="*/ 666483 w 2886074"/>
              <a:gd name="connsiteY1" fmla="*/ 3175632 h 3737610"/>
              <a:gd name="connsiteX2" fmla="*/ 1997778 w 2886074"/>
              <a:gd name="connsiteY2" fmla="*/ 3411555 h 3737610"/>
              <a:gd name="connsiteX3" fmla="*/ 1847583 w 2886074"/>
              <a:gd name="connsiteY3" fmla="*/ 3175635 h 3737610"/>
              <a:gd name="connsiteX4" fmla="*/ 2345088 w 2886074"/>
              <a:gd name="connsiteY4" fmla="*/ 2668605 h 3737610"/>
              <a:gd name="connsiteX5" fmla="*/ 942708 w 2886074"/>
              <a:gd name="connsiteY5" fmla="*/ 2708909 h 3737610"/>
              <a:gd name="connsiteX6" fmla="*/ 1002064 w 2886074"/>
              <a:gd name="connsiteY6" fmla="*/ 2244389 h 3737610"/>
              <a:gd name="connsiteX7" fmla="*/ 2438134 w 2886074"/>
              <a:gd name="connsiteY7" fmla="*/ 1889759 h 3737610"/>
              <a:gd name="connsiteX8" fmla="*/ 1199882 w 2886074"/>
              <a:gd name="connsiteY8" fmla="*/ 1089657 h 3737610"/>
              <a:gd name="connsiteX9" fmla="*/ 2358123 w 2886074"/>
              <a:gd name="connsiteY9" fmla="*/ 0 h 3737610"/>
              <a:gd name="connsiteX0" fmla="*/ 542658 w 2886074"/>
              <a:gd name="connsiteY0" fmla="*/ 3737610 h 3737610"/>
              <a:gd name="connsiteX1" fmla="*/ 666483 w 2886074"/>
              <a:gd name="connsiteY1" fmla="*/ 3175632 h 3737610"/>
              <a:gd name="connsiteX2" fmla="*/ 1997778 w 2886074"/>
              <a:gd name="connsiteY2" fmla="*/ 3411555 h 3737610"/>
              <a:gd name="connsiteX3" fmla="*/ 1847583 w 2886074"/>
              <a:gd name="connsiteY3" fmla="*/ 3175635 h 3737610"/>
              <a:gd name="connsiteX4" fmla="*/ 2345088 w 2886074"/>
              <a:gd name="connsiteY4" fmla="*/ 2668605 h 3737610"/>
              <a:gd name="connsiteX5" fmla="*/ 942708 w 2886074"/>
              <a:gd name="connsiteY5" fmla="*/ 2708909 h 3737610"/>
              <a:gd name="connsiteX6" fmla="*/ 1002064 w 2886074"/>
              <a:gd name="connsiteY6" fmla="*/ 2244389 h 3737610"/>
              <a:gd name="connsiteX7" fmla="*/ 2438134 w 2886074"/>
              <a:gd name="connsiteY7" fmla="*/ 1889759 h 3737610"/>
              <a:gd name="connsiteX8" fmla="*/ 1199882 w 2886074"/>
              <a:gd name="connsiteY8" fmla="*/ 1089657 h 3737610"/>
              <a:gd name="connsiteX9" fmla="*/ 2358123 w 2886074"/>
              <a:gd name="connsiteY9" fmla="*/ 0 h 3737610"/>
              <a:gd name="connsiteX0" fmla="*/ 542658 w 2886074"/>
              <a:gd name="connsiteY0" fmla="*/ 3737610 h 3737610"/>
              <a:gd name="connsiteX1" fmla="*/ 666483 w 2886074"/>
              <a:gd name="connsiteY1" fmla="*/ 3175632 h 3737610"/>
              <a:gd name="connsiteX2" fmla="*/ 1997778 w 2886074"/>
              <a:gd name="connsiteY2" fmla="*/ 3411555 h 3737610"/>
              <a:gd name="connsiteX3" fmla="*/ 1847583 w 2886074"/>
              <a:gd name="connsiteY3" fmla="*/ 3175635 h 3737610"/>
              <a:gd name="connsiteX4" fmla="*/ 2345088 w 2886074"/>
              <a:gd name="connsiteY4" fmla="*/ 2668605 h 3737610"/>
              <a:gd name="connsiteX5" fmla="*/ 942708 w 2886074"/>
              <a:gd name="connsiteY5" fmla="*/ 2708909 h 3737610"/>
              <a:gd name="connsiteX6" fmla="*/ 1002064 w 2886074"/>
              <a:gd name="connsiteY6" fmla="*/ 2244389 h 3737610"/>
              <a:gd name="connsiteX7" fmla="*/ 2438134 w 2886074"/>
              <a:gd name="connsiteY7" fmla="*/ 1889759 h 3737610"/>
              <a:gd name="connsiteX8" fmla="*/ 1199882 w 2886074"/>
              <a:gd name="connsiteY8" fmla="*/ 1089657 h 3737610"/>
              <a:gd name="connsiteX9" fmla="*/ 2358123 w 2886074"/>
              <a:gd name="connsiteY9" fmla="*/ 0 h 3737610"/>
              <a:gd name="connsiteX0" fmla="*/ 542658 w 2886074"/>
              <a:gd name="connsiteY0" fmla="*/ 3737610 h 3737610"/>
              <a:gd name="connsiteX1" fmla="*/ 1418957 w 2886074"/>
              <a:gd name="connsiteY1" fmla="*/ 3623307 h 3737610"/>
              <a:gd name="connsiteX2" fmla="*/ 666483 w 2886074"/>
              <a:gd name="connsiteY2" fmla="*/ 3175632 h 3737610"/>
              <a:gd name="connsiteX3" fmla="*/ 1997778 w 2886074"/>
              <a:gd name="connsiteY3" fmla="*/ 3411555 h 3737610"/>
              <a:gd name="connsiteX4" fmla="*/ 1847583 w 2886074"/>
              <a:gd name="connsiteY4" fmla="*/ 3175635 h 3737610"/>
              <a:gd name="connsiteX5" fmla="*/ 2345088 w 2886074"/>
              <a:gd name="connsiteY5" fmla="*/ 2668605 h 3737610"/>
              <a:gd name="connsiteX6" fmla="*/ 942708 w 2886074"/>
              <a:gd name="connsiteY6" fmla="*/ 2708909 h 3737610"/>
              <a:gd name="connsiteX7" fmla="*/ 1002064 w 2886074"/>
              <a:gd name="connsiteY7" fmla="*/ 2244389 h 3737610"/>
              <a:gd name="connsiteX8" fmla="*/ 2438134 w 2886074"/>
              <a:gd name="connsiteY8" fmla="*/ 1889759 h 3737610"/>
              <a:gd name="connsiteX9" fmla="*/ 1199882 w 2886074"/>
              <a:gd name="connsiteY9" fmla="*/ 1089657 h 3737610"/>
              <a:gd name="connsiteX10" fmla="*/ 2358123 w 2886074"/>
              <a:gd name="connsiteY10" fmla="*/ 0 h 3737610"/>
              <a:gd name="connsiteX0" fmla="*/ 542658 w 2886074"/>
              <a:gd name="connsiteY0" fmla="*/ 3737610 h 3737610"/>
              <a:gd name="connsiteX1" fmla="*/ 637907 w 2886074"/>
              <a:gd name="connsiteY1" fmla="*/ 3499482 h 3737610"/>
              <a:gd name="connsiteX2" fmla="*/ 1418957 w 2886074"/>
              <a:gd name="connsiteY2" fmla="*/ 3623307 h 3737610"/>
              <a:gd name="connsiteX3" fmla="*/ 666483 w 2886074"/>
              <a:gd name="connsiteY3" fmla="*/ 3175632 h 3737610"/>
              <a:gd name="connsiteX4" fmla="*/ 1997778 w 2886074"/>
              <a:gd name="connsiteY4" fmla="*/ 3411555 h 3737610"/>
              <a:gd name="connsiteX5" fmla="*/ 1847583 w 2886074"/>
              <a:gd name="connsiteY5" fmla="*/ 3175635 h 3737610"/>
              <a:gd name="connsiteX6" fmla="*/ 2345088 w 2886074"/>
              <a:gd name="connsiteY6" fmla="*/ 2668605 h 3737610"/>
              <a:gd name="connsiteX7" fmla="*/ 942708 w 2886074"/>
              <a:gd name="connsiteY7" fmla="*/ 2708909 h 3737610"/>
              <a:gd name="connsiteX8" fmla="*/ 1002064 w 2886074"/>
              <a:gd name="connsiteY8" fmla="*/ 2244389 h 3737610"/>
              <a:gd name="connsiteX9" fmla="*/ 2438134 w 2886074"/>
              <a:gd name="connsiteY9" fmla="*/ 1889759 h 3737610"/>
              <a:gd name="connsiteX10" fmla="*/ 1199882 w 2886074"/>
              <a:gd name="connsiteY10" fmla="*/ 1089657 h 3737610"/>
              <a:gd name="connsiteX11" fmla="*/ 2358123 w 2886074"/>
              <a:gd name="connsiteY11" fmla="*/ 0 h 3737610"/>
              <a:gd name="connsiteX0" fmla="*/ 582245 w 2925661"/>
              <a:gd name="connsiteY0" fmla="*/ 3737610 h 3737610"/>
              <a:gd name="connsiteX1" fmla="*/ 677494 w 2925661"/>
              <a:gd name="connsiteY1" fmla="*/ 3499482 h 3737610"/>
              <a:gd name="connsiteX2" fmla="*/ 1458544 w 2925661"/>
              <a:gd name="connsiteY2" fmla="*/ 3623307 h 3737610"/>
              <a:gd name="connsiteX3" fmla="*/ 706070 w 2925661"/>
              <a:gd name="connsiteY3" fmla="*/ 3175632 h 3737610"/>
              <a:gd name="connsiteX4" fmla="*/ 2037365 w 2925661"/>
              <a:gd name="connsiteY4" fmla="*/ 3411555 h 3737610"/>
              <a:gd name="connsiteX5" fmla="*/ 1887170 w 2925661"/>
              <a:gd name="connsiteY5" fmla="*/ 3175635 h 3737610"/>
              <a:gd name="connsiteX6" fmla="*/ 2384675 w 2925661"/>
              <a:gd name="connsiteY6" fmla="*/ 2668605 h 3737610"/>
              <a:gd name="connsiteX7" fmla="*/ 982295 w 2925661"/>
              <a:gd name="connsiteY7" fmla="*/ 2708909 h 3737610"/>
              <a:gd name="connsiteX8" fmla="*/ 1041651 w 2925661"/>
              <a:gd name="connsiteY8" fmla="*/ 2244389 h 3737610"/>
              <a:gd name="connsiteX9" fmla="*/ 2477721 w 2925661"/>
              <a:gd name="connsiteY9" fmla="*/ 1889759 h 3737610"/>
              <a:gd name="connsiteX10" fmla="*/ 1239469 w 2925661"/>
              <a:gd name="connsiteY10" fmla="*/ 1089657 h 3737610"/>
              <a:gd name="connsiteX11" fmla="*/ 2397710 w 2925661"/>
              <a:gd name="connsiteY11" fmla="*/ 0 h 3737610"/>
              <a:gd name="connsiteX0" fmla="*/ 582245 w 2925661"/>
              <a:gd name="connsiteY0" fmla="*/ 3737610 h 3737610"/>
              <a:gd name="connsiteX1" fmla="*/ 677494 w 2925661"/>
              <a:gd name="connsiteY1" fmla="*/ 3499482 h 3737610"/>
              <a:gd name="connsiteX2" fmla="*/ 1915744 w 2925661"/>
              <a:gd name="connsiteY2" fmla="*/ 3594732 h 3737610"/>
              <a:gd name="connsiteX3" fmla="*/ 706070 w 2925661"/>
              <a:gd name="connsiteY3" fmla="*/ 3175632 h 3737610"/>
              <a:gd name="connsiteX4" fmla="*/ 2037365 w 2925661"/>
              <a:gd name="connsiteY4" fmla="*/ 3411555 h 3737610"/>
              <a:gd name="connsiteX5" fmla="*/ 1887170 w 2925661"/>
              <a:gd name="connsiteY5" fmla="*/ 3175635 h 3737610"/>
              <a:gd name="connsiteX6" fmla="*/ 2384675 w 2925661"/>
              <a:gd name="connsiteY6" fmla="*/ 2668605 h 3737610"/>
              <a:gd name="connsiteX7" fmla="*/ 982295 w 2925661"/>
              <a:gd name="connsiteY7" fmla="*/ 2708909 h 3737610"/>
              <a:gd name="connsiteX8" fmla="*/ 1041651 w 2925661"/>
              <a:gd name="connsiteY8" fmla="*/ 2244389 h 3737610"/>
              <a:gd name="connsiteX9" fmla="*/ 2477721 w 2925661"/>
              <a:gd name="connsiteY9" fmla="*/ 1889759 h 3737610"/>
              <a:gd name="connsiteX10" fmla="*/ 1239469 w 2925661"/>
              <a:gd name="connsiteY10" fmla="*/ 1089657 h 3737610"/>
              <a:gd name="connsiteX11" fmla="*/ 2397710 w 2925661"/>
              <a:gd name="connsiteY11" fmla="*/ 0 h 3737610"/>
              <a:gd name="connsiteX0" fmla="*/ 582245 w 2925661"/>
              <a:gd name="connsiteY0" fmla="*/ 3737610 h 3737610"/>
              <a:gd name="connsiteX1" fmla="*/ 677494 w 2925661"/>
              <a:gd name="connsiteY1" fmla="*/ 3499482 h 3737610"/>
              <a:gd name="connsiteX2" fmla="*/ 2049094 w 2925661"/>
              <a:gd name="connsiteY2" fmla="*/ 3604257 h 3737610"/>
              <a:gd name="connsiteX3" fmla="*/ 706070 w 2925661"/>
              <a:gd name="connsiteY3" fmla="*/ 3175632 h 3737610"/>
              <a:gd name="connsiteX4" fmla="*/ 2037365 w 2925661"/>
              <a:gd name="connsiteY4" fmla="*/ 3411555 h 3737610"/>
              <a:gd name="connsiteX5" fmla="*/ 1887170 w 2925661"/>
              <a:gd name="connsiteY5" fmla="*/ 3175635 h 3737610"/>
              <a:gd name="connsiteX6" fmla="*/ 2384675 w 2925661"/>
              <a:gd name="connsiteY6" fmla="*/ 2668605 h 3737610"/>
              <a:gd name="connsiteX7" fmla="*/ 982295 w 2925661"/>
              <a:gd name="connsiteY7" fmla="*/ 2708909 h 3737610"/>
              <a:gd name="connsiteX8" fmla="*/ 1041651 w 2925661"/>
              <a:gd name="connsiteY8" fmla="*/ 2244389 h 3737610"/>
              <a:gd name="connsiteX9" fmla="*/ 2477721 w 2925661"/>
              <a:gd name="connsiteY9" fmla="*/ 1889759 h 3737610"/>
              <a:gd name="connsiteX10" fmla="*/ 1239469 w 2925661"/>
              <a:gd name="connsiteY10" fmla="*/ 1089657 h 3737610"/>
              <a:gd name="connsiteX11" fmla="*/ 2397710 w 2925661"/>
              <a:gd name="connsiteY11" fmla="*/ 0 h 3737610"/>
              <a:gd name="connsiteX0" fmla="*/ 582245 w 2925661"/>
              <a:gd name="connsiteY0" fmla="*/ 3737610 h 3782057"/>
              <a:gd name="connsiteX1" fmla="*/ 677494 w 2925661"/>
              <a:gd name="connsiteY1" fmla="*/ 3499482 h 3782057"/>
              <a:gd name="connsiteX2" fmla="*/ 2049094 w 2925661"/>
              <a:gd name="connsiteY2" fmla="*/ 3604257 h 3782057"/>
              <a:gd name="connsiteX3" fmla="*/ 706070 w 2925661"/>
              <a:gd name="connsiteY3" fmla="*/ 3175632 h 3782057"/>
              <a:gd name="connsiteX4" fmla="*/ 2037365 w 2925661"/>
              <a:gd name="connsiteY4" fmla="*/ 3411555 h 3782057"/>
              <a:gd name="connsiteX5" fmla="*/ 1887170 w 2925661"/>
              <a:gd name="connsiteY5" fmla="*/ 3175635 h 3782057"/>
              <a:gd name="connsiteX6" fmla="*/ 2384675 w 2925661"/>
              <a:gd name="connsiteY6" fmla="*/ 2668605 h 3782057"/>
              <a:gd name="connsiteX7" fmla="*/ 982295 w 2925661"/>
              <a:gd name="connsiteY7" fmla="*/ 2708909 h 3782057"/>
              <a:gd name="connsiteX8" fmla="*/ 1041651 w 2925661"/>
              <a:gd name="connsiteY8" fmla="*/ 2244389 h 3782057"/>
              <a:gd name="connsiteX9" fmla="*/ 2477721 w 2925661"/>
              <a:gd name="connsiteY9" fmla="*/ 1889759 h 3782057"/>
              <a:gd name="connsiteX10" fmla="*/ 1239469 w 2925661"/>
              <a:gd name="connsiteY10" fmla="*/ 1089657 h 3782057"/>
              <a:gd name="connsiteX11" fmla="*/ 2397710 w 2925661"/>
              <a:gd name="connsiteY11" fmla="*/ 0 h 3782057"/>
              <a:gd name="connsiteX0" fmla="*/ 582245 w 2925661"/>
              <a:gd name="connsiteY0" fmla="*/ 3737610 h 3782057"/>
              <a:gd name="connsiteX1" fmla="*/ 677494 w 2925661"/>
              <a:gd name="connsiteY1" fmla="*/ 3499482 h 3782057"/>
              <a:gd name="connsiteX2" fmla="*/ 2049094 w 2925661"/>
              <a:gd name="connsiteY2" fmla="*/ 3604257 h 3782057"/>
              <a:gd name="connsiteX3" fmla="*/ 706070 w 2925661"/>
              <a:gd name="connsiteY3" fmla="*/ 3175632 h 3782057"/>
              <a:gd name="connsiteX4" fmla="*/ 2037365 w 2925661"/>
              <a:gd name="connsiteY4" fmla="*/ 3411555 h 3782057"/>
              <a:gd name="connsiteX5" fmla="*/ 1887170 w 2925661"/>
              <a:gd name="connsiteY5" fmla="*/ 3175635 h 3782057"/>
              <a:gd name="connsiteX6" fmla="*/ 2384675 w 2925661"/>
              <a:gd name="connsiteY6" fmla="*/ 2668605 h 3782057"/>
              <a:gd name="connsiteX7" fmla="*/ 982295 w 2925661"/>
              <a:gd name="connsiteY7" fmla="*/ 2708909 h 3782057"/>
              <a:gd name="connsiteX8" fmla="*/ 1041651 w 2925661"/>
              <a:gd name="connsiteY8" fmla="*/ 2244389 h 3782057"/>
              <a:gd name="connsiteX9" fmla="*/ 2477721 w 2925661"/>
              <a:gd name="connsiteY9" fmla="*/ 1889759 h 3782057"/>
              <a:gd name="connsiteX10" fmla="*/ 1239469 w 2925661"/>
              <a:gd name="connsiteY10" fmla="*/ 1089657 h 3782057"/>
              <a:gd name="connsiteX11" fmla="*/ 2397710 w 2925661"/>
              <a:gd name="connsiteY11" fmla="*/ 0 h 3782057"/>
              <a:gd name="connsiteX0" fmla="*/ 582245 w 2925661"/>
              <a:gd name="connsiteY0" fmla="*/ 3737610 h 3782057"/>
              <a:gd name="connsiteX1" fmla="*/ 677494 w 2925661"/>
              <a:gd name="connsiteY1" fmla="*/ 3499482 h 3782057"/>
              <a:gd name="connsiteX2" fmla="*/ 2049094 w 2925661"/>
              <a:gd name="connsiteY2" fmla="*/ 3604257 h 3782057"/>
              <a:gd name="connsiteX3" fmla="*/ 706070 w 2925661"/>
              <a:gd name="connsiteY3" fmla="*/ 3175632 h 3782057"/>
              <a:gd name="connsiteX4" fmla="*/ 2037365 w 2925661"/>
              <a:gd name="connsiteY4" fmla="*/ 3411555 h 3782057"/>
              <a:gd name="connsiteX5" fmla="*/ 1887170 w 2925661"/>
              <a:gd name="connsiteY5" fmla="*/ 3175635 h 3782057"/>
              <a:gd name="connsiteX6" fmla="*/ 2384675 w 2925661"/>
              <a:gd name="connsiteY6" fmla="*/ 2668605 h 3782057"/>
              <a:gd name="connsiteX7" fmla="*/ 982295 w 2925661"/>
              <a:gd name="connsiteY7" fmla="*/ 2708909 h 3782057"/>
              <a:gd name="connsiteX8" fmla="*/ 1041651 w 2925661"/>
              <a:gd name="connsiteY8" fmla="*/ 2244389 h 3782057"/>
              <a:gd name="connsiteX9" fmla="*/ 2477721 w 2925661"/>
              <a:gd name="connsiteY9" fmla="*/ 1889759 h 3782057"/>
              <a:gd name="connsiteX10" fmla="*/ 1239469 w 2925661"/>
              <a:gd name="connsiteY10" fmla="*/ 1089657 h 3782057"/>
              <a:gd name="connsiteX11" fmla="*/ 2397710 w 2925661"/>
              <a:gd name="connsiteY11" fmla="*/ 0 h 3782057"/>
              <a:gd name="connsiteX0" fmla="*/ 582245 w 2925661"/>
              <a:gd name="connsiteY0" fmla="*/ 3737610 h 3782057"/>
              <a:gd name="connsiteX1" fmla="*/ 677494 w 2925661"/>
              <a:gd name="connsiteY1" fmla="*/ 3499482 h 3782057"/>
              <a:gd name="connsiteX2" fmla="*/ 2049094 w 2925661"/>
              <a:gd name="connsiteY2" fmla="*/ 3604257 h 3782057"/>
              <a:gd name="connsiteX3" fmla="*/ 706070 w 2925661"/>
              <a:gd name="connsiteY3" fmla="*/ 3175632 h 3782057"/>
              <a:gd name="connsiteX4" fmla="*/ 2037365 w 2925661"/>
              <a:gd name="connsiteY4" fmla="*/ 3411555 h 3782057"/>
              <a:gd name="connsiteX5" fmla="*/ 1887170 w 2925661"/>
              <a:gd name="connsiteY5" fmla="*/ 3175635 h 3782057"/>
              <a:gd name="connsiteX6" fmla="*/ 2384675 w 2925661"/>
              <a:gd name="connsiteY6" fmla="*/ 2668605 h 3782057"/>
              <a:gd name="connsiteX7" fmla="*/ 982295 w 2925661"/>
              <a:gd name="connsiteY7" fmla="*/ 2708909 h 3782057"/>
              <a:gd name="connsiteX8" fmla="*/ 1041651 w 2925661"/>
              <a:gd name="connsiteY8" fmla="*/ 2244389 h 3782057"/>
              <a:gd name="connsiteX9" fmla="*/ 2477721 w 2925661"/>
              <a:gd name="connsiteY9" fmla="*/ 1889759 h 3782057"/>
              <a:gd name="connsiteX10" fmla="*/ 1239469 w 2925661"/>
              <a:gd name="connsiteY10" fmla="*/ 1089657 h 3782057"/>
              <a:gd name="connsiteX11" fmla="*/ 2397710 w 2925661"/>
              <a:gd name="connsiteY11" fmla="*/ 0 h 3782057"/>
              <a:gd name="connsiteX0" fmla="*/ 582245 w 3122297"/>
              <a:gd name="connsiteY0" fmla="*/ 3737610 h 3782057"/>
              <a:gd name="connsiteX1" fmla="*/ 677494 w 3122297"/>
              <a:gd name="connsiteY1" fmla="*/ 3499482 h 3782057"/>
              <a:gd name="connsiteX2" fmla="*/ 2049094 w 3122297"/>
              <a:gd name="connsiteY2" fmla="*/ 3604257 h 3782057"/>
              <a:gd name="connsiteX3" fmla="*/ 706070 w 3122297"/>
              <a:gd name="connsiteY3" fmla="*/ 3175632 h 3782057"/>
              <a:gd name="connsiteX4" fmla="*/ 2275490 w 3122297"/>
              <a:gd name="connsiteY4" fmla="*/ 3506805 h 3782057"/>
              <a:gd name="connsiteX5" fmla="*/ 1887170 w 3122297"/>
              <a:gd name="connsiteY5" fmla="*/ 3175635 h 3782057"/>
              <a:gd name="connsiteX6" fmla="*/ 2384675 w 3122297"/>
              <a:gd name="connsiteY6" fmla="*/ 2668605 h 3782057"/>
              <a:gd name="connsiteX7" fmla="*/ 982295 w 3122297"/>
              <a:gd name="connsiteY7" fmla="*/ 2708909 h 3782057"/>
              <a:gd name="connsiteX8" fmla="*/ 1041651 w 3122297"/>
              <a:gd name="connsiteY8" fmla="*/ 2244389 h 3782057"/>
              <a:gd name="connsiteX9" fmla="*/ 2477721 w 3122297"/>
              <a:gd name="connsiteY9" fmla="*/ 1889759 h 3782057"/>
              <a:gd name="connsiteX10" fmla="*/ 1239469 w 3122297"/>
              <a:gd name="connsiteY10" fmla="*/ 1089657 h 3782057"/>
              <a:gd name="connsiteX11" fmla="*/ 2397710 w 3122297"/>
              <a:gd name="connsiteY11" fmla="*/ 0 h 3782057"/>
              <a:gd name="connsiteX0" fmla="*/ 582245 w 2925661"/>
              <a:gd name="connsiteY0" fmla="*/ 3737610 h 3782057"/>
              <a:gd name="connsiteX1" fmla="*/ 677494 w 2925661"/>
              <a:gd name="connsiteY1" fmla="*/ 3499482 h 3782057"/>
              <a:gd name="connsiteX2" fmla="*/ 2049094 w 2925661"/>
              <a:gd name="connsiteY2" fmla="*/ 3604257 h 3782057"/>
              <a:gd name="connsiteX3" fmla="*/ 706070 w 2925661"/>
              <a:gd name="connsiteY3" fmla="*/ 3175632 h 3782057"/>
              <a:gd name="connsiteX4" fmla="*/ 2275490 w 2925661"/>
              <a:gd name="connsiteY4" fmla="*/ 3506805 h 3782057"/>
              <a:gd name="connsiteX5" fmla="*/ 1887170 w 2925661"/>
              <a:gd name="connsiteY5" fmla="*/ 3175635 h 3782057"/>
              <a:gd name="connsiteX6" fmla="*/ 2384675 w 2925661"/>
              <a:gd name="connsiteY6" fmla="*/ 2668605 h 3782057"/>
              <a:gd name="connsiteX7" fmla="*/ 982295 w 2925661"/>
              <a:gd name="connsiteY7" fmla="*/ 2708909 h 3782057"/>
              <a:gd name="connsiteX8" fmla="*/ 1041651 w 2925661"/>
              <a:gd name="connsiteY8" fmla="*/ 2244389 h 3782057"/>
              <a:gd name="connsiteX9" fmla="*/ 2477721 w 2925661"/>
              <a:gd name="connsiteY9" fmla="*/ 1889759 h 3782057"/>
              <a:gd name="connsiteX10" fmla="*/ 1239469 w 2925661"/>
              <a:gd name="connsiteY10" fmla="*/ 1089657 h 3782057"/>
              <a:gd name="connsiteX11" fmla="*/ 2397710 w 2925661"/>
              <a:gd name="connsiteY11" fmla="*/ 0 h 3782057"/>
              <a:gd name="connsiteX0" fmla="*/ 582245 w 3084197"/>
              <a:gd name="connsiteY0" fmla="*/ 3737610 h 3782057"/>
              <a:gd name="connsiteX1" fmla="*/ 677494 w 3084197"/>
              <a:gd name="connsiteY1" fmla="*/ 3499482 h 3782057"/>
              <a:gd name="connsiteX2" fmla="*/ 2049094 w 3084197"/>
              <a:gd name="connsiteY2" fmla="*/ 3604257 h 3782057"/>
              <a:gd name="connsiteX3" fmla="*/ 706070 w 3084197"/>
              <a:gd name="connsiteY3" fmla="*/ 3175632 h 3782057"/>
              <a:gd name="connsiteX4" fmla="*/ 2494565 w 3084197"/>
              <a:gd name="connsiteY4" fmla="*/ 3430605 h 3782057"/>
              <a:gd name="connsiteX5" fmla="*/ 1887170 w 3084197"/>
              <a:gd name="connsiteY5" fmla="*/ 3175635 h 3782057"/>
              <a:gd name="connsiteX6" fmla="*/ 2384675 w 3084197"/>
              <a:gd name="connsiteY6" fmla="*/ 2668605 h 3782057"/>
              <a:gd name="connsiteX7" fmla="*/ 982295 w 3084197"/>
              <a:gd name="connsiteY7" fmla="*/ 2708909 h 3782057"/>
              <a:gd name="connsiteX8" fmla="*/ 1041651 w 3084197"/>
              <a:gd name="connsiteY8" fmla="*/ 2244389 h 3782057"/>
              <a:gd name="connsiteX9" fmla="*/ 2477721 w 3084197"/>
              <a:gd name="connsiteY9" fmla="*/ 1889759 h 3782057"/>
              <a:gd name="connsiteX10" fmla="*/ 1239469 w 3084197"/>
              <a:gd name="connsiteY10" fmla="*/ 1089657 h 3782057"/>
              <a:gd name="connsiteX11" fmla="*/ 2397710 w 3084197"/>
              <a:gd name="connsiteY11" fmla="*/ 0 h 3782057"/>
              <a:gd name="connsiteX0" fmla="*/ 582245 w 3084197"/>
              <a:gd name="connsiteY0" fmla="*/ 3737610 h 3782057"/>
              <a:gd name="connsiteX1" fmla="*/ 677494 w 3084197"/>
              <a:gd name="connsiteY1" fmla="*/ 3499482 h 3782057"/>
              <a:gd name="connsiteX2" fmla="*/ 2049094 w 3084197"/>
              <a:gd name="connsiteY2" fmla="*/ 3604257 h 3782057"/>
              <a:gd name="connsiteX3" fmla="*/ 706070 w 3084197"/>
              <a:gd name="connsiteY3" fmla="*/ 3175632 h 3782057"/>
              <a:gd name="connsiteX4" fmla="*/ 2494565 w 3084197"/>
              <a:gd name="connsiteY4" fmla="*/ 3430605 h 3782057"/>
              <a:gd name="connsiteX5" fmla="*/ 1887170 w 3084197"/>
              <a:gd name="connsiteY5" fmla="*/ 3175635 h 3782057"/>
              <a:gd name="connsiteX6" fmla="*/ 2384675 w 3084197"/>
              <a:gd name="connsiteY6" fmla="*/ 2668605 h 3782057"/>
              <a:gd name="connsiteX7" fmla="*/ 982295 w 3084197"/>
              <a:gd name="connsiteY7" fmla="*/ 2708909 h 3782057"/>
              <a:gd name="connsiteX8" fmla="*/ 1041651 w 3084197"/>
              <a:gd name="connsiteY8" fmla="*/ 2244389 h 3782057"/>
              <a:gd name="connsiteX9" fmla="*/ 2477721 w 3084197"/>
              <a:gd name="connsiteY9" fmla="*/ 1889759 h 3782057"/>
              <a:gd name="connsiteX10" fmla="*/ 1239469 w 3084197"/>
              <a:gd name="connsiteY10" fmla="*/ 1089657 h 3782057"/>
              <a:gd name="connsiteX11" fmla="*/ 2397710 w 3084197"/>
              <a:gd name="connsiteY11" fmla="*/ 0 h 3782057"/>
              <a:gd name="connsiteX0" fmla="*/ 582245 w 3084197"/>
              <a:gd name="connsiteY0" fmla="*/ 3737610 h 3782057"/>
              <a:gd name="connsiteX1" fmla="*/ 677494 w 3084197"/>
              <a:gd name="connsiteY1" fmla="*/ 3499482 h 3782057"/>
              <a:gd name="connsiteX2" fmla="*/ 2049094 w 3084197"/>
              <a:gd name="connsiteY2" fmla="*/ 3604257 h 3782057"/>
              <a:gd name="connsiteX3" fmla="*/ 706070 w 3084197"/>
              <a:gd name="connsiteY3" fmla="*/ 3175632 h 3782057"/>
              <a:gd name="connsiteX4" fmla="*/ 2494565 w 3084197"/>
              <a:gd name="connsiteY4" fmla="*/ 3430605 h 3782057"/>
              <a:gd name="connsiteX5" fmla="*/ 1887170 w 3084197"/>
              <a:gd name="connsiteY5" fmla="*/ 3175635 h 3782057"/>
              <a:gd name="connsiteX6" fmla="*/ 2384675 w 3084197"/>
              <a:gd name="connsiteY6" fmla="*/ 2668605 h 3782057"/>
              <a:gd name="connsiteX7" fmla="*/ 982295 w 3084197"/>
              <a:gd name="connsiteY7" fmla="*/ 2708909 h 3782057"/>
              <a:gd name="connsiteX8" fmla="*/ 1041651 w 3084197"/>
              <a:gd name="connsiteY8" fmla="*/ 2244389 h 3782057"/>
              <a:gd name="connsiteX9" fmla="*/ 2477721 w 3084197"/>
              <a:gd name="connsiteY9" fmla="*/ 1889759 h 3782057"/>
              <a:gd name="connsiteX10" fmla="*/ 1239469 w 3084197"/>
              <a:gd name="connsiteY10" fmla="*/ 1089657 h 3782057"/>
              <a:gd name="connsiteX11" fmla="*/ 2397710 w 3084197"/>
              <a:gd name="connsiteY11" fmla="*/ 0 h 3782057"/>
              <a:gd name="connsiteX0" fmla="*/ 582245 w 3084197"/>
              <a:gd name="connsiteY0" fmla="*/ 3737610 h 3782057"/>
              <a:gd name="connsiteX1" fmla="*/ 677494 w 3084197"/>
              <a:gd name="connsiteY1" fmla="*/ 3499482 h 3782057"/>
              <a:gd name="connsiteX2" fmla="*/ 2049094 w 3084197"/>
              <a:gd name="connsiteY2" fmla="*/ 3604257 h 3782057"/>
              <a:gd name="connsiteX3" fmla="*/ 706070 w 3084197"/>
              <a:gd name="connsiteY3" fmla="*/ 3175632 h 3782057"/>
              <a:gd name="connsiteX4" fmla="*/ 2494565 w 3084197"/>
              <a:gd name="connsiteY4" fmla="*/ 3430605 h 3782057"/>
              <a:gd name="connsiteX5" fmla="*/ 1887170 w 3084197"/>
              <a:gd name="connsiteY5" fmla="*/ 3175635 h 3782057"/>
              <a:gd name="connsiteX6" fmla="*/ 2384675 w 3084197"/>
              <a:gd name="connsiteY6" fmla="*/ 2668605 h 3782057"/>
              <a:gd name="connsiteX7" fmla="*/ 982295 w 3084197"/>
              <a:gd name="connsiteY7" fmla="*/ 2708909 h 3782057"/>
              <a:gd name="connsiteX8" fmla="*/ 1041651 w 3084197"/>
              <a:gd name="connsiteY8" fmla="*/ 2244389 h 3782057"/>
              <a:gd name="connsiteX9" fmla="*/ 2477721 w 3084197"/>
              <a:gd name="connsiteY9" fmla="*/ 1889759 h 3782057"/>
              <a:gd name="connsiteX10" fmla="*/ 1239469 w 3084197"/>
              <a:gd name="connsiteY10" fmla="*/ 1089657 h 3782057"/>
              <a:gd name="connsiteX11" fmla="*/ 2397710 w 3084197"/>
              <a:gd name="connsiteY11" fmla="*/ 0 h 3782057"/>
              <a:gd name="connsiteX0" fmla="*/ 582245 w 3084197"/>
              <a:gd name="connsiteY0" fmla="*/ 3737610 h 3782057"/>
              <a:gd name="connsiteX1" fmla="*/ 677494 w 3084197"/>
              <a:gd name="connsiteY1" fmla="*/ 3499482 h 3782057"/>
              <a:gd name="connsiteX2" fmla="*/ 2049094 w 3084197"/>
              <a:gd name="connsiteY2" fmla="*/ 3604257 h 3782057"/>
              <a:gd name="connsiteX3" fmla="*/ 706070 w 3084197"/>
              <a:gd name="connsiteY3" fmla="*/ 3175632 h 3782057"/>
              <a:gd name="connsiteX4" fmla="*/ 2494565 w 3084197"/>
              <a:gd name="connsiteY4" fmla="*/ 3430605 h 3782057"/>
              <a:gd name="connsiteX5" fmla="*/ 1887170 w 3084197"/>
              <a:gd name="connsiteY5" fmla="*/ 3175635 h 3782057"/>
              <a:gd name="connsiteX6" fmla="*/ 2384675 w 3084197"/>
              <a:gd name="connsiteY6" fmla="*/ 2668605 h 3782057"/>
              <a:gd name="connsiteX7" fmla="*/ 982295 w 3084197"/>
              <a:gd name="connsiteY7" fmla="*/ 2708909 h 3782057"/>
              <a:gd name="connsiteX8" fmla="*/ 1041651 w 3084197"/>
              <a:gd name="connsiteY8" fmla="*/ 2244389 h 3782057"/>
              <a:gd name="connsiteX9" fmla="*/ 2477721 w 3084197"/>
              <a:gd name="connsiteY9" fmla="*/ 1889759 h 3782057"/>
              <a:gd name="connsiteX10" fmla="*/ 1239469 w 3084197"/>
              <a:gd name="connsiteY10" fmla="*/ 1089657 h 3782057"/>
              <a:gd name="connsiteX11" fmla="*/ 2397710 w 3084197"/>
              <a:gd name="connsiteY11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375150 w 3074672"/>
              <a:gd name="connsiteY6" fmla="*/ 2668605 h 3782057"/>
              <a:gd name="connsiteX7" fmla="*/ 972770 w 3074672"/>
              <a:gd name="connsiteY7" fmla="*/ 2708909 h 3782057"/>
              <a:gd name="connsiteX8" fmla="*/ 1032126 w 3074672"/>
              <a:gd name="connsiteY8" fmla="*/ 2244389 h 3782057"/>
              <a:gd name="connsiteX9" fmla="*/ 2468196 w 3074672"/>
              <a:gd name="connsiteY9" fmla="*/ 1889759 h 3782057"/>
              <a:gd name="connsiteX10" fmla="*/ 1229944 w 3074672"/>
              <a:gd name="connsiteY10" fmla="*/ 1089657 h 3782057"/>
              <a:gd name="connsiteX11" fmla="*/ 2388185 w 3074672"/>
              <a:gd name="connsiteY11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375150 w 3074672"/>
              <a:gd name="connsiteY6" fmla="*/ 2668605 h 3782057"/>
              <a:gd name="connsiteX7" fmla="*/ 972770 w 3074672"/>
              <a:gd name="connsiteY7" fmla="*/ 2708909 h 3782057"/>
              <a:gd name="connsiteX8" fmla="*/ 1032126 w 3074672"/>
              <a:gd name="connsiteY8" fmla="*/ 2244389 h 3782057"/>
              <a:gd name="connsiteX9" fmla="*/ 2468196 w 3074672"/>
              <a:gd name="connsiteY9" fmla="*/ 1889759 h 3782057"/>
              <a:gd name="connsiteX10" fmla="*/ 1229944 w 3074672"/>
              <a:gd name="connsiteY10" fmla="*/ 1089657 h 3782057"/>
              <a:gd name="connsiteX11" fmla="*/ 2388185 w 3074672"/>
              <a:gd name="connsiteY11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375150 w 3074672"/>
              <a:gd name="connsiteY6" fmla="*/ 2668605 h 3782057"/>
              <a:gd name="connsiteX7" fmla="*/ 972770 w 3074672"/>
              <a:gd name="connsiteY7" fmla="*/ 2708909 h 3782057"/>
              <a:gd name="connsiteX8" fmla="*/ 1032126 w 3074672"/>
              <a:gd name="connsiteY8" fmla="*/ 2244389 h 3782057"/>
              <a:gd name="connsiteX9" fmla="*/ 2468196 w 3074672"/>
              <a:gd name="connsiteY9" fmla="*/ 1889759 h 3782057"/>
              <a:gd name="connsiteX10" fmla="*/ 1229944 w 3074672"/>
              <a:gd name="connsiteY10" fmla="*/ 1089657 h 3782057"/>
              <a:gd name="connsiteX11" fmla="*/ 2388185 w 3074672"/>
              <a:gd name="connsiteY11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375150 w 3074672"/>
              <a:gd name="connsiteY6" fmla="*/ 2668605 h 3782057"/>
              <a:gd name="connsiteX7" fmla="*/ 972770 w 3074672"/>
              <a:gd name="connsiteY7" fmla="*/ 2708909 h 3782057"/>
              <a:gd name="connsiteX8" fmla="*/ 1032126 w 3074672"/>
              <a:gd name="connsiteY8" fmla="*/ 2244389 h 3782057"/>
              <a:gd name="connsiteX9" fmla="*/ 2468196 w 3074672"/>
              <a:gd name="connsiteY9" fmla="*/ 1889759 h 3782057"/>
              <a:gd name="connsiteX10" fmla="*/ 1229944 w 3074672"/>
              <a:gd name="connsiteY10" fmla="*/ 1089657 h 3782057"/>
              <a:gd name="connsiteX11" fmla="*/ 2388185 w 3074672"/>
              <a:gd name="connsiteY11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375150 w 3074672"/>
              <a:gd name="connsiteY6" fmla="*/ 2668605 h 3782057"/>
              <a:gd name="connsiteX7" fmla="*/ 2534869 w 3074672"/>
              <a:gd name="connsiteY7" fmla="*/ 2804157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413250 w 3074672"/>
              <a:gd name="connsiteY6" fmla="*/ 2697180 h 3782057"/>
              <a:gd name="connsiteX7" fmla="*/ 2534869 w 3074672"/>
              <a:gd name="connsiteY7" fmla="*/ 2804157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534869 w 3074672"/>
              <a:gd name="connsiteY7" fmla="*/ 2804157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534869 w 3074672"/>
              <a:gd name="connsiteY7" fmla="*/ 2804157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534869 w 3074672"/>
              <a:gd name="connsiteY7" fmla="*/ 2804157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382469 w 3074672"/>
              <a:gd name="connsiteY7" fmla="*/ 2851782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382469 w 3074672"/>
              <a:gd name="connsiteY7" fmla="*/ 2851782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737610 h 3782057"/>
              <a:gd name="connsiteX1" fmla="*/ 667969 w 3074672"/>
              <a:gd name="connsiteY1" fmla="*/ 3499482 h 3782057"/>
              <a:gd name="connsiteX2" fmla="*/ 2039569 w 3074672"/>
              <a:gd name="connsiteY2" fmla="*/ 3604257 h 3782057"/>
              <a:gd name="connsiteX3" fmla="*/ 696545 w 3074672"/>
              <a:gd name="connsiteY3" fmla="*/ 3175632 h 3782057"/>
              <a:gd name="connsiteX4" fmla="*/ 2485040 w 3074672"/>
              <a:gd name="connsiteY4" fmla="*/ 3430605 h 3782057"/>
              <a:gd name="connsiteX5" fmla="*/ 1877645 w 3074672"/>
              <a:gd name="connsiteY5" fmla="*/ 3175635 h 3782057"/>
              <a:gd name="connsiteX6" fmla="*/ 2251325 w 3074672"/>
              <a:gd name="connsiteY6" fmla="*/ 2640030 h 3782057"/>
              <a:gd name="connsiteX7" fmla="*/ 2382469 w 3074672"/>
              <a:gd name="connsiteY7" fmla="*/ 2851782 h 3782057"/>
              <a:gd name="connsiteX8" fmla="*/ 972770 w 3074672"/>
              <a:gd name="connsiteY8" fmla="*/ 2708909 h 3782057"/>
              <a:gd name="connsiteX9" fmla="*/ 1032126 w 3074672"/>
              <a:gd name="connsiteY9" fmla="*/ 2244389 h 3782057"/>
              <a:gd name="connsiteX10" fmla="*/ 2468196 w 3074672"/>
              <a:gd name="connsiteY10" fmla="*/ 1889759 h 3782057"/>
              <a:gd name="connsiteX11" fmla="*/ 1229944 w 3074672"/>
              <a:gd name="connsiteY11" fmla="*/ 1089657 h 3782057"/>
              <a:gd name="connsiteX12" fmla="*/ 2388185 w 3074672"/>
              <a:gd name="connsiteY12" fmla="*/ 0 h 3782057"/>
              <a:gd name="connsiteX0" fmla="*/ 572720 w 3074672"/>
              <a:gd name="connsiteY0" fmla="*/ 3480435 h 3524882"/>
              <a:gd name="connsiteX1" fmla="*/ 667969 w 3074672"/>
              <a:gd name="connsiteY1" fmla="*/ 3242307 h 3524882"/>
              <a:gd name="connsiteX2" fmla="*/ 2039569 w 3074672"/>
              <a:gd name="connsiteY2" fmla="*/ 3347082 h 3524882"/>
              <a:gd name="connsiteX3" fmla="*/ 696545 w 3074672"/>
              <a:gd name="connsiteY3" fmla="*/ 2918457 h 3524882"/>
              <a:gd name="connsiteX4" fmla="*/ 2485040 w 3074672"/>
              <a:gd name="connsiteY4" fmla="*/ 3173430 h 3524882"/>
              <a:gd name="connsiteX5" fmla="*/ 1877645 w 3074672"/>
              <a:gd name="connsiteY5" fmla="*/ 2918460 h 3524882"/>
              <a:gd name="connsiteX6" fmla="*/ 2251325 w 3074672"/>
              <a:gd name="connsiteY6" fmla="*/ 2382855 h 3524882"/>
              <a:gd name="connsiteX7" fmla="*/ 2382469 w 3074672"/>
              <a:gd name="connsiteY7" fmla="*/ 2594607 h 3524882"/>
              <a:gd name="connsiteX8" fmla="*/ 972770 w 3074672"/>
              <a:gd name="connsiteY8" fmla="*/ 2451734 h 3524882"/>
              <a:gd name="connsiteX9" fmla="*/ 1032126 w 3074672"/>
              <a:gd name="connsiteY9" fmla="*/ 1987214 h 3524882"/>
              <a:gd name="connsiteX10" fmla="*/ 2468196 w 3074672"/>
              <a:gd name="connsiteY10" fmla="*/ 1632584 h 3524882"/>
              <a:gd name="connsiteX11" fmla="*/ 1229944 w 3074672"/>
              <a:gd name="connsiteY11" fmla="*/ 832482 h 3524882"/>
              <a:gd name="connsiteX12" fmla="*/ 2397710 w 3074672"/>
              <a:gd name="connsiteY12" fmla="*/ 0 h 3524882"/>
              <a:gd name="connsiteX0" fmla="*/ 572720 w 3074672"/>
              <a:gd name="connsiteY0" fmla="*/ 3480435 h 3524882"/>
              <a:gd name="connsiteX1" fmla="*/ 667969 w 3074672"/>
              <a:gd name="connsiteY1" fmla="*/ 3242307 h 3524882"/>
              <a:gd name="connsiteX2" fmla="*/ 2039569 w 3074672"/>
              <a:gd name="connsiteY2" fmla="*/ 3347082 h 3524882"/>
              <a:gd name="connsiteX3" fmla="*/ 696545 w 3074672"/>
              <a:gd name="connsiteY3" fmla="*/ 2918457 h 3524882"/>
              <a:gd name="connsiteX4" fmla="*/ 2485040 w 3074672"/>
              <a:gd name="connsiteY4" fmla="*/ 3173430 h 3524882"/>
              <a:gd name="connsiteX5" fmla="*/ 1877645 w 3074672"/>
              <a:gd name="connsiteY5" fmla="*/ 2918460 h 3524882"/>
              <a:gd name="connsiteX6" fmla="*/ 2251325 w 3074672"/>
              <a:gd name="connsiteY6" fmla="*/ 2382855 h 3524882"/>
              <a:gd name="connsiteX7" fmla="*/ 2382469 w 3074672"/>
              <a:gd name="connsiteY7" fmla="*/ 2594607 h 3524882"/>
              <a:gd name="connsiteX8" fmla="*/ 972770 w 3074672"/>
              <a:gd name="connsiteY8" fmla="*/ 2451734 h 3524882"/>
              <a:gd name="connsiteX9" fmla="*/ 1032126 w 3074672"/>
              <a:gd name="connsiteY9" fmla="*/ 1987214 h 3524882"/>
              <a:gd name="connsiteX10" fmla="*/ 2468196 w 3074672"/>
              <a:gd name="connsiteY10" fmla="*/ 1632584 h 3524882"/>
              <a:gd name="connsiteX11" fmla="*/ 1229944 w 3074672"/>
              <a:gd name="connsiteY11" fmla="*/ 832482 h 3524882"/>
              <a:gd name="connsiteX12" fmla="*/ 2369135 w 3074672"/>
              <a:gd name="connsiteY12" fmla="*/ 0 h 3524882"/>
              <a:gd name="connsiteX0" fmla="*/ 572720 w 3074672"/>
              <a:gd name="connsiteY0" fmla="*/ 3528060 h 3572507"/>
              <a:gd name="connsiteX1" fmla="*/ 667969 w 3074672"/>
              <a:gd name="connsiteY1" fmla="*/ 3289932 h 3572507"/>
              <a:gd name="connsiteX2" fmla="*/ 2039569 w 3074672"/>
              <a:gd name="connsiteY2" fmla="*/ 3394707 h 3572507"/>
              <a:gd name="connsiteX3" fmla="*/ 696545 w 3074672"/>
              <a:gd name="connsiteY3" fmla="*/ 2966082 h 3572507"/>
              <a:gd name="connsiteX4" fmla="*/ 2485040 w 3074672"/>
              <a:gd name="connsiteY4" fmla="*/ 3221055 h 3572507"/>
              <a:gd name="connsiteX5" fmla="*/ 1877645 w 3074672"/>
              <a:gd name="connsiteY5" fmla="*/ 2966085 h 3572507"/>
              <a:gd name="connsiteX6" fmla="*/ 2251325 w 3074672"/>
              <a:gd name="connsiteY6" fmla="*/ 2430480 h 3572507"/>
              <a:gd name="connsiteX7" fmla="*/ 2382469 w 3074672"/>
              <a:gd name="connsiteY7" fmla="*/ 2642232 h 3572507"/>
              <a:gd name="connsiteX8" fmla="*/ 972770 w 3074672"/>
              <a:gd name="connsiteY8" fmla="*/ 2499359 h 3572507"/>
              <a:gd name="connsiteX9" fmla="*/ 1032126 w 3074672"/>
              <a:gd name="connsiteY9" fmla="*/ 2034839 h 3572507"/>
              <a:gd name="connsiteX10" fmla="*/ 2468196 w 3074672"/>
              <a:gd name="connsiteY10" fmla="*/ 1680209 h 3572507"/>
              <a:gd name="connsiteX11" fmla="*/ 1229944 w 3074672"/>
              <a:gd name="connsiteY11" fmla="*/ 880107 h 3572507"/>
              <a:gd name="connsiteX12" fmla="*/ 2388185 w 3074672"/>
              <a:gd name="connsiteY12" fmla="*/ 0 h 3572507"/>
              <a:gd name="connsiteX0" fmla="*/ 572720 w 3074672"/>
              <a:gd name="connsiteY0" fmla="*/ 3528060 h 3572507"/>
              <a:gd name="connsiteX1" fmla="*/ 667969 w 3074672"/>
              <a:gd name="connsiteY1" fmla="*/ 3289932 h 3572507"/>
              <a:gd name="connsiteX2" fmla="*/ 2039569 w 3074672"/>
              <a:gd name="connsiteY2" fmla="*/ 3394707 h 3572507"/>
              <a:gd name="connsiteX3" fmla="*/ 696545 w 3074672"/>
              <a:gd name="connsiteY3" fmla="*/ 2966082 h 3572507"/>
              <a:gd name="connsiteX4" fmla="*/ 2485040 w 3074672"/>
              <a:gd name="connsiteY4" fmla="*/ 3221055 h 3572507"/>
              <a:gd name="connsiteX5" fmla="*/ 1877645 w 3074672"/>
              <a:gd name="connsiteY5" fmla="*/ 2966085 h 3572507"/>
              <a:gd name="connsiteX6" fmla="*/ 2251325 w 3074672"/>
              <a:gd name="connsiteY6" fmla="*/ 2430480 h 3572507"/>
              <a:gd name="connsiteX7" fmla="*/ 2382469 w 3074672"/>
              <a:gd name="connsiteY7" fmla="*/ 2642232 h 3572507"/>
              <a:gd name="connsiteX8" fmla="*/ 972770 w 3074672"/>
              <a:gd name="connsiteY8" fmla="*/ 2499359 h 3572507"/>
              <a:gd name="connsiteX9" fmla="*/ 1032126 w 3074672"/>
              <a:gd name="connsiteY9" fmla="*/ 2034839 h 3572507"/>
              <a:gd name="connsiteX10" fmla="*/ 2468196 w 3074672"/>
              <a:gd name="connsiteY10" fmla="*/ 1680209 h 3572507"/>
              <a:gd name="connsiteX11" fmla="*/ 1229944 w 3074672"/>
              <a:gd name="connsiteY11" fmla="*/ 880107 h 3572507"/>
              <a:gd name="connsiteX12" fmla="*/ 2388185 w 3074672"/>
              <a:gd name="connsiteY12" fmla="*/ 0 h 3572507"/>
              <a:gd name="connsiteX0" fmla="*/ 572720 w 3074672"/>
              <a:gd name="connsiteY0" fmla="*/ 3518535 h 3562982"/>
              <a:gd name="connsiteX1" fmla="*/ 667969 w 3074672"/>
              <a:gd name="connsiteY1" fmla="*/ 3280407 h 3562982"/>
              <a:gd name="connsiteX2" fmla="*/ 2039569 w 3074672"/>
              <a:gd name="connsiteY2" fmla="*/ 3385182 h 3562982"/>
              <a:gd name="connsiteX3" fmla="*/ 696545 w 3074672"/>
              <a:gd name="connsiteY3" fmla="*/ 2956557 h 3562982"/>
              <a:gd name="connsiteX4" fmla="*/ 2485040 w 3074672"/>
              <a:gd name="connsiteY4" fmla="*/ 3211530 h 3562982"/>
              <a:gd name="connsiteX5" fmla="*/ 1877645 w 3074672"/>
              <a:gd name="connsiteY5" fmla="*/ 2956560 h 3562982"/>
              <a:gd name="connsiteX6" fmla="*/ 2251325 w 3074672"/>
              <a:gd name="connsiteY6" fmla="*/ 2420955 h 3562982"/>
              <a:gd name="connsiteX7" fmla="*/ 2382469 w 3074672"/>
              <a:gd name="connsiteY7" fmla="*/ 2632707 h 3562982"/>
              <a:gd name="connsiteX8" fmla="*/ 972770 w 3074672"/>
              <a:gd name="connsiteY8" fmla="*/ 2489834 h 3562982"/>
              <a:gd name="connsiteX9" fmla="*/ 1032126 w 3074672"/>
              <a:gd name="connsiteY9" fmla="*/ 2025314 h 3562982"/>
              <a:gd name="connsiteX10" fmla="*/ 2468196 w 3074672"/>
              <a:gd name="connsiteY10" fmla="*/ 1670684 h 3562982"/>
              <a:gd name="connsiteX11" fmla="*/ 1229944 w 3074672"/>
              <a:gd name="connsiteY11" fmla="*/ 870582 h 3562982"/>
              <a:gd name="connsiteX12" fmla="*/ 2359610 w 3074672"/>
              <a:gd name="connsiteY12" fmla="*/ 0 h 3562982"/>
              <a:gd name="connsiteX0" fmla="*/ 572720 w 3074672"/>
              <a:gd name="connsiteY0" fmla="*/ 3480435 h 3524882"/>
              <a:gd name="connsiteX1" fmla="*/ 667969 w 3074672"/>
              <a:gd name="connsiteY1" fmla="*/ 3242307 h 3524882"/>
              <a:gd name="connsiteX2" fmla="*/ 2039569 w 3074672"/>
              <a:gd name="connsiteY2" fmla="*/ 3347082 h 3524882"/>
              <a:gd name="connsiteX3" fmla="*/ 696545 w 3074672"/>
              <a:gd name="connsiteY3" fmla="*/ 2918457 h 3524882"/>
              <a:gd name="connsiteX4" fmla="*/ 2485040 w 3074672"/>
              <a:gd name="connsiteY4" fmla="*/ 3173430 h 3524882"/>
              <a:gd name="connsiteX5" fmla="*/ 1877645 w 3074672"/>
              <a:gd name="connsiteY5" fmla="*/ 2918460 h 3524882"/>
              <a:gd name="connsiteX6" fmla="*/ 2251325 w 3074672"/>
              <a:gd name="connsiteY6" fmla="*/ 2382855 h 3524882"/>
              <a:gd name="connsiteX7" fmla="*/ 2382469 w 3074672"/>
              <a:gd name="connsiteY7" fmla="*/ 2594607 h 3524882"/>
              <a:gd name="connsiteX8" fmla="*/ 972770 w 3074672"/>
              <a:gd name="connsiteY8" fmla="*/ 2451734 h 3524882"/>
              <a:gd name="connsiteX9" fmla="*/ 1032126 w 3074672"/>
              <a:gd name="connsiteY9" fmla="*/ 1987214 h 3524882"/>
              <a:gd name="connsiteX10" fmla="*/ 2468196 w 3074672"/>
              <a:gd name="connsiteY10" fmla="*/ 1632584 h 3524882"/>
              <a:gd name="connsiteX11" fmla="*/ 1229944 w 3074672"/>
              <a:gd name="connsiteY11" fmla="*/ 832482 h 3524882"/>
              <a:gd name="connsiteX12" fmla="*/ 2397710 w 3074672"/>
              <a:gd name="connsiteY12" fmla="*/ 0 h 3524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74672" h="3524882">
                <a:moveTo>
                  <a:pt x="572720" y="3480435"/>
                </a:moveTo>
                <a:cubicBezTo>
                  <a:pt x="667970" y="3475672"/>
                  <a:pt x="423494" y="3264532"/>
                  <a:pt x="667969" y="3242307"/>
                </a:cubicBezTo>
                <a:cubicBezTo>
                  <a:pt x="912444" y="3220082"/>
                  <a:pt x="1282331" y="3524882"/>
                  <a:pt x="2039569" y="3347082"/>
                </a:cubicBezTo>
                <a:cubicBezTo>
                  <a:pt x="2130057" y="3150232"/>
                  <a:pt x="0" y="3029949"/>
                  <a:pt x="696545" y="2918457"/>
                </a:cubicBezTo>
                <a:cubicBezTo>
                  <a:pt x="1364515" y="2854590"/>
                  <a:pt x="2072290" y="3248042"/>
                  <a:pt x="2485040" y="3173430"/>
                </a:cubicBezTo>
                <a:cubicBezTo>
                  <a:pt x="3074672" y="3021698"/>
                  <a:pt x="2235685" y="2929572"/>
                  <a:pt x="1877645" y="2918460"/>
                </a:cubicBezTo>
                <a:cubicBezTo>
                  <a:pt x="1167180" y="2821623"/>
                  <a:pt x="823493" y="2135873"/>
                  <a:pt x="2251325" y="2382855"/>
                </a:cubicBezTo>
                <a:cubicBezTo>
                  <a:pt x="2481512" y="2433655"/>
                  <a:pt x="2871786" y="2573602"/>
                  <a:pt x="2382469" y="2594607"/>
                </a:cubicBezTo>
                <a:cubicBezTo>
                  <a:pt x="2169377" y="2606087"/>
                  <a:pt x="1197827" y="2552966"/>
                  <a:pt x="972770" y="2451734"/>
                </a:cubicBezTo>
                <a:cubicBezTo>
                  <a:pt x="747713" y="2350502"/>
                  <a:pt x="30062" y="2171411"/>
                  <a:pt x="1032126" y="1987214"/>
                </a:cubicBezTo>
                <a:cubicBezTo>
                  <a:pt x="1461669" y="1948446"/>
                  <a:pt x="2831149" y="2100311"/>
                  <a:pt x="2468196" y="1632584"/>
                </a:cubicBezTo>
                <a:cubicBezTo>
                  <a:pt x="2161441" y="1278204"/>
                  <a:pt x="1241692" y="1104579"/>
                  <a:pt x="1229944" y="832482"/>
                </a:cubicBezTo>
                <a:cubicBezTo>
                  <a:pt x="1218196" y="560385"/>
                  <a:pt x="2596782" y="932497"/>
                  <a:pt x="2397710" y="0"/>
                </a:cubicBezTo>
              </a:path>
            </a:pathLst>
          </a:cu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0" name="Группа 38"/>
          <p:cNvGrpSpPr>
            <a:grpSpLocks/>
          </p:cNvGrpSpPr>
          <p:nvPr/>
        </p:nvGrpSpPr>
        <p:grpSpPr bwMode="auto">
          <a:xfrm rot="2013898" flipH="1">
            <a:off x="1938370" y="4660116"/>
            <a:ext cx="1332245" cy="2503786"/>
            <a:chOff x="2419351" y="345962"/>
            <a:chExt cx="3488219" cy="4024668"/>
          </a:xfrm>
        </p:grpSpPr>
        <p:sp>
          <p:nvSpPr>
            <p:cNvPr id="11" name="Полилиния 10"/>
            <p:cNvSpPr/>
            <p:nvPr/>
          </p:nvSpPr>
          <p:spPr>
            <a:xfrm>
              <a:off x="5097283" y="3212887"/>
              <a:ext cx="810956" cy="1157389"/>
            </a:xfrm>
            <a:custGeom>
              <a:avLst/>
              <a:gdLst>
                <a:gd name="connsiteX0" fmla="*/ 0 w 847725"/>
                <a:gd name="connsiteY0" fmla="*/ 419100 h 838200"/>
                <a:gd name="connsiteX1" fmla="*/ 125845 w 847725"/>
                <a:gd name="connsiteY1" fmla="*/ 121082 h 838200"/>
                <a:gd name="connsiteX2" fmla="*/ 423863 w 847725"/>
                <a:gd name="connsiteY2" fmla="*/ 1 h 838200"/>
                <a:gd name="connsiteX3" fmla="*/ 721881 w 847725"/>
                <a:gd name="connsiteY3" fmla="*/ 121083 h 838200"/>
                <a:gd name="connsiteX4" fmla="*/ 847725 w 847725"/>
                <a:gd name="connsiteY4" fmla="*/ 419101 h 838200"/>
                <a:gd name="connsiteX5" fmla="*/ 721880 w 847725"/>
                <a:gd name="connsiteY5" fmla="*/ 717119 h 838200"/>
                <a:gd name="connsiteX6" fmla="*/ 423862 w 847725"/>
                <a:gd name="connsiteY6" fmla="*/ 838201 h 838200"/>
                <a:gd name="connsiteX7" fmla="*/ 125844 w 847725"/>
                <a:gd name="connsiteY7" fmla="*/ 717119 h 838200"/>
                <a:gd name="connsiteX8" fmla="*/ -1 w 847725"/>
                <a:gd name="connsiteY8" fmla="*/ 419101 h 838200"/>
                <a:gd name="connsiteX9" fmla="*/ 0 w 847725"/>
                <a:gd name="connsiteY9" fmla="*/ 419100 h 838200"/>
                <a:gd name="connsiteX0" fmla="*/ 1 w 847727"/>
                <a:gd name="connsiteY0" fmla="*/ 419099 h 838200"/>
                <a:gd name="connsiteX1" fmla="*/ 423864 w 847727"/>
                <a:gd name="connsiteY1" fmla="*/ 0 h 838200"/>
                <a:gd name="connsiteX2" fmla="*/ 721882 w 847727"/>
                <a:gd name="connsiteY2" fmla="*/ 121082 h 838200"/>
                <a:gd name="connsiteX3" fmla="*/ 847726 w 847727"/>
                <a:gd name="connsiteY3" fmla="*/ 419100 h 838200"/>
                <a:gd name="connsiteX4" fmla="*/ 721881 w 847727"/>
                <a:gd name="connsiteY4" fmla="*/ 717118 h 838200"/>
                <a:gd name="connsiteX5" fmla="*/ 423863 w 847727"/>
                <a:gd name="connsiteY5" fmla="*/ 838200 h 838200"/>
                <a:gd name="connsiteX6" fmla="*/ 125845 w 847727"/>
                <a:gd name="connsiteY6" fmla="*/ 717118 h 838200"/>
                <a:gd name="connsiteX7" fmla="*/ 0 w 847727"/>
                <a:gd name="connsiteY7" fmla="*/ 419100 h 838200"/>
                <a:gd name="connsiteX8" fmla="*/ 1 w 847727"/>
                <a:gd name="connsiteY8" fmla="*/ 419099 h 838200"/>
                <a:gd name="connsiteX0" fmla="*/ 334625 w 1182351"/>
                <a:gd name="connsiteY0" fmla="*/ 380999 h 800100"/>
                <a:gd name="connsiteX1" fmla="*/ 120313 w 1182351"/>
                <a:gd name="connsiteY1" fmla="*/ 0 h 800100"/>
                <a:gd name="connsiteX2" fmla="*/ 1056506 w 1182351"/>
                <a:gd name="connsiteY2" fmla="*/ 82982 h 800100"/>
                <a:gd name="connsiteX3" fmla="*/ 1182350 w 1182351"/>
                <a:gd name="connsiteY3" fmla="*/ 381000 h 800100"/>
                <a:gd name="connsiteX4" fmla="*/ 1056505 w 1182351"/>
                <a:gd name="connsiteY4" fmla="*/ 679018 h 800100"/>
                <a:gd name="connsiteX5" fmla="*/ 758487 w 1182351"/>
                <a:gd name="connsiteY5" fmla="*/ 800100 h 800100"/>
                <a:gd name="connsiteX6" fmla="*/ 460469 w 1182351"/>
                <a:gd name="connsiteY6" fmla="*/ 679018 h 800100"/>
                <a:gd name="connsiteX7" fmla="*/ 334624 w 1182351"/>
                <a:gd name="connsiteY7" fmla="*/ 381000 h 800100"/>
                <a:gd name="connsiteX8" fmla="*/ 334625 w 1182351"/>
                <a:gd name="connsiteY8" fmla="*/ 380999 h 800100"/>
                <a:gd name="connsiteX0" fmla="*/ 334625 w 1182351"/>
                <a:gd name="connsiteY0" fmla="*/ 380999 h 1537642"/>
                <a:gd name="connsiteX1" fmla="*/ 120313 w 1182351"/>
                <a:gd name="connsiteY1" fmla="*/ 0 h 1537642"/>
                <a:gd name="connsiteX2" fmla="*/ 1056506 w 1182351"/>
                <a:gd name="connsiteY2" fmla="*/ 82982 h 1537642"/>
                <a:gd name="connsiteX3" fmla="*/ 1182350 w 1182351"/>
                <a:gd name="connsiteY3" fmla="*/ 381000 h 1537642"/>
                <a:gd name="connsiteX4" fmla="*/ 932680 w 1182351"/>
                <a:gd name="connsiteY4" fmla="*/ 1460068 h 1537642"/>
                <a:gd name="connsiteX5" fmla="*/ 758487 w 1182351"/>
                <a:gd name="connsiteY5" fmla="*/ 800100 h 1537642"/>
                <a:gd name="connsiteX6" fmla="*/ 460469 w 1182351"/>
                <a:gd name="connsiteY6" fmla="*/ 679018 h 1537642"/>
                <a:gd name="connsiteX7" fmla="*/ 334624 w 1182351"/>
                <a:gd name="connsiteY7" fmla="*/ 381000 h 1537642"/>
                <a:gd name="connsiteX8" fmla="*/ 334625 w 1182351"/>
                <a:gd name="connsiteY8" fmla="*/ 380999 h 1537642"/>
                <a:gd name="connsiteX0" fmla="*/ 334625 w 1182351"/>
                <a:gd name="connsiteY0" fmla="*/ 380999 h 1537642"/>
                <a:gd name="connsiteX1" fmla="*/ 120313 w 1182351"/>
                <a:gd name="connsiteY1" fmla="*/ 0 h 1537642"/>
                <a:gd name="connsiteX2" fmla="*/ 1056506 w 1182351"/>
                <a:gd name="connsiteY2" fmla="*/ 82982 h 1537642"/>
                <a:gd name="connsiteX3" fmla="*/ 1182350 w 1182351"/>
                <a:gd name="connsiteY3" fmla="*/ 381000 h 1537642"/>
                <a:gd name="connsiteX4" fmla="*/ 932680 w 1182351"/>
                <a:gd name="connsiteY4" fmla="*/ 1460068 h 1537642"/>
                <a:gd name="connsiteX5" fmla="*/ 539412 w 1182351"/>
                <a:gd name="connsiteY5" fmla="*/ 895350 h 1537642"/>
                <a:gd name="connsiteX6" fmla="*/ 460469 w 1182351"/>
                <a:gd name="connsiteY6" fmla="*/ 679018 h 1537642"/>
                <a:gd name="connsiteX7" fmla="*/ 334624 w 1182351"/>
                <a:gd name="connsiteY7" fmla="*/ 381000 h 1537642"/>
                <a:gd name="connsiteX8" fmla="*/ 334625 w 1182351"/>
                <a:gd name="connsiteY8" fmla="*/ 380999 h 1537642"/>
                <a:gd name="connsiteX0" fmla="*/ 334625 w 1191901"/>
                <a:gd name="connsiteY0" fmla="*/ 380999 h 1595463"/>
                <a:gd name="connsiteX1" fmla="*/ 120313 w 1191901"/>
                <a:gd name="connsiteY1" fmla="*/ 0 h 1595463"/>
                <a:gd name="connsiteX2" fmla="*/ 1056506 w 1191901"/>
                <a:gd name="connsiteY2" fmla="*/ 82982 h 1595463"/>
                <a:gd name="connsiteX3" fmla="*/ 932680 w 1191901"/>
                <a:gd name="connsiteY3" fmla="*/ 1460068 h 1595463"/>
                <a:gd name="connsiteX4" fmla="*/ 539412 w 1191901"/>
                <a:gd name="connsiteY4" fmla="*/ 895350 h 1595463"/>
                <a:gd name="connsiteX5" fmla="*/ 460469 w 1191901"/>
                <a:gd name="connsiteY5" fmla="*/ 679018 h 1595463"/>
                <a:gd name="connsiteX6" fmla="*/ 334624 w 1191901"/>
                <a:gd name="connsiteY6" fmla="*/ 381000 h 1595463"/>
                <a:gd name="connsiteX7" fmla="*/ 334625 w 1191901"/>
                <a:gd name="connsiteY7" fmla="*/ 380999 h 1595463"/>
                <a:gd name="connsiteX0" fmla="*/ 334625 w 933137"/>
                <a:gd name="connsiteY0" fmla="*/ 380999 h 1490688"/>
                <a:gd name="connsiteX1" fmla="*/ 120313 w 933137"/>
                <a:gd name="connsiteY1" fmla="*/ 0 h 1490688"/>
                <a:gd name="connsiteX2" fmla="*/ 542156 w 933137"/>
                <a:gd name="connsiteY2" fmla="*/ 711632 h 1490688"/>
                <a:gd name="connsiteX3" fmla="*/ 932680 w 933137"/>
                <a:gd name="connsiteY3" fmla="*/ 1460068 h 1490688"/>
                <a:gd name="connsiteX4" fmla="*/ 539412 w 933137"/>
                <a:gd name="connsiteY4" fmla="*/ 895350 h 1490688"/>
                <a:gd name="connsiteX5" fmla="*/ 460469 w 933137"/>
                <a:gd name="connsiteY5" fmla="*/ 679018 h 1490688"/>
                <a:gd name="connsiteX6" fmla="*/ 334624 w 933137"/>
                <a:gd name="connsiteY6" fmla="*/ 381000 h 1490688"/>
                <a:gd name="connsiteX7" fmla="*/ 334625 w 933137"/>
                <a:gd name="connsiteY7" fmla="*/ 380999 h 1490688"/>
                <a:gd name="connsiteX0" fmla="*/ 334625 w 723587"/>
                <a:gd name="connsiteY0" fmla="*/ 380999 h 1195413"/>
                <a:gd name="connsiteX1" fmla="*/ 120313 w 723587"/>
                <a:gd name="connsiteY1" fmla="*/ 0 h 1195413"/>
                <a:gd name="connsiteX2" fmla="*/ 542156 w 723587"/>
                <a:gd name="connsiteY2" fmla="*/ 711632 h 1195413"/>
                <a:gd name="connsiteX3" fmla="*/ 723130 w 723587"/>
                <a:gd name="connsiteY3" fmla="*/ 1164793 h 1195413"/>
                <a:gd name="connsiteX4" fmla="*/ 539412 w 723587"/>
                <a:gd name="connsiteY4" fmla="*/ 895350 h 1195413"/>
                <a:gd name="connsiteX5" fmla="*/ 460469 w 723587"/>
                <a:gd name="connsiteY5" fmla="*/ 679018 h 1195413"/>
                <a:gd name="connsiteX6" fmla="*/ 334624 w 723587"/>
                <a:gd name="connsiteY6" fmla="*/ 381000 h 1195413"/>
                <a:gd name="connsiteX7" fmla="*/ 334625 w 723587"/>
                <a:gd name="connsiteY7" fmla="*/ 380999 h 1195413"/>
                <a:gd name="connsiteX0" fmla="*/ 334625 w 736745"/>
                <a:gd name="connsiteY0" fmla="*/ 380999 h 1170229"/>
                <a:gd name="connsiteX1" fmla="*/ 120313 w 736745"/>
                <a:gd name="connsiteY1" fmla="*/ 0 h 1170229"/>
                <a:gd name="connsiteX2" fmla="*/ 542156 w 736745"/>
                <a:gd name="connsiteY2" fmla="*/ 711632 h 1170229"/>
                <a:gd name="connsiteX3" fmla="*/ 723130 w 736745"/>
                <a:gd name="connsiteY3" fmla="*/ 1164793 h 1170229"/>
                <a:gd name="connsiteX4" fmla="*/ 460469 w 736745"/>
                <a:gd name="connsiteY4" fmla="*/ 679018 h 1170229"/>
                <a:gd name="connsiteX5" fmla="*/ 334624 w 736745"/>
                <a:gd name="connsiteY5" fmla="*/ 381000 h 1170229"/>
                <a:gd name="connsiteX6" fmla="*/ 334625 w 736745"/>
                <a:gd name="connsiteY6" fmla="*/ 380999 h 1170229"/>
                <a:gd name="connsiteX0" fmla="*/ 334625 w 736745"/>
                <a:gd name="connsiteY0" fmla="*/ 380999 h 1170229"/>
                <a:gd name="connsiteX1" fmla="*/ 120313 w 736745"/>
                <a:gd name="connsiteY1" fmla="*/ 0 h 1170229"/>
                <a:gd name="connsiteX2" fmla="*/ 542156 w 736745"/>
                <a:gd name="connsiteY2" fmla="*/ 711632 h 1170229"/>
                <a:gd name="connsiteX3" fmla="*/ 723130 w 736745"/>
                <a:gd name="connsiteY3" fmla="*/ 1164793 h 1170229"/>
                <a:gd name="connsiteX4" fmla="*/ 460469 w 736745"/>
                <a:gd name="connsiteY4" fmla="*/ 679018 h 1170229"/>
                <a:gd name="connsiteX5" fmla="*/ 334624 w 736745"/>
                <a:gd name="connsiteY5" fmla="*/ 381000 h 1170229"/>
                <a:gd name="connsiteX6" fmla="*/ 334625 w 736745"/>
                <a:gd name="connsiteY6" fmla="*/ 380999 h 1170229"/>
                <a:gd name="connsiteX0" fmla="*/ 214311 w 616432"/>
                <a:gd name="connsiteY0" fmla="*/ 381000 h 1170229"/>
                <a:gd name="connsiteX1" fmla="*/ 0 w 616432"/>
                <a:gd name="connsiteY1" fmla="*/ 0 h 1170229"/>
                <a:gd name="connsiteX2" fmla="*/ 421843 w 616432"/>
                <a:gd name="connsiteY2" fmla="*/ 711632 h 1170229"/>
                <a:gd name="connsiteX3" fmla="*/ 602817 w 616432"/>
                <a:gd name="connsiteY3" fmla="*/ 1164793 h 1170229"/>
                <a:gd name="connsiteX4" fmla="*/ 340156 w 616432"/>
                <a:gd name="connsiteY4" fmla="*/ 679018 h 1170229"/>
                <a:gd name="connsiteX5" fmla="*/ 214311 w 616432"/>
                <a:gd name="connsiteY5" fmla="*/ 381000 h 1170229"/>
                <a:gd name="connsiteX0" fmla="*/ 214311 w 621194"/>
                <a:gd name="connsiteY0" fmla="*/ 381000 h 1170229"/>
                <a:gd name="connsiteX1" fmla="*/ 0 w 621194"/>
                <a:gd name="connsiteY1" fmla="*/ 0 h 1170229"/>
                <a:gd name="connsiteX2" fmla="*/ 421843 w 621194"/>
                <a:gd name="connsiteY2" fmla="*/ 711632 h 1170229"/>
                <a:gd name="connsiteX3" fmla="*/ 602817 w 621194"/>
                <a:gd name="connsiteY3" fmla="*/ 1164793 h 1170229"/>
                <a:gd name="connsiteX4" fmla="*/ 311581 w 621194"/>
                <a:gd name="connsiteY4" fmla="*/ 679018 h 1170229"/>
                <a:gd name="connsiteX5" fmla="*/ 214311 w 621194"/>
                <a:gd name="connsiteY5" fmla="*/ 381000 h 1170229"/>
                <a:gd name="connsiteX0" fmla="*/ 238124 w 645007"/>
                <a:gd name="connsiteY0" fmla="*/ 381000 h 1170229"/>
                <a:gd name="connsiteX1" fmla="*/ 23813 w 645007"/>
                <a:gd name="connsiteY1" fmla="*/ 0 h 1170229"/>
                <a:gd name="connsiteX2" fmla="*/ 445656 w 645007"/>
                <a:gd name="connsiteY2" fmla="*/ 711632 h 1170229"/>
                <a:gd name="connsiteX3" fmla="*/ 626630 w 645007"/>
                <a:gd name="connsiteY3" fmla="*/ 1164793 h 1170229"/>
                <a:gd name="connsiteX4" fmla="*/ 335394 w 645007"/>
                <a:gd name="connsiteY4" fmla="*/ 679018 h 1170229"/>
                <a:gd name="connsiteX5" fmla="*/ 238124 w 645007"/>
                <a:gd name="connsiteY5" fmla="*/ 381000 h 1170229"/>
                <a:gd name="connsiteX0" fmla="*/ 329958 w 639571"/>
                <a:gd name="connsiteY0" fmla="*/ 684454 h 1175665"/>
                <a:gd name="connsiteX1" fmla="*/ 18377 w 639571"/>
                <a:gd name="connsiteY1" fmla="*/ 5436 h 1175665"/>
                <a:gd name="connsiteX2" fmla="*/ 440220 w 639571"/>
                <a:gd name="connsiteY2" fmla="*/ 717068 h 1175665"/>
                <a:gd name="connsiteX3" fmla="*/ 621194 w 639571"/>
                <a:gd name="connsiteY3" fmla="*/ 1170229 h 1175665"/>
                <a:gd name="connsiteX4" fmla="*/ 329958 w 639571"/>
                <a:gd name="connsiteY4" fmla="*/ 684454 h 1175665"/>
                <a:gd name="connsiteX0" fmla="*/ 358533 w 634809"/>
                <a:gd name="connsiteY0" fmla="*/ 684454 h 1175665"/>
                <a:gd name="connsiteX1" fmla="*/ 18377 w 634809"/>
                <a:gd name="connsiteY1" fmla="*/ 5436 h 1175665"/>
                <a:gd name="connsiteX2" fmla="*/ 440220 w 634809"/>
                <a:gd name="connsiteY2" fmla="*/ 717068 h 1175665"/>
                <a:gd name="connsiteX3" fmla="*/ 621194 w 634809"/>
                <a:gd name="connsiteY3" fmla="*/ 1170229 h 1175665"/>
                <a:gd name="connsiteX4" fmla="*/ 358533 w 634809"/>
                <a:gd name="connsiteY4" fmla="*/ 684454 h 1175665"/>
                <a:gd name="connsiteX0" fmla="*/ 358533 w 691959"/>
                <a:gd name="connsiteY0" fmla="*/ 684454 h 1175665"/>
                <a:gd name="connsiteX1" fmla="*/ 18377 w 691959"/>
                <a:gd name="connsiteY1" fmla="*/ 5436 h 1175665"/>
                <a:gd name="connsiteX2" fmla="*/ 440220 w 691959"/>
                <a:gd name="connsiteY2" fmla="*/ 717068 h 1175665"/>
                <a:gd name="connsiteX3" fmla="*/ 678344 w 691959"/>
                <a:gd name="connsiteY3" fmla="*/ 1170229 h 1175665"/>
                <a:gd name="connsiteX4" fmla="*/ 358533 w 691959"/>
                <a:gd name="connsiteY4" fmla="*/ 684454 h 1175665"/>
                <a:gd name="connsiteX0" fmla="*/ 415683 w 749109"/>
                <a:gd name="connsiteY0" fmla="*/ 665404 h 1156615"/>
                <a:gd name="connsiteX1" fmla="*/ 18377 w 749109"/>
                <a:gd name="connsiteY1" fmla="*/ 5436 h 1156615"/>
                <a:gd name="connsiteX2" fmla="*/ 497370 w 749109"/>
                <a:gd name="connsiteY2" fmla="*/ 698018 h 1156615"/>
                <a:gd name="connsiteX3" fmla="*/ 735494 w 749109"/>
                <a:gd name="connsiteY3" fmla="*/ 1151179 h 1156615"/>
                <a:gd name="connsiteX4" fmla="*/ 415683 w 749109"/>
                <a:gd name="connsiteY4" fmla="*/ 665404 h 115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109" h="1156615">
                  <a:moveTo>
                    <a:pt x="415683" y="665404"/>
                  </a:moveTo>
                  <a:cubicBezTo>
                    <a:pt x="315213" y="471272"/>
                    <a:pt x="0" y="0"/>
                    <a:pt x="18377" y="5436"/>
                  </a:cubicBezTo>
                  <a:cubicBezTo>
                    <a:pt x="129963" y="5436"/>
                    <a:pt x="418023" y="620444"/>
                    <a:pt x="497370" y="698018"/>
                  </a:cubicBezTo>
                  <a:cubicBezTo>
                    <a:pt x="632765" y="941363"/>
                    <a:pt x="749109" y="1156615"/>
                    <a:pt x="735494" y="1151179"/>
                  </a:cubicBezTo>
                  <a:cubicBezTo>
                    <a:pt x="721880" y="1145743"/>
                    <a:pt x="480434" y="796036"/>
                    <a:pt x="415683" y="66540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2420266" y="345665"/>
              <a:ext cx="2926422" cy="3049857"/>
            </a:xfrm>
            <a:custGeom>
              <a:avLst/>
              <a:gdLst>
                <a:gd name="connsiteX0" fmla="*/ 0 w 1076325"/>
                <a:gd name="connsiteY0" fmla="*/ 328613 h 657225"/>
                <a:gd name="connsiteX1" fmla="*/ 257703 w 1076325"/>
                <a:gd name="connsiteY1" fmla="*/ 48153 h 657225"/>
                <a:gd name="connsiteX2" fmla="*/ 538164 w 1076325"/>
                <a:gd name="connsiteY2" fmla="*/ 1 h 657225"/>
                <a:gd name="connsiteX3" fmla="*/ 818625 w 1076325"/>
                <a:gd name="connsiteY3" fmla="*/ 48153 h 657225"/>
                <a:gd name="connsiteX4" fmla="*/ 1076327 w 1076325"/>
                <a:gd name="connsiteY4" fmla="*/ 328615 h 657225"/>
                <a:gd name="connsiteX5" fmla="*/ 818625 w 1076325"/>
                <a:gd name="connsiteY5" fmla="*/ 609076 h 657225"/>
                <a:gd name="connsiteX6" fmla="*/ 538164 w 1076325"/>
                <a:gd name="connsiteY6" fmla="*/ 657228 h 657225"/>
                <a:gd name="connsiteX7" fmla="*/ 257703 w 1076325"/>
                <a:gd name="connsiteY7" fmla="*/ 609076 h 657225"/>
                <a:gd name="connsiteX8" fmla="*/ 1 w 1076325"/>
                <a:gd name="connsiteY8" fmla="*/ 328615 h 657225"/>
                <a:gd name="connsiteX9" fmla="*/ 0 w 1076325"/>
                <a:gd name="connsiteY9" fmla="*/ 328613 h 657225"/>
                <a:gd name="connsiteX0" fmla="*/ 0 w 2876552"/>
                <a:gd name="connsiteY0" fmla="*/ 328612 h 3243484"/>
                <a:gd name="connsiteX1" fmla="*/ 257703 w 2876552"/>
                <a:gd name="connsiteY1" fmla="*/ 48152 h 3243484"/>
                <a:gd name="connsiteX2" fmla="*/ 538164 w 2876552"/>
                <a:gd name="connsiteY2" fmla="*/ 0 h 3243484"/>
                <a:gd name="connsiteX3" fmla="*/ 818625 w 2876552"/>
                <a:gd name="connsiteY3" fmla="*/ 48152 h 3243484"/>
                <a:gd name="connsiteX4" fmla="*/ 2876552 w 2876552"/>
                <a:gd name="connsiteY4" fmla="*/ 3128964 h 3243484"/>
                <a:gd name="connsiteX5" fmla="*/ 818625 w 2876552"/>
                <a:gd name="connsiteY5" fmla="*/ 609075 h 3243484"/>
                <a:gd name="connsiteX6" fmla="*/ 538164 w 2876552"/>
                <a:gd name="connsiteY6" fmla="*/ 657227 h 3243484"/>
                <a:gd name="connsiteX7" fmla="*/ 257703 w 2876552"/>
                <a:gd name="connsiteY7" fmla="*/ 609075 h 3243484"/>
                <a:gd name="connsiteX8" fmla="*/ 1 w 2876552"/>
                <a:gd name="connsiteY8" fmla="*/ 328614 h 3243484"/>
                <a:gd name="connsiteX9" fmla="*/ 0 w 2876552"/>
                <a:gd name="connsiteY9" fmla="*/ 328612 h 3243484"/>
                <a:gd name="connsiteX0" fmla="*/ 0 w 2876552"/>
                <a:gd name="connsiteY0" fmla="*/ 328612 h 3243484"/>
                <a:gd name="connsiteX1" fmla="*/ 257703 w 2876552"/>
                <a:gd name="connsiteY1" fmla="*/ 48152 h 3243484"/>
                <a:gd name="connsiteX2" fmla="*/ 538164 w 2876552"/>
                <a:gd name="connsiteY2" fmla="*/ 0 h 3243484"/>
                <a:gd name="connsiteX3" fmla="*/ 818625 w 2876552"/>
                <a:gd name="connsiteY3" fmla="*/ 48152 h 3243484"/>
                <a:gd name="connsiteX4" fmla="*/ 2876552 w 2876552"/>
                <a:gd name="connsiteY4" fmla="*/ 3128964 h 3243484"/>
                <a:gd name="connsiteX5" fmla="*/ 818625 w 2876552"/>
                <a:gd name="connsiteY5" fmla="*/ 609075 h 3243484"/>
                <a:gd name="connsiteX6" fmla="*/ 257703 w 2876552"/>
                <a:gd name="connsiteY6" fmla="*/ 609075 h 3243484"/>
                <a:gd name="connsiteX7" fmla="*/ 1 w 2876552"/>
                <a:gd name="connsiteY7" fmla="*/ 328614 h 3243484"/>
                <a:gd name="connsiteX8" fmla="*/ 0 w 2876552"/>
                <a:gd name="connsiteY8" fmla="*/ 328612 h 3243484"/>
                <a:gd name="connsiteX0" fmla="*/ 0 w 3068639"/>
                <a:gd name="connsiteY0" fmla="*/ 328612 h 3527251"/>
                <a:gd name="connsiteX1" fmla="*/ 257703 w 3068639"/>
                <a:gd name="connsiteY1" fmla="*/ 48152 h 3527251"/>
                <a:gd name="connsiteX2" fmla="*/ 538164 w 3068639"/>
                <a:gd name="connsiteY2" fmla="*/ 0 h 3527251"/>
                <a:gd name="connsiteX3" fmla="*/ 818625 w 3068639"/>
                <a:gd name="connsiteY3" fmla="*/ 48152 h 3527251"/>
                <a:gd name="connsiteX4" fmla="*/ 2876552 w 3068639"/>
                <a:gd name="connsiteY4" fmla="*/ 3128964 h 3527251"/>
                <a:gd name="connsiteX5" fmla="*/ 1971150 w 3068639"/>
                <a:gd name="connsiteY5" fmla="*/ 2437875 h 3527251"/>
                <a:gd name="connsiteX6" fmla="*/ 257703 w 3068639"/>
                <a:gd name="connsiteY6" fmla="*/ 609075 h 3527251"/>
                <a:gd name="connsiteX7" fmla="*/ 1 w 3068639"/>
                <a:gd name="connsiteY7" fmla="*/ 328614 h 3527251"/>
                <a:gd name="connsiteX8" fmla="*/ 0 w 3068639"/>
                <a:gd name="connsiteY8" fmla="*/ 328612 h 3527251"/>
                <a:gd name="connsiteX0" fmla="*/ 0 w 2925765"/>
                <a:gd name="connsiteY0" fmla="*/ 631824 h 3527251"/>
                <a:gd name="connsiteX1" fmla="*/ 257703 w 2925765"/>
                <a:gd name="connsiteY1" fmla="*/ 351364 h 3527251"/>
                <a:gd name="connsiteX2" fmla="*/ 538164 w 2925765"/>
                <a:gd name="connsiteY2" fmla="*/ 303212 h 3527251"/>
                <a:gd name="connsiteX3" fmla="*/ 2266425 w 2925765"/>
                <a:gd name="connsiteY3" fmla="*/ 2170639 h 3527251"/>
                <a:gd name="connsiteX4" fmla="*/ 2876552 w 2925765"/>
                <a:gd name="connsiteY4" fmla="*/ 3432176 h 3527251"/>
                <a:gd name="connsiteX5" fmla="*/ 1971150 w 2925765"/>
                <a:gd name="connsiteY5" fmla="*/ 2741087 h 3527251"/>
                <a:gd name="connsiteX6" fmla="*/ 257703 w 2925765"/>
                <a:gd name="connsiteY6" fmla="*/ 912287 h 3527251"/>
                <a:gd name="connsiteX7" fmla="*/ 1 w 2925765"/>
                <a:gd name="connsiteY7" fmla="*/ 631826 h 3527251"/>
                <a:gd name="connsiteX8" fmla="*/ 0 w 2925765"/>
                <a:gd name="connsiteY8" fmla="*/ 631824 h 3527251"/>
                <a:gd name="connsiteX0" fmla="*/ 0 w 2925765"/>
                <a:gd name="connsiteY0" fmla="*/ 631824 h 3527251"/>
                <a:gd name="connsiteX1" fmla="*/ 257703 w 2925765"/>
                <a:gd name="connsiteY1" fmla="*/ 351364 h 3527251"/>
                <a:gd name="connsiteX2" fmla="*/ 538164 w 2925765"/>
                <a:gd name="connsiteY2" fmla="*/ 303212 h 3527251"/>
                <a:gd name="connsiteX3" fmla="*/ 2266425 w 2925765"/>
                <a:gd name="connsiteY3" fmla="*/ 2170639 h 3527251"/>
                <a:gd name="connsiteX4" fmla="*/ 2876552 w 2925765"/>
                <a:gd name="connsiteY4" fmla="*/ 3432176 h 3527251"/>
                <a:gd name="connsiteX5" fmla="*/ 1971150 w 2925765"/>
                <a:gd name="connsiteY5" fmla="*/ 2741087 h 3527251"/>
                <a:gd name="connsiteX6" fmla="*/ 257703 w 2925765"/>
                <a:gd name="connsiteY6" fmla="*/ 912287 h 3527251"/>
                <a:gd name="connsiteX7" fmla="*/ 1 w 2925765"/>
                <a:gd name="connsiteY7" fmla="*/ 631826 h 3527251"/>
                <a:gd name="connsiteX8" fmla="*/ 0 w 2925765"/>
                <a:gd name="connsiteY8" fmla="*/ 631824 h 3527251"/>
                <a:gd name="connsiteX0" fmla="*/ 0 w 2925765"/>
                <a:gd name="connsiteY0" fmla="*/ 311951 h 3207378"/>
                <a:gd name="connsiteX1" fmla="*/ 257703 w 2925765"/>
                <a:gd name="connsiteY1" fmla="*/ 31491 h 3207378"/>
                <a:gd name="connsiteX2" fmla="*/ 1519239 w 2925765"/>
                <a:gd name="connsiteY2" fmla="*/ 907264 h 3207378"/>
                <a:gd name="connsiteX3" fmla="*/ 2266425 w 2925765"/>
                <a:gd name="connsiteY3" fmla="*/ 1850766 h 3207378"/>
                <a:gd name="connsiteX4" fmla="*/ 2876552 w 2925765"/>
                <a:gd name="connsiteY4" fmla="*/ 3112303 h 3207378"/>
                <a:gd name="connsiteX5" fmla="*/ 1971150 w 2925765"/>
                <a:gd name="connsiteY5" fmla="*/ 2421214 h 3207378"/>
                <a:gd name="connsiteX6" fmla="*/ 257703 w 2925765"/>
                <a:gd name="connsiteY6" fmla="*/ 592414 h 3207378"/>
                <a:gd name="connsiteX7" fmla="*/ 1 w 2925765"/>
                <a:gd name="connsiteY7" fmla="*/ 311953 h 3207378"/>
                <a:gd name="connsiteX8" fmla="*/ 0 w 2925765"/>
                <a:gd name="connsiteY8" fmla="*/ 311951 h 3207378"/>
                <a:gd name="connsiteX0" fmla="*/ 0 w 2925765"/>
                <a:gd name="connsiteY0" fmla="*/ 150026 h 3045453"/>
                <a:gd name="connsiteX1" fmla="*/ 362478 w 2925765"/>
                <a:gd name="connsiteY1" fmla="*/ 31491 h 3045453"/>
                <a:gd name="connsiteX2" fmla="*/ 1519239 w 2925765"/>
                <a:gd name="connsiteY2" fmla="*/ 745339 h 3045453"/>
                <a:gd name="connsiteX3" fmla="*/ 2266425 w 2925765"/>
                <a:gd name="connsiteY3" fmla="*/ 1688841 h 3045453"/>
                <a:gd name="connsiteX4" fmla="*/ 2876552 w 2925765"/>
                <a:gd name="connsiteY4" fmla="*/ 2950378 h 3045453"/>
                <a:gd name="connsiteX5" fmla="*/ 1971150 w 2925765"/>
                <a:gd name="connsiteY5" fmla="*/ 2259289 h 3045453"/>
                <a:gd name="connsiteX6" fmla="*/ 257703 w 2925765"/>
                <a:gd name="connsiteY6" fmla="*/ 430489 h 3045453"/>
                <a:gd name="connsiteX7" fmla="*/ 1 w 2925765"/>
                <a:gd name="connsiteY7" fmla="*/ 150028 h 3045453"/>
                <a:gd name="connsiteX8" fmla="*/ 0 w 2925765"/>
                <a:gd name="connsiteY8" fmla="*/ 150026 h 3045453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257703 w 2925765"/>
                <a:gd name="connsiteY6" fmla="*/ 434567 h 3049531"/>
                <a:gd name="connsiteX7" fmla="*/ 1 w 2925765"/>
                <a:gd name="connsiteY7" fmla="*/ 154106 h 3049531"/>
                <a:gd name="connsiteX8" fmla="*/ 0 w 2925765"/>
                <a:gd name="connsiteY8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257703 w 2925765"/>
                <a:gd name="connsiteY6" fmla="*/ 434567 h 3049531"/>
                <a:gd name="connsiteX7" fmla="*/ 1 w 2925765"/>
                <a:gd name="connsiteY7" fmla="*/ 154106 h 3049531"/>
                <a:gd name="connsiteX8" fmla="*/ 0 w 2925765"/>
                <a:gd name="connsiteY8" fmla="*/ 154104 h 3049531"/>
                <a:gd name="connsiteX0" fmla="*/ 7137 w 2932902"/>
                <a:gd name="connsiteY0" fmla="*/ 154104 h 3049531"/>
                <a:gd name="connsiteX1" fmla="*/ 369615 w 2932902"/>
                <a:gd name="connsiteY1" fmla="*/ 35569 h 3049531"/>
                <a:gd name="connsiteX2" fmla="*/ 1526376 w 2932902"/>
                <a:gd name="connsiteY2" fmla="*/ 749417 h 3049531"/>
                <a:gd name="connsiteX3" fmla="*/ 2273562 w 2932902"/>
                <a:gd name="connsiteY3" fmla="*/ 1692919 h 3049531"/>
                <a:gd name="connsiteX4" fmla="*/ 2883689 w 2932902"/>
                <a:gd name="connsiteY4" fmla="*/ 2954456 h 3049531"/>
                <a:gd name="connsiteX5" fmla="*/ 1978287 w 2932902"/>
                <a:gd name="connsiteY5" fmla="*/ 2263367 h 3049531"/>
                <a:gd name="connsiteX6" fmla="*/ 160065 w 2932902"/>
                <a:gd name="connsiteY6" fmla="*/ 453617 h 3049531"/>
                <a:gd name="connsiteX7" fmla="*/ 7138 w 2932902"/>
                <a:gd name="connsiteY7" fmla="*/ 154106 h 3049531"/>
                <a:gd name="connsiteX8" fmla="*/ 7137 w 2932902"/>
                <a:gd name="connsiteY8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52928 w 2925765"/>
                <a:gd name="connsiteY6" fmla="*/ 453617 h 3049531"/>
                <a:gd name="connsiteX7" fmla="*/ 1 w 2925765"/>
                <a:gd name="connsiteY7" fmla="*/ 154106 h 3049531"/>
                <a:gd name="connsiteX8" fmla="*/ 0 w 2925765"/>
                <a:gd name="connsiteY8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62478 w 2925765"/>
                <a:gd name="connsiteY6" fmla="*/ 386942 h 3049531"/>
                <a:gd name="connsiteX7" fmla="*/ 1 w 2925765"/>
                <a:gd name="connsiteY7" fmla="*/ 154106 h 3049531"/>
                <a:gd name="connsiteX8" fmla="*/ 0 w 2925765"/>
                <a:gd name="connsiteY8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62478 w 2925765"/>
                <a:gd name="connsiteY6" fmla="*/ 386942 h 3049531"/>
                <a:gd name="connsiteX7" fmla="*/ 95249 w 2925765"/>
                <a:gd name="connsiteY7" fmla="*/ 416039 h 3049531"/>
                <a:gd name="connsiteX8" fmla="*/ 1 w 2925765"/>
                <a:gd name="connsiteY8" fmla="*/ 154106 h 3049531"/>
                <a:gd name="connsiteX9" fmla="*/ 0 w 2925765"/>
                <a:gd name="connsiteY9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62478 w 2925765"/>
                <a:gd name="connsiteY6" fmla="*/ 386942 h 3049531"/>
                <a:gd name="connsiteX7" fmla="*/ 95249 w 2925765"/>
                <a:gd name="connsiteY7" fmla="*/ 416039 h 3049531"/>
                <a:gd name="connsiteX8" fmla="*/ 1 w 2925765"/>
                <a:gd name="connsiteY8" fmla="*/ 154106 h 3049531"/>
                <a:gd name="connsiteX9" fmla="*/ 0 w 2925765"/>
                <a:gd name="connsiteY9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62478 w 2925765"/>
                <a:gd name="connsiteY6" fmla="*/ 386942 h 3049531"/>
                <a:gd name="connsiteX7" fmla="*/ 95249 w 2925765"/>
                <a:gd name="connsiteY7" fmla="*/ 416039 h 3049531"/>
                <a:gd name="connsiteX8" fmla="*/ 1 w 2925765"/>
                <a:gd name="connsiteY8" fmla="*/ 154106 h 3049531"/>
                <a:gd name="connsiteX9" fmla="*/ 0 w 2925765"/>
                <a:gd name="connsiteY9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14324 w 2925765"/>
                <a:gd name="connsiteY6" fmla="*/ 587489 h 3049531"/>
                <a:gd name="connsiteX7" fmla="*/ 362478 w 2925765"/>
                <a:gd name="connsiteY7" fmla="*/ 386942 h 3049531"/>
                <a:gd name="connsiteX8" fmla="*/ 95249 w 2925765"/>
                <a:gd name="connsiteY8" fmla="*/ 416039 h 3049531"/>
                <a:gd name="connsiteX9" fmla="*/ 1 w 2925765"/>
                <a:gd name="connsiteY9" fmla="*/ 154106 h 3049531"/>
                <a:gd name="connsiteX10" fmla="*/ 0 w 2925765"/>
                <a:gd name="connsiteY10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314324 w 2925765"/>
                <a:gd name="connsiteY6" fmla="*/ 587489 h 3049531"/>
                <a:gd name="connsiteX7" fmla="*/ 362478 w 2925765"/>
                <a:gd name="connsiteY7" fmla="*/ 386942 h 3049531"/>
                <a:gd name="connsiteX8" fmla="*/ 95249 w 2925765"/>
                <a:gd name="connsiteY8" fmla="*/ 416039 h 3049531"/>
                <a:gd name="connsiteX9" fmla="*/ 1 w 2925765"/>
                <a:gd name="connsiteY9" fmla="*/ 154106 h 3049531"/>
                <a:gd name="connsiteX10" fmla="*/ 0 w 2925765"/>
                <a:gd name="connsiteY10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209549 w 2925765"/>
                <a:gd name="connsiteY6" fmla="*/ 511289 h 3049531"/>
                <a:gd name="connsiteX7" fmla="*/ 362478 w 2925765"/>
                <a:gd name="connsiteY7" fmla="*/ 386942 h 3049531"/>
                <a:gd name="connsiteX8" fmla="*/ 95249 w 2925765"/>
                <a:gd name="connsiteY8" fmla="*/ 416039 h 3049531"/>
                <a:gd name="connsiteX9" fmla="*/ 1 w 2925765"/>
                <a:gd name="connsiteY9" fmla="*/ 154106 h 3049531"/>
                <a:gd name="connsiteX10" fmla="*/ 0 w 2925765"/>
                <a:gd name="connsiteY10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209549 w 2925765"/>
                <a:gd name="connsiteY6" fmla="*/ 511289 h 3049531"/>
                <a:gd name="connsiteX7" fmla="*/ 362478 w 2925765"/>
                <a:gd name="connsiteY7" fmla="*/ 386942 h 3049531"/>
                <a:gd name="connsiteX8" fmla="*/ 95249 w 2925765"/>
                <a:gd name="connsiteY8" fmla="*/ 416039 h 3049531"/>
                <a:gd name="connsiteX9" fmla="*/ 1 w 2925765"/>
                <a:gd name="connsiteY9" fmla="*/ 154106 h 3049531"/>
                <a:gd name="connsiteX10" fmla="*/ 0 w 2925765"/>
                <a:gd name="connsiteY10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66724 w 2925765"/>
                <a:gd name="connsiteY6" fmla="*/ 673214 h 3049531"/>
                <a:gd name="connsiteX7" fmla="*/ 209549 w 2925765"/>
                <a:gd name="connsiteY7" fmla="*/ 511289 h 3049531"/>
                <a:gd name="connsiteX8" fmla="*/ 362478 w 2925765"/>
                <a:gd name="connsiteY8" fmla="*/ 386942 h 3049531"/>
                <a:gd name="connsiteX9" fmla="*/ 95249 w 2925765"/>
                <a:gd name="connsiteY9" fmla="*/ 416039 h 3049531"/>
                <a:gd name="connsiteX10" fmla="*/ 1 w 2925765"/>
                <a:gd name="connsiteY10" fmla="*/ 154106 h 3049531"/>
                <a:gd name="connsiteX11" fmla="*/ 0 w 2925765"/>
                <a:gd name="connsiteY11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00049 w 2925765"/>
                <a:gd name="connsiteY6" fmla="*/ 720839 h 3049531"/>
                <a:gd name="connsiteX7" fmla="*/ 209549 w 2925765"/>
                <a:gd name="connsiteY7" fmla="*/ 511289 h 3049531"/>
                <a:gd name="connsiteX8" fmla="*/ 362478 w 2925765"/>
                <a:gd name="connsiteY8" fmla="*/ 386942 h 3049531"/>
                <a:gd name="connsiteX9" fmla="*/ 95249 w 2925765"/>
                <a:gd name="connsiteY9" fmla="*/ 416039 h 3049531"/>
                <a:gd name="connsiteX10" fmla="*/ 1 w 2925765"/>
                <a:gd name="connsiteY10" fmla="*/ 154106 h 3049531"/>
                <a:gd name="connsiteX11" fmla="*/ 0 w 2925765"/>
                <a:gd name="connsiteY11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152524 w 2925765"/>
                <a:gd name="connsiteY6" fmla="*/ 797039 h 3049531"/>
                <a:gd name="connsiteX7" fmla="*/ 209549 w 2925765"/>
                <a:gd name="connsiteY7" fmla="*/ 511289 h 3049531"/>
                <a:gd name="connsiteX8" fmla="*/ 362478 w 2925765"/>
                <a:gd name="connsiteY8" fmla="*/ 386942 h 3049531"/>
                <a:gd name="connsiteX9" fmla="*/ 95249 w 2925765"/>
                <a:gd name="connsiteY9" fmla="*/ 416039 h 3049531"/>
                <a:gd name="connsiteX10" fmla="*/ 1 w 2925765"/>
                <a:gd name="connsiteY10" fmla="*/ 154106 h 3049531"/>
                <a:gd name="connsiteX11" fmla="*/ 0 w 2925765"/>
                <a:gd name="connsiteY11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152524 w 2925765"/>
                <a:gd name="connsiteY6" fmla="*/ 797039 h 3049531"/>
                <a:gd name="connsiteX7" fmla="*/ 323849 w 2925765"/>
                <a:gd name="connsiteY7" fmla="*/ 644639 h 3049531"/>
                <a:gd name="connsiteX8" fmla="*/ 209549 w 2925765"/>
                <a:gd name="connsiteY8" fmla="*/ 511289 h 3049531"/>
                <a:gd name="connsiteX9" fmla="*/ 362478 w 2925765"/>
                <a:gd name="connsiteY9" fmla="*/ 386942 h 3049531"/>
                <a:gd name="connsiteX10" fmla="*/ 95249 w 2925765"/>
                <a:gd name="connsiteY10" fmla="*/ 416039 h 3049531"/>
                <a:gd name="connsiteX11" fmla="*/ 1 w 2925765"/>
                <a:gd name="connsiteY11" fmla="*/ 154106 h 3049531"/>
                <a:gd name="connsiteX12" fmla="*/ 0 w 2925765"/>
                <a:gd name="connsiteY12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152524 w 2925765"/>
                <a:gd name="connsiteY6" fmla="*/ 797039 h 3049531"/>
                <a:gd name="connsiteX7" fmla="*/ 323849 w 2925765"/>
                <a:gd name="connsiteY7" fmla="*/ 644639 h 3049531"/>
                <a:gd name="connsiteX8" fmla="*/ 209549 w 2925765"/>
                <a:gd name="connsiteY8" fmla="*/ 511289 h 3049531"/>
                <a:gd name="connsiteX9" fmla="*/ 362478 w 2925765"/>
                <a:gd name="connsiteY9" fmla="*/ 386942 h 3049531"/>
                <a:gd name="connsiteX10" fmla="*/ 95249 w 2925765"/>
                <a:gd name="connsiteY10" fmla="*/ 416039 h 3049531"/>
                <a:gd name="connsiteX11" fmla="*/ 1 w 2925765"/>
                <a:gd name="connsiteY11" fmla="*/ 154106 h 3049531"/>
                <a:gd name="connsiteX12" fmla="*/ 0 w 2925765"/>
                <a:gd name="connsiteY12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152524 w 2925765"/>
                <a:gd name="connsiteY6" fmla="*/ 797039 h 3049531"/>
                <a:gd name="connsiteX7" fmla="*/ 323849 w 2925765"/>
                <a:gd name="connsiteY7" fmla="*/ 644639 h 3049531"/>
                <a:gd name="connsiteX8" fmla="*/ 209549 w 2925765"/>
                <a:gd name="connsiteY8" fmla="*/ 511289 h 3049531"/>
                <a:gd name="connsiteX9" fmla="*/ 362478 w 2925765"/>
                <a:gd name="connsiteY9" fmla="*/ 386942 h 3049531"/>
                <a:gd name="connsiteX10" fmla="*/ 95249 w 2925765"/>
                <a:gd name="connsiteY10" fmla="*/ 416039 h 3049531"/>
                <a:gd name="connsiteX11" fmla="*/ 1 w 2925765"/>
                <a:gd name="connsiteY11" fmla="*/ 154106 h 3049531"/>
                <a:gd name="connsiteX12" fmla="*/ 0 w 2925765"/>
                <a:gd name="connsiteY12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66724 w 2925765"/>
                <a:gd name="connsiteY6" fmla="*/ 806564 h 3049531"/>
                <a:gd name="connsiteX7" fmla="*/ 1152524 w 2925765"/>
                <a:gd name="connsiteY7" fmla="*/ 797039 h 3049531"/>
                <a:gd name="connsiteX8" fmla="*/ 323849 w 2925765"/>
                <a:gd name="connsiteY8" fmla="*/ 644639 h 3049531"/>
                <a:gd name="connsiteX9" fmla="*/ 209549 w 2925765"/>
                <a:gd name="connsiteY9" fmla="*/ 511289 h 3049531"/>
                <a:gd name="connsiteX10" fmla="*/ 362478 w 2925765"/>
                <a:gd name="connsiteY10" fmla="*/ 386942 h 3049531"/>
                <a:gd name="connsiteX11" fmla="*/ 95249 w 2925765"/>
                <a:gd name="connsiteY11" fmla="*/ 416039 h 3049531"/>
                <a:gd name="connsiteX12" fmla="*/ 1 w 2925765"/>
                <a:gd name="connsiteY12" fmla="*/ 154106 h 3049531"/>
                <a:gd name="connsiteX13" fmla="*/ 0 w 2925765"/>
                <a:gd name="connsiteY13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66724 w 2925765"/>
                <a:gd name="connsiteY6" fmla="*/ 806564 h 3049531"/>
                <a:gd name="connsiteX7" fmla="*/ 1152524 w 2925765"/>
                <a:gd name="connsiteY7" fmla="*/ 797039 h 3049531"/>
                <a:gd name="connsiteX8" fmla="*/ 323849 w 2925765"/>
                <a:gd name="connsiteY8" fmla="*/ 644639 h 3049531"/>
                <a:gd name="connsiteX9" fmla="*/ 209549 w 2925765"/>
                <a:gd name="connsiteY9" fmla="*/ 511289 h 3049531"/>
                <a:gd name="connsiteX10" fmla="*/ 362478 w 2925765"/>
                <a:gd name="connsiteY10" fmla="*/ 386942 h 3049531"/>
                <a:gd name="connsiteX11" fmla="*/ 95249 w 2925765"/>
                <a:gd name="connsiteY11" fmla="*/ 416039 h 3049531"/>
                <a:gd name="connsiteX12" fmla="*/ 1 w 2925765"/>
                <a:gd name="connsiteY12" fmla="*/ 154106 h 3049531"/>
                <a:gd name="connsiteX13" fmla="*/ 0 w 2925765"/>
                <a:gd name="connsiteY13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09574 w 2925765"/>
                <a:gd name="connsiteY6" fmla="*/ 768464 h 3049531"/>
                <a:gd name="connsiteX7" fmla="*/ 1152524 w 2925765"/>
                <a:gd name="connsiteY7" fmla="*/ 797039 h 3049531"/>
                <a:gd name="connsiteX8" fmla="*/ 323849 w 2925765"/>
                <a:gd name="connsiteY8" fmla="*/ 644639 h 3049531"/>
                <a:gd name="connsiteX9" fmla="*/ 209549 w 2925765"/>
                <a:gd name="connsiteY9" fmla="*/ 511289 h 3049531"/>
                <a:gd name="connsiteX10" fmla="*/ 362478 w 2925765"/>
                <a:gd name="connsiteY10" fmla="*/ 386942 h 3049531"/>
                <a:gd name="connsiteX11" fmla="*/ 95249 w 2925765"/>
                <a:gd name="connsiteY11" fmla="*/ 416039 h 3049531"/>
                <a:gd name="connsiteX12" fmla="*/ 1 w 2925765"/>
                <a:gd name="connsiteY12" fmla="*/ 154106 h 3049531"/>
                <a:gd name="connsiteX13" fmla="*/ 0 w 2925765"/>
                <a:gd name="connsiteY13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409574 w 2925765"/>
                <a:gd name="connsiteY6" fmla="*/ 739889 h 3049531"/>
                <a:gd name="connsiteX7" fmla="*/ 1152524 w 2925765"/>
                <a:gd name="connsiteY7" fmla="*/ 797039 h 3049531"/>
                <a:gd name="connsiteX8" fmla="*/ 323849 w 2925765"/>
                <a:gd name="connsiteY8" fmla="*/ 644639 h 3049531"/>
                <a:gd name="connsiteX9" fmla="*/ 209549 w 2925765"/>
                <a:gd name="connsiteY9" fmla="*/ 511289 h 3049531"/>
                <a:gd name="connsiteX10" fmla="*/ 362478 w 2925765"/>
                <a:gd name="connsiteY10" fmla="*/ 386942 h 3049531"/>
                <a:gd name="connsiteX11" fmla="*/ 95249 w 2925765"/>
                <a:gd name="connsiteY11" fmla="*/ 416039 h 3049531"/>
                <a:gd name="connsiteX12" fmla="*/ 1 w 2925765"/>
                <a:gd name="connsiteY12" fmla="*/ 154106 h 3049531"/>
                <a:gd name="connsiteX13" fmla="*/ 0 w 2925765"/>
                <a:gd name="connsiteY13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704849 w 2925765"/>
                <a:gd name="connsiteY6" fmla="*/ 1101839 h 3049531"/>
                <a:gd name="connsiteX7" fmla="*/ 409574 w 2925765"/>
                <a:gd name="connsiteY7" fmla="*/ 739889 h 3049531"/>
                <a:gd name="connsiteX8" fmla="*/ 1152524 w 2925765"/>
                <a:gd name="connsiteY8" fmla="*/ 797039 h 3049531"/>
                <a:gd name="connsiteX9" fmla="*/ 323849 w 2925765"/>
                <a:gd name="connsiteY9" fmla="*/ 644639 h 3049531"/>
                <a:gd name="connsiteX10" fmla="*/ 209549 w 2925765"/>
                <a:gd name="connsiteY10" fmla="*/ 511289 h 3049531"/>
                <a:gd name="connsiteX11" fmla="*/ 362478 w 2925765"/>
                <a:gd name="connsiteY11" fmla="*/ 386942 h 3049531"/>
                <a:gd name="connsiteX12" fmla="*/ 95249 w 2925765"/>
                <a:gd name="connsiteY12" fmla="*/ 416039 h 3049531"/>
                <a:gd name="connsiteX13" fmla="*/ 1 w 2925765"/>
                <a:gd name="connsiteY13" fmla="*/ 154106 h 3049531"/>
                <a:gd name="connsiteX14" fmla="*/ 0 w 2925765"/>
                <a:gd name="connsiteY14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228724 w 2925765"/>
                <a:gd name="connsiteY6" fmla="*/ 11589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228724 w 2925765"/>
                <a:gd name="connsiteY6" fmla="*/ 11589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228724 w 2925765"/>
                <a:gd name="connsiteY6" fmla="*/ 11589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314449 w 2925765"/>
                <a:gd name="connsiteY6" fmla="*/ 11208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314449 w 2925765"/>
                <a:gd name="connsiteY6" fmla="*/ 11208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1190624 w 2925765"/>
                <a:gd name="connsiteY6" fmla="*/ 1120889 h 3049531"/>
                <a:gd name="connsiteX7" fmla="*/ 704849 w 2925765"/>
                <a:gd name="connsiteY7" fmla="*/ 1101839 h 3049531"/>
                <a:gd name="connsiteX8" fmla="*/ 409574 w 2925765"/>
                <a:gd name="connsiteY8" fmla="*/ 739889 h 3049531"/>
                <a:gd name="connsiteX9" fmla="*/ 1152524 w 2925765"/>
                <a:gd name="connsiteY9" fmla="*/ 797039 h 3049531"/>
                <a:gd name="connsiteX10" fmla="*/ 323849 w 2925765"/>
                <a:gd name="connsiteY10" fmla="*/ 644639 h 3049531"/>
                <a:gd name="connsiteX11" fmla="*/ 209549 w 2925765"/>
                <a:gd name="connsiteY11" fmla="*/ 511289 h 3049531"/>
                <a:gd name="connsiteX12" fmla="*/ 362478 w 2925765"/>
                <a:gd name="connsiteY12" fmla="*/ 386942 h 3049531"/>
                <a:gd name="connsiteX13" fmla="*/ 95249 w 2925765"/>
                <a:gd name="connsiteY13" fmla="*/ 416039 h 3049531"/>
                <a:gd name="connsiteX14" fmla="*/ 1 w 2925765"/>
                <a:gd name="connsiteY14" fmla="*/ 154106 h 3049531"/>
                <a:gd name="connsiteX15" fmla="*/ 0 w 2925765"/>
                <a:gd name="connsiteY15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923924 w 2925765"/>
                <a:gd name="connsiteY6" fmla="*/ 1292339 h 3049531"/>
                <a:gd name="connsiteX7" fmla="*/ 1190624 w 2925765"/>
                <a:gd name="connsiteY7" fmla="*/ 1120889 h 3049531"/>
                <a:gd name="connsiteX8" fmla="*/ 704849 w 2925765"/>
                <a:gd name="connsiteY8" fmla="*/ 1101839 h 3049531"/>
                <a:gd name="connsiteX9" fmla="*/ 409574 w 2925765"/>
                <a:gd name="connsiteY9" fmla="*/ 739889 h 3049531"/>
                <a:gd name="connsiteX10" fmla="*/ 1152524 w 2925765"/>
                <a:gd name="connsiteY10" fmla="*/ 797039 h 3049531"/>
                <a:gd name="connsiteX11" fmla="*/ 323849 w 2925765"/>
                <a:gd name="connsiteY11" fmla="*/ 644639 h 3049531"/>
                <a:gd name="connsiteX12" fmla="*/ 209549 w 2925765"/>
                <a:gd name="connsiteY12" fmla="*/ 511289 h 3049531"/>
                <a:gd name="connsiteX13" fmla="*/ 362478 w 2925765"/>
                <a:gd name="connsiteY13" fmla="*/ 386942 h 3049531"/>
                <a:gd name="connsiteX14" fmla="*/ 95249 w 2925765"/>
                <a:gd name="connsiteY14" fmla="*/ 416039 h 3049531"/>
                <a:gd name="connsiteX15" fmla="*/ 1 w 2925765"/>
                <a:gd name="connsiteY15" fmla="*/ 154106 h 3049531"/>
                <a:gd name="connsiteX16" fmla="*/ 0 w 2925765"/>
                <a:gd name="connsiteY16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923924 w 2925765"/>
                <a:gd name="connsiteY6" fmla="*/ 1292339 h 3049531"/>
                <a:gd name="connsiteX7" fmla="*/ 1190624 w 2925765"/>
                <a:gd name="connsiteY7" fmla="*/ 1120889 h 3049531"/>
                <a:gd name="connsiteX8" fmla="*/ 704849 w 2925765"/>
                <a:gd name="connsiteY8" fmla="*/ 1101839 h 3049531"/>
                <a:gd name="connsiteX9" fmla="*/ 409574 w 2925765"/>
                <a:gd name="connsiteY9" fmla="*/ 739889 h 3049531"/>
                <a:gd name="connsiteX10" fmla="*/ 1152524 w 2925765"/>
                <a:gd name="connsiteY10" fmla="*/ 797039 h 3049531"/>
                <a:gd name="connsiteX11" fmla="*/ 323849 w 2925765"/>
                <a:gd name="connsiteY11" fmla="*/ 644639 h 3049531"/>
                <a:gd name="connsiteX12" fmla="*/ 209549 w 2925765"/>
                <a:gd name="connsiteY12" fmla="*/ 511289 h 3049531"/>
                <a:gd name="connsiteX13" fmla="*/ 362478 w 2925765"/>
                <a:gd name="connsiteY13" fmla="*/ 386942 h 3049531"/>
                <a:gd name="connsiteX14" fmla="*/ 95249 w 2925765"/>
                <a:gd name="connsiteY14" fmla="*/ 416039 h 3049531"/>
                <a:gd name="connsiteX15" fmla="*/ 1 w 2925765"/>
                <a:gd name="connsiteY15" fmla="*/ 154106 h 3049531"/>
                <a:gd name="connsiteX16" fmla="*/ 0 w 2925765"/>
                <a:gd name="connsiteY16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828674 w 2925765"/>
                <a:gd name="connsiteY6" fmla="*/ 1235189 h 3049531"/>
                <a:gd name="connsiteX7" fmla="*/ 1190624 w 2925765"/>
                <a:gd name="connsiteY7" fmla="*/ 1120889 h 3049531"/>
                <a:gd name="connsiteX8" fmla="*/ 704849 w 2925765"/>
                <a:gd name="connsiteY8" fmla="*/ 1101839 h 3049531"/>
                <a:gd name="connsiteX9" fmla="*/ 409574 w 2925765"/>
                <a:gd name="connsiteY9" fmla="*/ 739889 h 3049531"/>
                <a:gd name="connsiteX10" fmla="*/ 1152524 w 2925765"/>
                <a:gd name="connsiteY10" fmla="*/ 797039 h 3049531"/>
                <a:gd name="connsiteX11" fmla="*/ 323849 w 2925765"/>
                <a:gd name="connsiteY11" fmla="*/ 644639 h 3049531"/>
                <a:gd name="connsiteX12" fmla="*/ 209549 w 2925765"/>
                <a:gd name="connsiteY12" fmla="*/ 511289 h 3049531"/>
                <a:gd name="connsiteX13" fmla="*/ 362478 w 2925765"/>
                <a:gd name="connsiteY13" fmla="*/ 386942 h 3049531"/>
                <a:gd name="connsiteX14" fmla="*/ 95249 w 2925765"/>
                <a:gd name="connsiteY14" fmla="*/ 416039 h 3049531"/>
                <a:gd name="connsiteX15" fmla="*/ 1 w 2925765"/>
                <a:gd name="connsiteY15" fmla="*/ 154106 h 3049531"/>
                <a:gd name="connsiteX16" fmla="*/ 0 w 2925765"/>
                <a:gd name="connsiteY16" fmla="*/ 154104 h 3049531"/>
                <a:gd name="connsiteX0" fmla="*/ 0 w 2925765"/>
                <a:gd name="connsiteY0" fmla="*/ 154104 h 3049531"/>
                <a:gd name="connsiteX1" fmla="*/ 362478 w 2925765"/>
                <a:gd name="connsiteY1" fmla="*/ 35569 h 3049531"/>
                <a:gd name="connsiteX2" fmla="*/ 1519239 w 2925765"/>
                <a:gd name="connsiteY2" fmla="*/ 749417 h 3049531"/>
                <a:gd name="connsiteX3" fmla="*/ 2266425 w 2925765"/>
                <a:gd name="connsiteY3" fmla="*/ 1692919 h 3049531"/>
                <a:gd name="connsiteX4" fmla="*/ 2876552 w 2925765"/>
                <a:gd name="connsiteY4" fmla="*/ 2954456 h 3049531"/>
                <a:gd name="connsiteX5" fmla="*/ 1971150 w 2925765"/>
                <a:gd name="connsiteY5" fmla="*/ 2263367 h 3049531"/>
                <a:gd name="connsiteX6" fmla="*/ 828674 w 2925765"/>
                <a:gd name="connsiteY6" fmla="*/ 1235189 h 3049531"/>
                <a:gd name="connsiteX7" fmla="*/ 1190624 w 2925765"/>
                <a:gd name="connsiteY7" fmla="*/ 1120889 h 3049531"/>
                <a:gd name="connsiteX8" fmla="*/ 704849 w 2925765"/>
                <a:gd name="connsiteY8" fmla="*/ 1101839 h 3049531"/>
                <a:gd name="connsiteX9" fmla="*/ 409574 w 2925765"/>
                <a:gd name="connsiteY9" fmla="*/ 739889 h 3049531"/>
                <a:gd name="connsiteX10" fmla="*/ 1152524 w 2925765"/>
                <a:gd name="connsiteY10" fmla="*/ 797039 h 3049531"/>
                <a:gd name="connsiteX11" fmla="*/ 323849 w 2925765"/>
                <a:gd name="connsiteY11" fmla="*/ 644639 h 3049531"/>
                <a:gd name="connsiteX12" fmla="*/ 209549 w 2925765"/>
                <a:gd name="connsiteY12" fmla="*/ 511289 h 3049531"/>
                <a:gd name="connsiteX13" fmla="*/ 362478 w 2925765"/>
                <a:gd name="connsiteY13" fmla="*/ 386942 h 3049531"/>
                <a:gd name="connsiteX14" fmla="*/ 95249 w 2925765"/>
                <a:gd name="connsiteY14" fmla="*/ 416039 h 3049531"/>
                <a:gd name="connsiteX15" fmla="*/ 1 w 2925765"/>
                <a:gd name="connsiteY15" fmla="*/ 154106 h 3049531"/>
                <a:gd name="connsiteX16" fmla="*/ 0 w 2925765"/>
                <a:gd name="connsiteY16" fmla="*/ 154104 h 304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5765" h="3049531">
                  <a:moveTo>
                    <a:pt x="0" y="154104"/>
                  </a:moveTo>
                  <a:cubicBezTo>
                    <a:pt x="0" y="39584"/>
                    <a:pt x="88113" y="0"/>
                    <a:pt x="362478" y="35569"/>
                  </a:cubicBezTo>
                  <a:cubicBezTo>
                    <a:pt x="818412" y="32653"/>
                    <a:pt x="1201915" y="473192"/>
                    <a:pt x="1519239" y="749417"/>
                  </a:cubicBezTo>
                  <a:cubicBezTo>
                    <a:pt x="1836564" y="1025642"/>
                    <a:pt x="2201016" y="1528078"/>
                    <a:pt x="2266425" y="1692919"/>
                  </a:cubicBezTo>
                  <a:cubicBezTo>
                    <a:pt x="2426490" y="1752600"/>
                    <a:pt x="2925765" y="2859381"/>
                    <a:pt x="2876552" y="2954456"/>
                  </a:cubicBezTo>
                  <a:cubicBezTo>
                    <a:pt x="2827340" y="3049531"/>
                    <a:pt x="2312463" y="2549911"/>
                    <a:pt x="1971150" y="2263367"/>
                  </a:cubicBezTo>
                  <a:cubicBezTo>
                    <a:pt x="1629837" y="1976823"/>
                    <a:pt x="958762" y="1425602"/>
                    <a:pt x="828674" y="1235189"/>
                  </a:cubicBezTo>
                  <a:cubicBezTo>
                    <a:pt x="993861" y="1130501"/>
                    <a:pt x="1296987" y="1152639"/>
                    <a:pt x="1190624" y="1120889"/>
                  </a:cubicBezTo>
                  <a:cubicBezTo>
                    <a:pt x="950999" y="1079701"/>
                    <a:pt x="841374" y="1171689"/>
                    <a:pt x="704849" y="1101839"/>
                  </a:cubicBezTo>
                  <a:cubicBezTo>
                    <a:pt x="654049" y="1031989"/>
                    <a:pt x="519112" y="878001"/>
                    <a:pt x="409574" y="739889"/>
                  </a:cubicBezTo>
                  <a:cubicBezTo>
                    <a:pt x="568411" y="714576"/>
                    <a:pt x="1308099" y="849426"/>
                    <a:pt x="1152524" y="797039"/>
                  </a:cubicBezTo>
                  <a:cubicBezTo>
                    <a:pt x="877974" y="641551"/>
                    <a:pt x="481011" y="692264"/>
                    <a:pt x="323849" y="644639"/>
                  </a:cubicBezTo>
                  <a:cubicBezTo>
                    <a:pt x="252412" y="587489"/>
                    <a:pt x="242798" y="539951"/>
                    <a:pt x="209549" y="511289"/>
                  </a:cubicBezTo>
                  <a:cubicBezTo>
                    <a:pt x="312912" y="465252"/>
                    <a:pt x="413278" y="405992"/>
                    <a:pt x="362478" y="386942"/>
                  </a:cubicBezTo>
                  <a:cubicBezTo>
                    <a:pt x="218103" y="367979"/>
                    <a:pt x="155662" y="454845"/>
                    <a:pt x="95249" y="416039"/>
                  </a:cubicBezTo>
                  <a:cubicBezTo>
                    <a:pt x="34836" y="377233"/>
                    <a:pt x="31751" y="181887"/>
                    <a:pt x="1" y="154106"/>
                  </a:cubicBezTo>
                  <a:cubicBezTo>
                    <a:pt x="1" y="154105"/>
                    <a:pt x="0" y="154105"/>
                    <a:pt x="0" y="15410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496072" y="428768"/>
              <a:ext cx="2390017" cy="2286202"/>
            </a:xfrm>
            <a:custGeom>
              <a:avLst/>
              <a:gdLst>
                <a:gd name="connsiteX0" fmla="*/ 0 w 847725"/>
                <a:gd name="connsiteY0" fmla="*/ 0 h 638175"/>
                <a:gd name="connsiteX1" fmla="*/ 847725 w 847725"/>
                <a:gd name="connsiteY1" fmla="*/ 0 h 638175"/>
                <a:gd name="connsiteX2" fmla="*/ 847725 w 847725"/>
                <a:gd name="connsiteY2" fmla="*/ 638175 h 638175"/>
                <a:gd name="connsiteX3" fmla="*/ 0 w 847725"/>
                <a:gd name="connsiteY3" fmla="*/ 638175 h 638175"/>
                <a:gd name="connsiteX4" fmla="*/ 0 w 847725"/>
                <a:gd name="connsiteY4" fmla="*/ 0 h 638175"/>
                <a:gd name="connsiteX0" fmla="*/ 0 w 3448050"/>
                <a:gd name="connsiteY0" fmla="*/ 0 h 3429000"/>
                <a:gd name="connsiteX1" fmla="*/ 847725 w 3448050"/>
                <a:gd name="connsiteY1" fmla="*/ 0 h 3429000"/>
                <a:gd name="connsiteX2" fmla="*/ 3448050 w 3448050"/>
                <a:gd name="connsiteY2" fmla="*/ 3429000 h 3429000"/>
                <a:gd name="connsiteX3" fmla="*/ 0 w 3448050"/>
                <a:gd name="connsiteY3" fmla="*/ 638175 h 3429000"/>
                <a:gd name="connsiteX4" fmla="*/ 0 w 3448050"/>
                <a:gd name="connsiteY4" fmla="*/ 0 h 3429000"/>
                <a:gd name="connsiteX0" fmla="*/ 847725 w 3448050"/>
                <a:gd name="connsiteY0" fmla="*/ 0 h 3429000"/>
                <a:gd name="connsiteX1" fmla="*/ 3448050 w 3448050"/>
                <a:gd name="connsiteY1" fmla="*/ 3429000 h 3429000"/>
                <a:gd name="connsiteX2" fmla="*/ 0 w 3448050"/>
                <a:gd name="connsiteY2" fmla="*/ 638175 h 3429000"/>
                <a:gd name="connsiteX3" fmla="*/ 0 w 3448050"/>
                <a:gd name="connsiteY3" fmla="*/ 0 h 3429000"/>
                <a:gd name="connsiteX4" fmla="*/ 939165 w 3448050"/>
                <a:gd name="connsiteY4" fmla="*/ 91440 h 3429000"/>
                <a:gd name="connsiteX0" fmla="*/ 847725 w 3448050"/>
                <a:gd name="connsiteY0" fmla="*/ 0 h 3429000"/>
                <a:gd name="connsiteX1" fmla="*/ 3448050 w 3448050"/>
                <a:gd name="connsiteY1" fmla="*/ 3429000 h 3429000"/>
                <a:gd name="connsiteX2" fmla="*/ 0 w 3448050"/>
                <a:gd name="connsiteY2" fmla="*/ 638175 h 3429000"/>
                <a:gd name="connsiteX3" fmla="*/ 0 w 3448050"/>
                <a:gd name="connsiteY3" fmla="*/ 0 h 3429000"/>
                <a:gd name="connsiteX0" fmla="*/ 3448050 w 3448050"/>
                <a:gd name="connsiteY0" fmla="*/ 3429000 h 3429000"/>
                <a:gd name="connsiteX1" fmla="*/ 0 w 3448050"/>
                <a:gd name="connsiteY1" fmla="*/ 638175 h 3429000"/>
                <a:gd name="connsiteX2" fmla="*/ 0 w 3448050"/>
                <a:gd name="connsiteY2" fmla="*/ 0 h 3429000"/>
                <a:gd name="connsiteX0" fmla="*/ 3448050 w 3448050"/>
                <a:gd name="connsiteY0" fmla="*/ 3429000 h 3429000"/>
                <a:gd name="connsiteX1" fmla="*/ 2333625 w 3448050"/>
                <a:gd name="connsiteY1" fmla="*/ 2057400 h 3429000"/>
                <a:gd name="connsiteX2" fmla="*/ 0 w 3448050"/>
                <a:gd name="connsiteY2" fmla="*/ 0 h 3429000"/>
                <a:gd name="connsiteX0" fmla="*/ 3390900 w 3390900"/>
                <a:gd name="connsiteY0" fmla="*/ 3429000 h 3429000"/>
                <a:gd name="connsiteX1" fmla="*/ 2333625 w 3390900"/>
                <a:gd name="connsiteY1" fmla="*/ 2057400 h 3429000"/>
                <a:gd name="connsiteX2" fmla="*/ 0 w 3390900"/>
                <a:gd name="connsiteY2" fmla="*/ 0 h 3429000"/>
                <a:gd name="connsiteX0" fmla="*/ 3390900 w 3390900"/>
                <a:gd name="connsiteY0" fmla="*/ 3429000 h 3429000"/>
                <a:gd name="connsiteX1" fmla="*/ 2333625 w 3390900"/>
                <a:gd name="connsiteY1" fmla="*/ 2057400 h 3429000"/>
                <a:gd name="connsiteX2" fmla="*/ 0 w 3390900"/>
                <a:gd name="connsiteY2" fmla="*/ 0 h 3429000"/>
                <a:gd name="connsiteX0" fmla="*/ 2390775 w 2390775"/>
                <a:gd name="connsiteY0" fmla="*/ 2286000 h 2286000"/>
                <a:gd name="connsiteX1" fmla="*/ 1333500 w 2390775"/>
                <a:gd name="connsiteY1" fmla="*/ 914400 h 2286000"/>
                <a:gd name="connsiteX2" fmla="*/ 0 w 2390775"/>
                <a:gd name="connsiteY2" fmla="*/ 0 h 2286000"/>
                <a:gd name="connsiteX0" fmla="*/ 2390775 w 2390775"/>
                <a:gd name="connsiteY0" fmla="*/ 2286000 h 2286000"/>
                <a:gd name="connsiteX1" fmla="*/ 1333500 w 2390775"/>
                <a:gd name="connsiteY1" fmla="*/ 914400 h 2286000"/>
                <a:gd name="connsiteX2" fmla="*/ 0 w 2390775"/>
                <a:gd name="connsiteY2" fmla="*/ 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90775" h="2286000">
                  <a:moveTo>
                    <a:pt x="2390775" y="2286000"/>
                  </a:moveTo>
                  <a:cubicBezTo>
                    <a:pt x="2162175" y="1828800"/>
                    <a:pt x="1685925" y="1371600"/>
                    <a:pt x="1333500" y="914400"/>
                  </a:cubicBezTo>
                  <a:cubicBezTo>
                    <a:pt x="889000" y="609600"/>
                    <a:pt x="863600" y="30480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5150117" y="3174192"/>
              <a:ext cx="749062" cy="1157389"/>
            </a:xfrm>
            <a:custGeom>
              <a:avLst/>
              <a:gdLst>
                <a:gd name="connsiteX0" fmla="*/ 0 w 847725"/>
                <a:gd name="connsiteY0" fmla="*/ 419100 h 838200"/>
                <a:gd name="connsiteX1" fmla="*/ 125845 w 847725"/>
                <a:gd name="connsiteY1" fmla="*/ 121082 h 838200"/>
                <a:gd name="connsiteX2" fmla="*/ 423863 w 847725"/>
                <a:gd name="connsiteY2" fmla="*/ 1 h 838200"/>
                <a:gd name="connsiteX3" fmla="*/ 721881 w 847725"/>
                <a:gd name="connsiteY3" fmla="*/ 121083 h 838200"/>
                <a:gd name="connsiteX4" fmla="*/ 847725 w 847725"/>
                <a:gd name="connsiteY4" fmla="*/ 419101 h 838200"/>
                <a:gd name="connsiteX5" fmla="*/ 721880 w 847725"/>
                <a:gd name="connsiteY5" fmla="*/ 717119 h 838200"/>
                <a:gd name="connsiteX6" fmla="*/ 423862 w 847725"/>
                <a:gd name="connsiteY6" fmla="*/ 838201 h 838200"/>
                <a:gd name="connsiteX7" fmla="*/ 125844 w 847725"/>
                <a:gd name="connsiteY7" fmla="*/ 717119 h 838200"/>
                <a:gd name="connsiteX8" fmla="*/ -1 w 847725"/>
                <a:gd name="connsiteY8" fmla="*/ 419101 h 838200"/>
                <a:gd name="connsiteX9" fmla="*/ 0 w 847725"/>
                <a:gd name="connsiteY9" fmla="*/ 419100 h 838200"/>
                <a:gd name="connsiteX0" fmla="*/ 1 w 847727"/>
                <a:gd name="connsiteY0" fmla="*/ 419099 h 838200"/>
                <a:gd name="connsiteX1" fmla="*/ 423864 w 847727"/>
                <a:gd name="connsiteY1" fmla="*/ 0 h 838200"/>
                <a:gd name="connsiteX2" fmla="*/ 721882 w 847727"/>
                <a:gd name="connsiteY2" fmla="*/ 121082 h 838200"/>
                <a:gd name="connsiteX3" fmla="*/ 847726 w 847727"/>
                <a:gd name="connsiteY3" fmla="*/ 419100 h 838200"/>
                <a:gd name="connsiteX4" fmla="*/ 721881 w 847727"/>
                <a:gd name="connsiteY4" fmla="*/ 717118 h 838200"/>
                <a:gd name="connsiteX5" fmla="*/ 423863 w 847727"/>
                <a:gd name="connsiteY5" fmla="*/ 838200 h 838200"/>
                <a:gd name="connsiteX6" fmla="*/ 125845 w 847727"/>
                <a:gd name="connsiteY6" fmla="*/ 717118 h 838200"/>
                <a:gd name="connsiteX7" fmla="*/ 0 w 847727"/>
                <a:gd name="connsiteY7" fmla="*/ 419100 h 838200"/>
                <a:gd name="connsiteX8" fmla="*/ 1 w 847727"/>
                <a:gd name="connsiteY8" fmla="*/ 419099 h 838200"/>
                <a:gd name="connsiteX0" fmla="*/ 334625 w 1182351"/>
                <a:gd name="connsiteY0" fmla="*/ 380999 h 800100"/>
                <a:gd name="connsiteX1" fmla="*/ 120313 w 1182351"/>
                <a:gd name="connsiteY1" fmla="*/ 0 h 800100"/>
                <a:gd name="connsiteX2" fmla="*/ 1056506 w 1182351"/>
                <a:gd name="connsiteY2" fmla="*/ 82982 h 800100"/>
                <a:gd name="connsiteX3" fmla="*/ 1182350 w 1182351"/>
                <a:gd name="connsiteY3" fmla="*/ 381000 h 800100"/>
                <a:gd name="connsiteX4" fmla="*/ 1056505 w 1182351"/>
                <a:gd name="connsiteY4" fmla="*/ 679018 h 800100"/>
                <a:gd name="connsiteX5" fmla="*/ 758487 w 1182351"/>
                <a:gd name="connsiteY5" fmla="*/ 800100 h 800100"/>
                <a:gd name="connsiteX6" fmla="*/ 460469 w 1182351"/>
                <a:gd name="connsiteY6" fmla="*/ 679018 h 800100"/>
                <a:gd name="connsiteX7" fmla="*/ 334624 w 1182351"/>
                <a:gd name="connsiteY7" fmla="*/ 381000 h 800100"/>
                <a:gd name="connsiteX8" fmla="*/ 334625 w 1182351"/>
                <a:gd name="connsiteY8" fmla="*/ 380999 h 800100"/>
                <a:gd name="connsiteX0" fmla="*/ 334625 w 1182351"/>
                <a:gd name="connsiteY0" fmla="*/ 380999 h 1537642"/>
                <a:gd name="connsiteX1" fmla="*/ 120313 w 1182351"/>
                <a:gd name="connsiteY1" fmla="*/ 0 h 1537642"/>
                <a:gd name="connsiteX2" fmla="*/ 1056506 w 1182351"/>
                <a:gd name="connsiteY2" fmla="*/ 82982 h 1537642"/>
                <a:gd name="connsiteX3" fmla="*/ 1182350 w 1182351"/>
                <a:gd name="connsiteY3" fmla="*/ 381000 h 1537642"/>
                <a:gd name="connsiteX4" fmla="*/ 932680 w 1182351"/>
                <a:gd name="connsiteY4" fmla="*/ 1460068 h 1537642"/>
                <a:gd name="connsiteX5" fmla="*/ 758487 w 1182351"/>
                <a:gd name="connsiteY5" fmla="*/ 800100 h 1537642"/>
                <a:gd name="connsiteX6" fmla="*/ 460469 w 1182351"/>
                <a:gd name="connsiteY6" fmla="*/ 679018 h 1537642"/>
                <a:gd name="connsiteX7" fmla="*/ 334624 w 1182351"/>
                <a:gd name="connsiteY7" fmla="*/ 381000 h 1537642"/>
                <a:gd name="connsiteX8" fmla="*/ 334625 w 1182351"/>
                <a:gd name="connsiteY8" fmla="*/ 380999 h 1537642"/>
                <a:gd name="connsiteX0" fmla="*/ 334625 w 1182351"/>
                <a:gd name="connsiteY0" fmla="*/ 380999 h 1537642"/>
                <a:gd name="connsiteX1" fmla="*/ 120313 w 1182351"/>
                <a:gd name="connsiteY1" fmla="*/ 0 h 1537642"/>
                <a:gd name="connsiteX2" fmla="*/ 1056506 w 1182351"/>
                <a:gd name="connsiteY2" fmla="*/ 82982 h 1537642"/>
                <a:gd name="connsiteX3" fmla="*/ 1182350 w 1182351"/>
                <a:gd name="connsiteY3" fmla="*/ 381000 h 1537642"/>
                <a:gd name="connsiteX4" fmla="*/ 932680 w 1182351"/>
                <a:gd name="connsiteY4" fmla="*/ 1460068 h 1537642"/>
                <a:gd name="connsiteX5" fmla="*/ 539412 w 1182351"/>
                <a:gd name="connsiteY5" fmla="*/ 895350 h 1537642"/>
                <a:gd name="connsiteX6" fmla="*/ 460469 w 1182351"/>
                <a:gd name="connsiteY6" fmla="*/ 679018 h 1537642"/>
                <a:gd name="connsiteX7" fmla="*/ 334624 w 1182351"/>
                <a:gd name="connsiteY7" fmla="*/ 381000 h 1537642"/>
                <a:gd name="connsiteX8" fmla="*/ 334625 w 1182351"/>
                <a:gd name="connsiteY8" fmla="*/ 380999 h 1537642"/>
                <a:gd name="connsiteX0" fmla="*/ 334625 w 1191901"/>
                <a:gd name="connsiteY0" fmla="*/ 380999 h 1595463"/>
                <a:gd name="connsiteX1" fmla="*/ 120313 w 1191901"/>
                <a:gd name="connsiteY1" fmla="*/ 0 h 1595463"/>
                <a:gd name="connsiteX2" fmla="*/ 1056506 w 1191901"/>
                <a:gd name="connsiteY2" fmla="*/ 82982 h 1595463"/>
                <a:gd name="connsiteX3" fmla="*/ 932680 w 1191901"/>
                <a:gd name="connsiteY3" fmla="*/ 1460068 h 1595463"/>
                <a:gd name="connsiteX4" fmla="*/ 539412 w 1191901"/>
                <a:gd name="connsiteY4" fmla="*/ 895350 h 1595463"/>
                <a:gd name="connsiteX5" fmla="*/ 460469 w 1191901"/>
                <a:gd name="connsiteY5" fmla="*/ 679018 h 1595463"/>
                <a:gd name="connsiteX6" fmla="*/ 334624 w 1191901"/>
                <a:gd name="connsiteY6" fmla="*/ 381000 h 1595463"/>
                <a:gd name="connsiteX7" fmla="*/ 334625 w 1191901"/>
                <a:gd name="connsiteY7" fmla="*/ 380999 h 1595463"/>
                <a:gd name="connsiteX0" fmla="*/ 334625 w 933137"/>
                <a:gd name="connsiteY0" fmla="*/ 380999 h 1490688"/>
                <a:gd name="connsiteX1" fmla="*/ 120313 w 933137"/>
                <a:gd name="connsiteY1" fmla="*/ 0 h 1490688"/>
                <a:gd name="connsiteX2" fmla="*/ 542156 w 933137"/>
                <a:gd name="connsiteY2" fmla="*/ 711632 h 1490688"/>
                <a:gd name="connsiteX3" fmla="*/ 932680 w 933137"/>
                <a:gd name="connsiteY3" fmla="*/ 1460068 h 1490688"/>
                <a:gd name="connsiteX4" fmla="*/ 539412 w 933137"/>
                <a:gd name="connsiteY4" fmla="*/ 895350 h 1490688"/>
                <a:gd name="connsiteX5" fmla="*/ 460469 w 933137"/>
                <a:gd name="connsiteY5" fmla="*/ 679018 h 1490688"/>
                <a:gd name="connsiteX6" fmla="*/ 334624 w 933137"/>
                <a:gd name="connsiteY6" fmla="*/ 381000 h 1490688"/>
                <a:gd name="connsiteX7" fmla="*/ 334625 w 933137"/>
                <a:gd name="connsiteY7" fmla="*/ 380999 h 1490688"/>
                <a:gd name="connsiteX0" fmla="*/ 334625 w 723587"/>
                <a:gd name="connsiteY0" fmla="*/ 380999 h 1195413"/>
                <a:gd name="connsiteX1" fmla="*/ 120313 w 723587"/>
                <a:gd name="connsiteY1" fmla="*/ 0 h 1195413"/>
                <a:gd name="connsiteX2" fmla="*/ 542156 w 723587"/>
                <a:gd name="connsiteY2" fmla="*/ 711632 h 1195413"/>
                <a:gd name="connsiteX3" fmla="*/ 723130 w 723587"/>
                <a:gd name="connsiteY3" fmla="*/ 1164793 h 1195413"/>
                <a:gd name="connsiteX4" fmla="*/ 539412 w 723587"/>
                <a:gd name="connsiteY4" fmla="*/ 895350 h 1195413"/>
                <a:gd name="connsiteX5" fmla="*/ 460469 w 723587"/>
                <a:gd name="connsiteY5" fmla="*/ 679018 h 1195413"/>
                <a:gd name="connsiteX6" fmla="*/ 334624 w 723587"/>
                <a:gd name="connsiteY6" fmla="*/ 381000 h 1195413"/>
                <a:gd name="connsiteX7" fmla="*/ 334625 w 723587"/>
                <a:gd name="connsiteY7" fmla="*/ 380999 h 1195413"/>
                <a:gd name="connsiteX0" fmla="*/ 334625 w 736745"/>
                <a:gd name="connsiteY0" fmla="*/ 380999 h 1170229"/>
                <a:gd name="connsiteX1" fmla="*/ 120313 w 736745"/>
                <a:gd name="connsiteY1" fmla="*/ 0 h 1170229"/>
                <a:gd name="connsiteX2" fmla="*/ 542156 w 736745"/>
                <a:gd name="connsiteY2" fmla="*/ 711632 h 1170229"/>
                <a:gd name="connsiteX3" fmla="*/ 723130 w 736745"/>
                <a:gd name="connsiteY3" fmla="*/ 1164793 h 1170229"/>
                <a:gd name="connsiteX4" fmla="*/ 460469 w 736745"/>
                <a:gd name="connsiteY4" fmla="*/ 679018 h 1170229"/>
                <a:gd name="connsiteX5" fmla="*/ 334624 w 736745"/>
                <a:gd name="connsiteY5" fmla="*/ 381000 h 1170229"/>
                <a:gd name="connsiteX6" fmla="*/ 334625 w 736745"/>
                <a:gd name="connsiteY6" fmla="*/ 380999 h 1170229"/>
                <a:gd name="connsiteX0" fmla="*/ 334625 w 736745"/>
                <a:gd name="connsiteY0" fmla="*/ 380999 h 1170229"/>
                <a:gd name="connsiteX1" fmla="*/ 120313 w 736745"/>
                <a:gd name="connsiteY1" fmla="*/ 0 h 1170229"/>
                <a:gd name="connsiteX2" fmla="*/ 542156 w 736745"/>
                <a:gd name="connsiteY2" fmla="*/ 711632 h 1170229"/>
                <a:gd name="connsiteX3" fmla="*/ 723130 w 736745"/>
                <a:gd name="connsiteY3" fmla="*/ 1164793 h 1170229"/>
                <a:gd name="connsiteX4" fmla="*/ 460469 w 736745"/>
                <a:gd name="connsiteY4" fmla="*/ 679018 h 1170229"/>
                <a:gd name="connsiteX5" fmla="*/ 334624 w 736745"/>
                <a:gd name="connsiteY5" fmla="*/ 381000 h 1170229"/>
                <a:gd name="connsiteX6" fmla="*/ 334625 w 736745"/>
                <a:gd name="connsiteY6" fmla="*/ 380999 h 1170229"/>
                <a:gd name="connsiteX0" fmla="*/ 214311 w 616432"/>
                <a:gd name="connsiteY0" fmla="*/ 381000 h 1170229"/>
                <a:gd name="connsiteX1" fmla="*/ 0 w 616432"/>
                <a:gd name="connsiteY1" fmla="*/ 0 h 1170229"/>
                <a:gd name="connsiteX2" fmla="*/ 421843 w 616432"/>
                <a:gd name="connsiteY2" fmla="*/ 711632 h 1170229"/>
                <a:gd name="connsiteX3" fmla="*/ 602817 w 616432"/>
                <a:gd name="connsiteY3" fmla="*/ 1164793 h 1170229"/>
                <a:gd name="connsiteX4" fmla="*/ 340156 w 616432"/>
                <a:gd name="connsiteY4" fmla="*/ 679018 h 1170229"/>
                <a:gd name="connsiteX5" fmla="*/ 214311 w 616432"/>
                <a:gd name="connsiteY5" fmla="*/ 381000 h 1170229"/>
                <a:gd name="connsiteX0" fmla="*/ 214311 w 621194"/>
                <a:gd name="connsiteY0" fmla="*/ 381000 h 1170229"/>
                <a:gd name="connsiteX1" fmla="*/ 0 w 621194"/>
                <a:gd name="connsiteY1" fmla="*/ 0 h 1170229"/>
                <a:gd name="connsiteX2" fmla="*/ 421843 w 621194"/>
                <a:gd name="connsiteY2" fmla="*/ 711632 h 1170229"/>
                <a:gd name="connsiteX3" fmla="*/ 602817 w 621194"/>
                <a:gd name="connsiteY3" fmla="*/ 1164793 h 1170229"/>
                <a:gd name="connsiteX4" fmla="*/ 311581 w 621194"/>
                <a:gd name="connsiteY4" fmla="*/ 679018 h 1170229"/>
                <a:gd name="connsiteX5" fmla="*/ 214311 w 621194"/>
                <a:gd name="connsiteY5" fmla="*/ 381000 h 1170229"/>
                <a:gd name="connsiteX0" fmla="*/ 238124 w 645007"/>
                <a:gd name="connsiteY0" fmla="*/ 381000 h 1170229"/>
                <a:gd name="connsiteX1" fmla="*/ 23813 w 645007"/>
                <a:gd name="connsiteY1" fmla="*/ 0 h 1170229"/>
                <a:gd name="connsiteX2" fmla="*/ 445656 w 645007"/>
                <a:gd name="connsiteY2" fmla="*/ 711632 h 1170229"/>
                <a:gd name="connsiteX3" fmla="*/ 626630 w 645007"/>
                <a:gd name="connsiteY3" fmla="*/ 1164793 h 1170229"/>
                <a:gd name="connsiteX4" fmla="*/ 335394 w 645007"/>
                <a:gd name="connsiteY4" fmla="*/ 679018 h 1170229"/>
                <a:gd name="connsiteX5" fmla="*/ 238124 w 645007"/>
                <a:gd name="connsiteY5" fmla="*/ 381000 h 1170229"/>
                <a:gd name="connsiteX0" fmla="*/ 329958 w 639571"/>
                <a:gd name="connsiteY0" fmla="*/ 684454 h 1175665"/>
                <a:gd name="connsiteX1" fmla="*/ 18377 w 639571"/>
                <a:gd name="connsiteY1" fmla="*/ 5436 h 1175665"/>
                <a:gd name="connsiteX2" fmla="*/ 440220 w 639571"/>
                <a:gd name="connsiteY2" fmla="*/ 717068 h 1175665"/>
                <a:gd name="connsiteX3" fmla="*/ 621194 w 639571"/>
                <a:gd name="connsiteY3" fmla="*/ 1170229 h 1175665"/>
                <a:gd name="connsiteX4" fmla="*/ 329958 w 639571"/>
                <a:gd name="connsiteY4" fmla="*/ 684454 h 1175665"/>
                <a:gd name="connsiteX0" fmla="*/ 358533 w 634809"/>
                <a:gd name="connsiteY0" fmla="*/ 684454 h 1175665"/>
                <a:gd name="connsiteX1" fmla="*/ 18377 w 634809"/>
                <a:gd name="connsiteY1" fmla="*/ 5436 h 1175665"/>
                <a:gd name="connsiteX2" fmla="*/ 440220 w 634809"/>
                <a:gd name="connsiteY2" fmla="*/ 717068 h 1175665"/>
                <a:gd name="connsiteX3" fmla="*/ 621194 w 634809"/>
                <a:gd name="connsiteY3" fmla="*/ 1170229 h 1175665"/>
                <a:gd name="connsiteX4" fmla="*/ 358533 w 634809"/>
                <a:gd name="connsiteY4" fmla="*/ 684454 h 1175665"/>
                <a:gd name="connsiteX0" fmla="*/ 358533 w 691959"/>
                <a:gd name="connsiteY0" fmla="*/ 684454 h 1175665"/>
                <a:gd name="connsiteX1" fmla="*/ 18377 w 691959"/>
                <a:gd name="connsiteY1" fmla="*/ 5436 h 1175665"/>
                <a:gd name="connsiteX2" fmla="*/ 440220 w 691959"/>
                <a:gd name="connsiteY2" fmla="*/ 717068 h 1175665"/>
                <a:gd name="connsiteX3" fmla="*/ 678344 w 691959"/>
                <a:gd name="connsiteY3" fmla="*/ 1170229 h 1175665"/>
                <a:gd name="connsiteX4" fmla="*/ 358533 w 691959"/>
                <a:gd name="connsiteY4" fmla="*/ 684454 h 1175665"/>
                <a:gd name="connsiteX0" fmla="*/ 415683 w 749109"/>
                <a:gd name="connsiteY0" fmla="*/ 665404 h 1156615"/>
                <a:gd name="connsiteX1" fmla="*/ 18377 w 749109"/>
                <a:gd name="connsiteY1" fmla="*/ 5436 h 1156615"/>
                <a:gd name="connsiteX2" fmla="*/ 497370 w 749109"/>
                <a:gd name="connsiteY2" fmla="*/ 698018 h 1156615"/>
                <a:gd name="connsiteX3" fmla="*/ 735494 w 749109"/>
                <a:gd name="connsiteY3" fmla="*/ 1151179 h 1156615"/>
                <a:gd name="connsiteX4" fmla="*/ 415683 w 749109"/>
                <a:gd name="connsiteY4" fmla="*/ 665404 h 115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109" h="1156615">
                  <a:moveTo>
                    <a:pt x="415683" y="665404"/>
                  </a:moveTo>
                  <a:cubicBezTo>
                    <a:pt x="315213" y="471272"/>
                    <a:pt x="0" y="0"/>
                    <a:pt x="18377" y="5436"/>
                  </a:cubicBezTo>
                  <a:cubicBezTo>
                    <a:pt x="129963" y="5436"/>
                    <a:pt x="418023" y="620444"/>
                    <a:pt x="497370" y="698018"/>
                  </a:cubicBezTo>
                  <a:cubicBezTo>
                    <a:pt x="632765" y="941363"/>
                    <a:pt x="749109" y="1156615"/>
                    <a:pt x="735494" y="1151179"/>
                  </a:cubicBezTo>
                  <a:cubicBezTo>
                    <a:pt x="721880" y="1145743"/>
                    <a:pt x="480434" y="796036"/>
                    <a:pt x="415683" y="665404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pic>
        <p:nvPicPr>
          <p:cNvPr id="20484" name="Picture 4" descr="Картины Михаила Лермонтова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6611819" y="142852"/>
            <a:ext cx="2532181" cy="2857496"/>
          </a:xfrm>
          <a:prstGeom prst="rect">
            <a:avLst/>
          </a:prstGeom>
          <a:noFill/>
        </p:spPr>
      </p:pic>
      <p:sp>
        <p:nvSpPr>
          <p:cNvPr id="15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642910" y="142852"/>
            <a:ext cx="8229600" cy="58259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eorgia" pitchFamily="18" charset="0"/>
              </a:rPr>
              <a:t>Картины Лермонтова</a:t>
            </a:r>
          </a:p>
        </p:txBody>
      </p:sp>
      <p:pic>
        <p:nvPicPr>
          <p:cNvPr id="20486" name="Picture 6" descr="Картины Михаила Лермонтова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286248" y="3500438"/>
            <a:ext cx="4410080" cy="2955209"/>
          </a:xfrm>
          <a:prstGeom prst="rect">
            <a:avLst/>
          </a:prstGeom>
          <a:noFill/>
        </p:spPr>
      </p:pic>
      <p:pic>
        <p:nvPicPr>
          <p:cNvPr id="20488" name="Picture 8" descr="Картины Михаила Лермонтова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28596" y="3000372"/>
            <a:ext cx="3714776" cy="2464945"/>
          </a:xfrm>
          <a:prstGeom prst="rect">
            <a:avLst/>
          </a:prstGeom>
          <a:noFill/>
        </p:spPr>
      </p:pic>
      <p:pic>
        <p:nvPicPr>
          <p:cNvPr id="20490" name="Picture 10" descr="Картины Михаила Лермонтова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r="82"/>
          <a:stretch>
            <a:fillRect/>
          </a:stretch>
        </p:blipFill>
        <p:spPr bwMode="auto">
          <a:xfrm>
            <a:off x="1428728" y="785794"/>
            <a:ext cx="5510968" cy="2857520"/>
          </a:xfrm>
          <a:prstGeom prst="rect">
            <a:avLst/>
          </a:prstGeom>
          <a:noFill/>
        </p:spPr>
      </p:pic>
      <p:pic>
        <p:nvPicPr>
          <p:cNvPr id="20492" name="Picture 12" descr="Картины Михаила Лермонтова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2584"/>
          <a:stretch>
            <a:fillRect/>
          </a:stretch>
        </p:blipFill>
        <p:spPr bwMode="auto">
          <a:xfrm>
            <a:off x="0" y="0"/>
            <a:ext cx="2481260" cy="2962276"/>
          </a:xfrm>
          <a:prstGeom prst="rect">
            <a:avLst/>
          </a:prstGeom>
          <a:noFill/>
        </p:spPr>
      </p:pic>
      <p:pic>
        <p:nvPicPr>
          <p:cNvPr id="17" name="Frederik-Shopen---Noktyurn-20-ShOPEN__Nocturne-No20-in-C-Sharp-Minor-Jacques-Loussier-Trio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8429652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Содержимое 3" descr="Рисуно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4" y="142852"/>
            <a:ext cx="8858312" cy="657229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85818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Georgia" pitchFamily="18" charset="0"/>
              </a:rPr>
              <a:t>Военно-Грузинская дорога близ Мцхета. Рисунок М.Ю. Лермонтова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2" descr="http://www.peterburg.biz/images/stories/lermontov_i_spb_s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40" y="1071546"/>
            <a:ext cx="2229968" cy="187220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5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Рама карти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333789" y="-833757"/>
            <a:ext cx="6357958" cy="8025471"/>
          </a:xfrm>
          <a:prstGeom prst="rect">
            <a:avLst/>
          </a:prstGeom>
          <a:noFill/>
        </p:spPr>
      </p:pic>
      <p:pic>
        <p:nvPicPr>
          <p:cNvPr id="4" name="Picture 8" descr="Вид Тифлис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000108"/>
            <a:ext cx="6000792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357686" y="6357958"/>
            <a:ext cx="4572032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М. Ю. Лермонтов. «Вид Тифлиса»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advClick="0" advTm="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Lenagold - Клипарт - Рамки железные и деревянные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900"/>
            <a:ext cx="9144000" cy="6572296"/>
          </a:xfrm>
          <a:prstGeom prst="rect">
            <a:avLst/>
          </a:prstGeom>
          <a:noFill/>
        </p:spPr>
      </p:pic>
      <p:pic>
        <p:nvPicPr>
          <p:cNvPr id="4" name="Picture 7" descr="Вид Пятигорс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214422"/>
            <a:ext cx="5643602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6248" y="6286520"/>
            <a:ext cx="4714908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М.Ю. Лермонтов. «Вид Пятигорска»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advClick="0" advTm="5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Лермонтов М.Ю. Кавказский вид возле селения Сиони. 1837 или 1838 гг. - - www.Museum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-1"/>
            <a:ext cx="8786874" cy="671514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Рамки, цена, заказать в Кременчуге - Prom.ua (ID# 280274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0"/>
            <a:ext cx="8143932" cy="6286520"/>
          </a:xfrm>
          <a:prstGeom prst="rect">
            <a:avLst/>
          </a:prstGeom>
          <a:noFill/>
        </p:spPr>
      </p:pic>
      <p:pic>
        <p:nvPicPr>
          <p:cNvPr id="4" name="Picture 9" descr="picture_0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00232" y="1285860"/>
            <a:ext cx="5286412" cy="3729508"/>
          </a:xfrm>
          <a:noFill/>
        </p:spPr>
      </p:pic>
      <p:sp>
        <p:nvSpPr>
          <p:cNvPr id="7" name="Прямоугольник 6"/>
          <p:cNvSpPr/>
          <p:nvPr/>
        </p:nvSpPr>
        <p:spPr>
          <a:xfrm>
            <a:off x="2857488" y="6211669"/>
            <a:ext cx="628651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М.Ю. Лермонтов. «Воспоминания о Кавказе» 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5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Предметы и вещи 80-х - 90-х годов (20-й век) - Hq обои больш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8572560" cy="6072206"/>
          </a:xfrm>
          <a:prstGeom prst="rect">
            <a:avLst/>
          </a:prstGeom>
          <a:noFill/>
        </p:spPr>
      </p:pic>
      <p:pic>
        <p:nvPicPr>
          <p:cNvPr id="4" name="Picture 10" descr="picture_0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43042" y="1000108"/>
            <a:ext cx="5715040" cy="40719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55748" y="6072206"/>
            <a:ext cx="5088252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М.Ю. Лермонтов «Крестовый перевал»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Рамки для картин &quot; ALLDAY - народный сайт о дизай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0"/>
            <a:ext cx="8095924" cy="6589706"/>
          </a:xfrm>
          <a:prstGeom prst="rect">
            <a:avLst/>
          </a:prstGeom>
          <a:noFill/>
        </p:spPr>
      </p:pic>
      <p:pic>
        <p:nvPicPr>
          <p:cNvPr id="11270" name="Picture 12" descr="picture_2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28794" y="1419645"/>
            <a:ext cx="5214974" cy="3795305"/>
          </a:xfrm>
          <a:noFill/>
        </p:spPr>
      </p:pic>
      <p:sp>
        <p:nvSpPr>
          <p:cNvPr id="9" name="Прямоугольник 8"/>
          <p:cNvSpPr/>
          <p:nvPr/>
        </p:nvSpPr>
        <p:spPr>
          <a:xfrm>
            <a:off x="2500266" y="6357958"/>
            <a:ext cx="66437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М.Ю. Лермонтов. «Перестрелка в горах Дагестана» 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357554" y="1785926"/>
            <a:ext cx="2786082" cy="3500462"/>
          </a:xfrm>
          <a:prstGeom prst="ellipse">
            <a:avLst/>
          </a:prstGeom>
          <a:solidFill>
            <a:srgbClr val="996633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428604"/>
            <a:ext cx="7772400" cy="1470025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latin typeface="Allegretto Script One" pitchFamily="66" charset="-52"/>
              </a:rPr>
              <a:t>М.Ю.Лермонтов</a:t>
            </a:r>
            <a:br>
              <a:rPr lang="ru-RU" b="1" i="1" dirty="0" smtClean="0">
                <a:latin typeface="Allegretto Script One" pitchFamily="66" charset="-52"/>
              </a:rPr>
            </a:br>
            <a:r>
              <a:rPr lang="ru-RU" b="1" i="1" dirty="0" smtClean="0">
                <a:latin typeface="Allegretto Script One" pitchFamily="66" charset="-52"/>
              </a:rPr>
              <a:t>«Демон»</a:t>
            </a:r>
          </a:p>
        </p:txBody>
      </p:sp>
      <p:pic>
        <p:nvPicPr>
          <p:cNvPr id="30734" name="Picture 14" descr="biography-lermontov-3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43240" y="1785926"/>
            <a:ext cx="2826588" cy="3429024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6" descr="http://biblionne.narod.ru/images/806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7129">
            <a:off x="6375025" y="682432"/>
            <a:ext cx="2025489" cy="279010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демон"/>
          <p:cNvPicPr>
            <a:picLocks noChangeAspect="1" noChangeArrowheads="1"/>
          </p:cNvPicPr>
          <p:nvPr/>
        </p:nvPicPr>
        <p:blipFill>
          <a:blip r:embed="rId5" cstate="print"/>
          <a:srcRect r="39"/>
          <a:stretch>
            <a:fillRect/>
          </a:stretch>
        </p:blipFill>
        <p:spPr>
          <a:xfrm>
            <a:off x="500034" y="1000108"/>
            <a:ext cx="2593991" cy="2214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Демон и Лебедь.С детства впечатления свежи. ОПТИМИ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001056" cy="571504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лассические рамки для фотографий (AMS Software)Softkey - Интернет-магазины на Gdeka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3" y="0"/>
            <a:ext cx="8858277" cy="6643710"/>
          </a:xfrm>
          <a:prstGeom prst="rect">
            <a:avLst/>
          </a:prstGeom>
          <a:noFill/>
        </p:spPr>
      </p:pic>
      <p:pic>
        <p:nvPicPr>
          <p:cNvPr id="32772" name="Picture 4" descr="Интересные факты из мира искусства. : Культура : Трынделка.n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857232"/>
            <a:ext cx="7143800" cy="492922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071545"/>
            <a:ext cx="4357718" cy="33575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eaLnBrk="1" hangingPunct="1">
              <a:buNone/>
            </a:pPr>
            <a:r>
              <a:rPr lang="ru-RU" sz="2400" b="1" dirty="0" smtClean="0">
                <a:latin typeface="Georgia" pitchFamily="18" charset="0"/>
              </a:rPr>
              <a:t>     В последний раз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Она плясала,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Увы, </a:t>
            </a:r>
            <a:r>
              <a:rPr lang="ru-RU" sz="2400" b="1" dirty="0" err="1" smtClean="0">
                <a:latin typeface="Georgia" pitchFamily="18" charset="0"/>
              </a:rPr>
              <a:t>заутро</a:t>
            </a:r>
            <a:r>
              <a:rPr lang="ru-RU" sz="2400" b="1" dirty="0" smtClean="0">
                <a:latin typeface="Georgia" pitchFamily="18" charset="0"/>
              </a:rPr>
              <a:t> ожидала,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Ее, наследницу </a:t>
            </a:r>
            <a:r>
              <a:rPr lang="ru-RU" sz="2400" b="1" dirty="0" err="1" smtClean="0">
                <a:latin typeface="Georgia" pitchFamily="18" charset="0"/>
              </a:rPr>
              <a:t>Гудала</a:t>
            </a:r>
            <a:r>
              <a:rPr lang="ru-RU" sz="2400" b="1" dirty="0" smtClean="0">
                <a:latin typeface="Georgia" pitchFamily="18" charset="0"/>
              </a:rPr>
              <a:t>,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Свободы резвую дитя,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Судьба печальная рабыни,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Отчизна, чуждая поныне</a:t>
            </a:r>
            <a:br>
              <a:rPr lang="ru-RU" sz="2400" b="1" dirty="0" smtClean="0">
                <a:latin typeface="Georgia" pitchFamily="18" charset="0"/>
              </a:rPr>
            </a:br>
            <a:r>
              <a:rPr lang="ru-RU" sz="2400" b="1" dirty="0" smtClean="0">
                <a:latin typeface="Georgia" pitchFamily="18" charset="0"/>
              </a:rPr>
              <a:t>И незнакомая семья... </a:t>
            </a:r>
          </a:p>
        </p:txBody>
      </p:sp>
      <p:pic>
        <p:nvPicPr>
          <p:cNvPr id="14339" name="Picture 4" descr="танец Тама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14290"/>
            <a:ext cx="3671888" cy="5975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214414" y="6072206"/>
            <a:ext cx="728667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Демон, смотрящий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на танец Тамары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572000" y="1857364"/>
            <a:ext cx="4143404" cy="3857652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3438" y="2143116"/>
            <a:ext cx="4143404" cy="387668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ru-RU" sz="2400" dirty="0" smtClean="0"/>
              <a:t>     </a:t>
            </a:r>
            <a:r>
              <a:rPr lang="ru-RU" sz="2000" dirty="0" smtClean="0">
                <a:latin typeface="Bookman Old Style" pitchFamily="18" charset="0"/>
              </a:rPr>
              <a:t>Я опущусь на дно морское,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Я полечу за облака,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Я дам тебе всё-всё земное,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Люби меня!" - И он слегка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Коснулся жаркими устами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К её </a:t>
            </a:r>
            <a:r>
              <a:rPr lang="ru-RU" sz="2000" dirty="0" err="1" smtClean="0">
                <a:latin typeface="Bookman Old Style" pitchFamily="18" charset="0"/>
              </a:rPr>
              <a:t>трепечущим</a:t>
            </a:r>
            <a:r>
              <a:rPr lang="ru-RU" sz="2000" dirty="0" smtClean="0">
                <a:latin typeface="Bookman Old Style" pitchFamily="18" charset="0"/>
              </a:rPr>
              <a:t> губам...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Соблазна полными речами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Он отвечал ее мольбам.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Могучий взор смотрел ей в очи,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Он жёг ее во мраке ночи... </a:t>
            </a:r>
          </a:p>
        </p:txBody>
      </p:sp>
      <p:pic>
        <p:nvPicPr>
          <p:cNvPr id="16387" name="Picture 4" descr="Люби мен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4419775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0" y="4214818"/>
            <a:ext cx="4103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Georgia" pitchFamily="18" charset="0"/>
              </a:rPr>
              <a:t>Свидание Тамары и Демона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Лермон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00042"/>
            <a:ext cx="2786062" cy="39608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Picture 8" descr="Московский университетский благород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28604"/>
            <a:ext cx="3603627" cy="268116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Прямоугольник 5"/>
          <p:cNvSpPr/>
          <p:nvPr/>
        </p:nvSpPr>
        <p:spPr>
          <a:xfrm>
            <a:off x="3857620" y="3643314"/>
            <a:ext cx="500066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itchFamily="18" charset="0"/>
              </a:rPr>
              <a:t>	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Лермонтов, получив прекрасное домашнее образование, подготовился для поступления в Московский университетский пансион, куда был зачислен 1 сентября 1828 года в четвёртый класс.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vtogra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929198"/>
            <a:ext cx="4176713" cy="977900"/>
          </a:xfrm>
          <a:prstGeom prst="rect">
            <a:avLst/>
          </a:prstGeom>
          <a:noFill/>
        </p:spPr>
      </p:pic>
      <p:pic>
        <p:nvPicPr>
          <p:cNvPr id="5" name="Picture 4" descr="49912053_1255600007_Lermont13 (400x467, 26Kb)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214290"/>
            <a:ext cx="3810000" cy="4448175"/>
          </a:xfrm>
          <a:prstGeom prst="roundRect">
            <a:avLst>
              <a:gd name="adj" fmla="val 592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2" descr="Картины Михаила Лермонтова :: фотообзор :: Михаил Лермонтов (Mihail Lermontov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838450" cy="2962276"/>
          </a:xfrm>
          <a:prstGeom prst="rect">
            <a:avLst/>
          </a:prstGeom>
          <a:noFill/>
        </p:spPr>
      </p:pic>
      <p:pic>
        <p:nvPicPr>
          <p:cNvPr id="16386" name="Picture 2" descr="http://4.bp.blogspot.com/-bCVoF-GzvmU/VgL56V8hknI/AAAAAAAAAYU/dWWU6aNqbEc/s1600/%25D0%25BF%25D0%25B5%25D1%2580%25D0%25B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36" y="4143380"/>
            <a:ext cx="2000264" cy="1969491"/>
          </a:xfrm>
          <a:prstGeom prst="rect">
            <a:avLst/>
          </a:prstGeom>
          <a:noFill/>
        </p:spPr>
      </p:pic>
      <p:pic>
        <p:nvPicPr>
          <p:cNvPr id="7" name="Rinat_Karimov-JA_ne_ljublju_vas_i_ljublj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1214414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7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Сайт учителя русского языка Гвоздиковой Елены Ивановны - Любовная лирика М.Ю. Лермонт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26982" cy="678120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410604" cy="109665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Екатерина  Александровна Сушкова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 (1812 – 1868)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357158" y="4286256"/>
            <a:ext cx="5357850" cy="221457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Bookman Old Style" pitchFamily="18" charset="0"/>
              </a:rPr>
              <a:t>Так я молил твоей любви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Bookman Old Style" pitchFamily="18" charset="0"/>
              </a:rPr>
              <a:t>С слезами горькими, с тоскою;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Bookman Old Style" pitchFamily="18" charset="0"/>
              </a:rPr>
              <a:t>Так чувства лучшие мои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>
                <a:latin typeface="Bookman Old Style" pitchFamily="18" charset="0"/>
              </a:rPr>
              <a:t>Обмануты навек тобою!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ru-RU" sz="2600" b="1" i="1" dirty="0" smtClean="0">
                <a:latin typeface="Bookman Old Style" pitchFamily="18" charset="0"/>
              </a:rPr>
              <a:t>«Нищий»</a:t>
            </a:r>
          </a:p>
        </p:txBody>
      </p:sp>
      <p:pic>
        <p:nvPicPr>
          <p:cNvPr id="14340" name="Picture 2" descr="http://lermontov.niv.ru/images/people/sushkova_e_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29256" y="1500174"/>
            <a:ext cx="3204586" cy="4048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Картины М. Ю. Лермонтова"/>
          <p:cNvPicPr>
            <a:picLocks noChangeAspect="1" noChangeArrowheads="1"/>
          </p:cNvPicPr>
          <p:nvPr/>
        </p:nvPicPr>
        <p:blipFill>
          <a:blip r:embed="rId2" cstate="print"/>
          <a:srcRect r="79"/>
          <a:stretch>
            <a:fillRect/>
          </a:stretch>
        </p:blipFill>
        <p:spPr bwMode="auto">
          <a:xfrm>
            <a:off x="4786314" y="1142984"/>
            <a:ext cx="3618392" cy="464347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Picture 10" descr="http://www.cliparthut.com/clip-arts/353/valentine-flowers-clip-art-353170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053763">
            <a:off x="7295654" y="5341853"/>
            <a:ext cx="1732065" cy="1607712"/>
          </a:xfrm>
          <a:prstGeom prst="rect">
            <a:avLst/>
          </a:prstGeom>
          <a:noFill/>
        </p:spPr>
      </p:pic>
      <p:pic>
        <p:nvPicPr>
          <p:cNvPr id="10" name="Picture 10" descr="http://www.cliparthut.com/clip-arts/353/valentine-flowers-clip-art-353170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45496">
            <a:off x="7880727" y="5001187"/>
            <a:ext cx="1678340" cy="1557844"/>
          </a:xfrm>
          <a:prstGeom prst="rect">
            <a:avLst/>
          </a:prstGeom>
          <a:noFill/>
        </p:spPr>
      </p:pic>
      <p:pic>
        <p:nvPicPr>
          <p:cNvPr id="13322" name="Picture 10" descr="http://www.cliparthut.com/clip-arts/353/valentine-flowers-clip-art-353170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0827" y="5286389"/>
            <a:ext cx="1693173" cy="1571612"/>
          </a:xfrm>
          <a:prstGeom prst="rect">
            <a:avLst/>
          </a:prstGeom>
          <a:noFill/>
        </p:spPr>
      </p:pic>
      <p:pic>
        <p:nvPicPr>
          <p:cNvPr id="12" name="Picture 10" descr="http://www.cliparthut.com/clip-arts/353/valentine-flowers-clip-art-353170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20514">
            <a:off x="7145282" y="5514627"/>
            <a:ext cx="1777692" cy="1650062"/>
          </a:xfrm>
          <a:prstGeom prst="rect">
            <a:avLst/>
          </a:prstGeom>
          <a:noFill/>
        </p:spPr>
      </p:pic>
      <p:pic>
        <p:nvPicPr>
          <p:cNvPr id="13320" name="Picture 8" descr="http://www.cliparthut.com/clip-arts/353/valentine-flowers-clip-art-353170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11980">
            <a:off x="7561707" y="5061710"/>
            <a:ext cx="1779544" cy="1651782"/>
          </a:xfrm>
          <a:prstGeom prst="rect">
            <a:avLst/>
          </a:prstGeom>
          <a:noFill/>
        </p:spPr>
      </p:pic>
      <p:pic>
        <p:nvPicPr>
          <p:cNvPr id="8194" name="Picture 2" descr="glavnye-zhenshhiny-v-zhizni-lermontova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142984"/>
            <a:ext cx="3155567" cy="457203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314" name="Picture 2" descr="http://img-fotki.yandex.ru/get/6205/110262152.135/0_72dad_19d2c6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42852" y="-357158"/>
            <a:ext cx="2428836" cy="24288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42852"/>
            <a:ext cx="8001056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Варвара Александровна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Лопухина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eorgia" pitchFamily="18" charset="0"/>
            </a:endParaRPr>
          </a:p>
          <a:p>
            <a:pPr algn="ctr"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(1815 – 1851)</a:t>
            </a:r>
          </a:p>
        </p:txBody>
      </p:sp>
      <p:pic>
        <p:nvPicPr>
          <p:cNvPr id="12294" name="Picture 6" descr="https://openclipart.org/image/2400px/svg_to_png/75805/ribb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426962">
            <a:off x="8400086" y="6045869"/>
            <a:ext cx="1097331" cy="9208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3.bp.blogspot.com/-bYuoH6Dm5WA/ToFdhybB9oI/AAAAAAAADBs/C3_ZixYt15c/s1600/04_0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-357214"/>
            <a:ext cx="7620000" cy="7620000"/>
          </a:xfrm>
          <a:prstGeom prst="rect">
            <a:avLst/>
          </a:prstGeom>
          <a:noFill/>
        </p:spPr>
      </p:pic>
      <p:pic>
        <p:nvPicPr>
          <p:cNvPr id="5128" name="Picture 8" descr="Главные женщины в жизни Лермонтова Женский сайт обо все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3829077" cy="464347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428596" y="5715016"/>
            <a:ext cx="362471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Наталья Иванова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296" name="Picture 8" descr="http://3.bp.blogspot.com/-Y-eiZzBYOoE/U61qE8nSZLI/AAAAAAAAPgc/IOIQRz0hUJs/s1600/forumgazel+png+sus+(33)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57422" y="2786058"/>
            <a:ext cx="500066" cy="3591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mnzp.ru/_ph/16/53725495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9350695">
            <a:off x="-66722" y="3791170"/>
            <a:ext cx="4133908" cy="25922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5929330"/>
            <a:ext cx="6015054" cy="582594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eorgia" pitchFamily="18" charset="0"/>
              </a:rPr>
              <a:t>Мария Щербатова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7346" name="Picture 2" descr="Адресаты стихотворений Лермонтова (часть I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85728"/>
            <a:ext cx="3508971" cy="493111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266" name="Picture 2" descr="http://papillondavril.p.a.pic.centerblog.net/52fdee6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929066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mifamiliamagazine.net/wp-content/uploads/2013/01/petalos_L-1170x7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07287"/>
            <a:ext cx="8358215" cy="5550713"/>
          </a:xfrm>
          <a:prstGeom prst="rect">
            <a:avLst/>
          </a:prstGeom>
          <a:noFill/>
        </p:spPr>
      </p:pic>
      <p:pic>
        <p:nvPicPr>
          <p:cNvPr id="6" name="Picture 6" descr="ua_bal: Балы Евдокии Ростопчиной"/>
          <p:cNvPicPr>
            <a:picLocks noChangeAspect="1" noChangeArrowheads="1"/>
          </p:cNvPicPr>
          <p:nvPr/>
        </p:nvPicPr>
        <p:blipFill>
          <a:blip r:embed="rId3" cstate="print"/>
          <a:srcRect b="39"/>
          <a:stretch>
            <a:fillRect/>
          </a:stretch>
        </p:blipFill>
        <p:spPr bwMode="auto">
          <a:xfrm>
            <a:off x="5786446" y="71414"/>
            <a:ext cx="3071834" cy="3723060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220" name="Picture 4" descr="http://static.freepik.com/photos-libre/rose-petale-de-fleur-rose-rouge-sur-fond-blanc-petale_3139427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5FA"/>
              </a:clrFrom>
              <a:clrTo>
                <a:srgbClr val="F6F5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7" y="1357298"/>
            <a:ext cx="4289707" cy="2857520"/>
          </a:xfrm>
          <a:prstGeom prst="rect">
            <a:avLst/>
          </a:prstGeom>
          <a:noFill/>
        </p:spPr>
      </p:pic>
      <p:pic>
        <p:nvPicPr>
          <p:cNvPr id="3" name="Picture 2" descr="Артхив / Художники / Александр Яковлевич Головин / Живопис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85728"/>
            <a:ext cx="2503455" cy="321471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Дуэли Лермонт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642918"/>
            <a:ext cx="6891343" cy="50851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Место дуэли М.Ю. Лермонтова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-47668" y="-35751"/>
            <a:ext cx="9191668" cy="68937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6" descr="Мартынов"/>
          <p:cNvPicPr>
            <a:picLocks noChangeAspect="1" noChangeArrowheads="1"/>
          </p:cNvPicPr>
          <p:nvPr/>
        </p:nvPicPr>
        <p:blipFill>
          <a:blip r:embed="rId3" cstate="print"/>
          <a:srcRect b="13749"/>
          <a:stretch>
            <a:fillRect/>
          </a:stretch>
        </p:blipFill>
        <p:spPr bwMode="auto">
          <a:xfrm>
            <a:off x="6858016" y="214290"/>
            <a:ext cx="2071692" cy="238246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6146" name="Picture 2" descr="Михаил Лермонтов - Мцыри (аудиокнига) Скачать аудиокнигу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0034" y="142852"/>
            <a:ext cx="1928826" cy="251804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6148" name="Picture 4" descr="два скрещенных Кремневые пистолеты - Стоковое фото J.R. Bale #993969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0"/>
            <a:ext cx="2164653" cy="142873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то Место дуэли М.Ю. Лермонт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Содержимое 9" descr="2_19_1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1" b="61"/>
          <a:stretch>
            <a:fillRect/>
          </a:stretch>
        </p:blipFill>
        <p:spPr bwMode="auto">
          <a:xfrm>
            <a:off x="5143504" y="3110962"/>
            <a:ext cx="2643206" cy="37470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15 Июля 2011 - Железноводск и его окрест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444" y="190444"/>
            <a:ext cx="6238952" cy="62389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1670" y="3857628"/>
            <a:ext cx="5929354" cy="255454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Еще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дуэль! Еще поэт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С свинцом в груди сошел с ристанья.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Уста сомкнулись, песен нет,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Все смолкло… Страшное молчанье!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Тут тщетен дружеский привет…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Все смолкло – грусть, вражда, страданье,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Любовь, – все, чем душа жила…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И где душа? Куда ушла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?…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pPr algn="ctr"/>
            <a:endParaRPr lang="ru-RU" sz="16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pPr algn="ctr"/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Н.П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.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Огарев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“На смерть Лермонтова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Arial" pitchFamily="34" charset="0"/>
              </a:rPr>
              <a:t>”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Содержимое 7" descr="f-1-4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87514">
            <a:off x="4804261" y="889694"/>
            <a:ext cx="3980407" cy="26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Содержимое 6" descr="2522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18980">
            <a:off x="515241" y="972406"/>
            <a:ext cx="439733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Лермонтов - фото к презентации\Памятник М.Ю. Лермонт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29190" y="714356"/>
            <a:ext cx="3670305" cy="49262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628" y="6000768"/>
            <a:ext cx="3426720" cy="2616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Памятник М. Ю. Лермонтову в Тарханах</a:t>
            </a:r>
            <a:endParaRPr lang="ru-RU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071678"/>
            <a:ext cx="4572032" cy="366254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Я б желал навеки так заснуть,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Чтоб в груди дремали жизни силы,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Чтоб, дыша, вздымалась тихо грудь;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Чтоб всю ночь, весь день мой слух лелея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Про любовь мне сладкий голос пел,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Надо мной, чтоб, вечно зеленея,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Темный дуб склонялся и шумел.</a:t>
            </a:r>
          </a:p>
          <a:p>
            <a:pPr algn="r"/>
            <a:endParaRPr lang="ru-RU" sz="10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pPr algn="r"/>
            <a:endParaRPr lang="ru-RU" sz="1000" b="1" i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pPr algn="r"/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М. Лермонтов «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Выхожу 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один я на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дорогу»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049" name="Picture 1" descr="C:\Users\Администратор\Documents\шаблоны для презентаци по литературе и рус яз\Ри.jpg"/>
          <p:cNvPicPr>
            <a:picLocks noChangeAspect="1" noChangeArrowheads="1"/>
          </p:cNvPicPr>
          <p:nvPr/>
        </p:nvPicPr>
        <p:blipFill>
          <a:blip r:embed="rId3" cstate="print"/>
          <a:srcRect b="42"/>
          <a:stretch>
            <a:fillRect/>
          </a:stretch>
        </p:blipFill>
        <p:spPr bwMode="auto">
          <a:xfrm>
            <a:off x="142844" y="0"/>
            <a:ext cx="2264246" cy="19288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чернильница, перо, карта, рука, свеча, винтаж - (картинка, изображение, фото, обои 426573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9E85"/>
              </a:clrFrom>
              <a:clrTo>
                <a:srgbClr val="B29E85">
                  <a:alpha val="0"/>
                </a:srgbClr>
              </a:clrTo>
            </a:clrChange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24" cy="6858000"/>
          </a:xfrm>
          <a:prstGeom prst="rect">
            <a:avLst/>
          </a:prstGeom>
          <a:noFill/>
        </p:spPr>
      </p:pic>
      <p:pic>
        <p:nvPicPr>
          <p:cNvPr id="1026" name="Picture 2" descr="Михаил Юрьевич Лермонтов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EC1A1"/>
              </a:clrFrom>
              <a:clrTo>
                <a:srgbClr val="DEC1A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571480"/>
            <a:ext cx="2857520" cy="3337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315</Words>
  <Application>Microsoft Office PowerPoint</Application>
  <PresentationFormat>Экран (4:3)</PresentationFormat>
  <Paragraphs>60</Paragraphs>
  <Slides>38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Родители М.Ю.Лермонтова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Картины Лермонтова</vt:lpstr>
      <vt:lpstr> Военно-Грузинская дорога близ Мцхета. Рисунок М.Ю. Лермонтова </vt:lpstr>
      <vt:lpstr>Слайд 13</vt:lpstr>
      <vt:lpstr>Слайд 14</vt:lpstr>
      <vt:lpstr>Слайд 15</vt:lpstr>
      <vt:lpstr>Слайд 16</vt:lpstr>
      <vt:lpstr>Слайд 17</vt:lpstr>
      <vt:lpstr>Слайд 18</vt:lpstr>
      <vt:lpstr>М.Ю.Лермонтов «Демон»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Екатерина  Александровна Сушкова  (1812 – 1868)</vt:lpstr>
      <vt:lpstr>Слайд 28</vt:lpstr>
      <vt:lpstr>Слайд 29</vt:lpstr>
      <vt:lpstr>Мария Щербатова 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1</cp:lastModifiedBy>
  <cp:revision>57</cp:revision>
  <dcterms:created xsi:type="dcterms:W3CDTF">2014-09-24T09:22:55Z</dcterms:created>
  <dcterms:modified xsi:type="dcterms:W3CDTF">2022-04-01T02:23:25Z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5566716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