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7" r:id="rId3"/>
    <p:sldId id="275" r:id="rId4"/>
    <p:sldId id="256" r:id="rId5"/>
    <p:sldId id="279" r:id="rId6"/>
    <p:sldId id="280" r:id="rId7"/>
    <p:sldId id="258" r:id="rId8"/>
    <p:sldId id="259" r:id="rId9"/>
    <p:sldId id="260" r:id="rId10"/>
    <p:sldId id="261" r:id="rId11"/>
    <p:sldId id="262" r:id="rId12"/>
    <p:sldId id="266" r:id="rId13"/>
    <p:sldId id="263" r:id="rId14"/>
    <p:sldId id="264" r:id="rId15"/>
    <p:sldId id="281" r:id="rId16"/>
    <p:sldId id="265" r:id="rId17"/>
    <p:sldId id="273" r:id="rId18"/>
    <p:sldId id="272" r:id="rId19"/>
    <p:sldId id="274" r:id="rId20"/>
    <p:sldId id="28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61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1986" name="Picture 2" descr="https://www.ghm-hmao.ru/upload/iblock/e16/e16b6397b023b82c86842ab75cecd7c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85728"/>
            <a:ext cx="8232793" cy="6178486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8386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.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745" y="5929330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Подготовила Григорьева Г.В.,</a:t>
            </a:r>
          </a:p>
          <a:p>
            <a:r>
              <a:rPr lang="ru-RU" b="1" dirty="0" smtClean="0"/>
              <a:t> методист МКДОУ ДС №23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8243918" cy="50006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У них война украла детство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6400800" cy="1428760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Дети войны сполна хлебнули горя. Им приходилось жертвовать своим детством и слишком рано становиться взрослыми, показывая недетскую смелость, силу духа, способность к самопожертвованию и подвигу ради Родины и победы.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Вот несколько исторических фотографий времён Великой Отечественной войны, которые наглядно демонстрируют, каким было детство советских мальчишек и девчонок.</a:t>
            </a:r>
          </a:p>
          <a:p>
            <a:endParaRPr lang="ru-RU" dirty="0"/>
          </a:p>
        </p:txBody>
      </p:sp>
      <p:pic>
        <p:nvPicPr>
          <p:cNvPr id="6" name="Picture 2" descr="https://i.mycdn.me/i?r=AzEPZsRbOZEKgBhR0XGMT1Rk2dGFT1TDlrz6WAAQSrijlKaKTM5SRkZCeTgDn6uOy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714356"/>
            <a:ext cx="6000792" cy="4181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32770" name="Picture 2" descr="https://presentacii.ru/documents_2/ce1708eb49ed54b871dc4fb05899ca92/img15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071538" y="642918"/>
            <a:ext cx="7509090" cy="5631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" name="Содержимое 3" descr="https://sun1-19.userapi.com/c834204/v834204911/13cc70/hfKw_XxziAw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285860"/>
            <a:ext cx="721523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dirty="0" smtClean="0"/>
              <a:t>Вове Егорову всего 15 лет и он уже служит разведчиком.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35844" name="Picture 4" descr="https://www.rubaltic.ru/upload/iblock/588/588e87899af38d1035e3af56fbf5f1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71480"/>
            <a:ext cx="7786742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36868" name="Picture 4" descr="https://cdn.fishki.net/upload/post/2019/05/08/2971954/v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3" y="357166"/>
            <a:ext cx="8191557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600" dirty="0" smtClean="0"/>
              <a:t>Ученицы 47-й школы, на груди которых блестят медали за оборону Ленинграда</a:t>
            </a:r>
            <a:endParaRPr lang="ru-RU" sz="3600" dirty="0"/>
          </a:p>
        </p:txBody>
      </p:sp>
      <p:pic>
        <p:nvPicPr>
          <p:cNvPr id="4" name="Содержимое 3" descr="https://sun1-2.userapi.com/c834204/v834204911/13cc78/N-cb63yFlIk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714488"/>
            <a:ext cx="700092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Обычный день детей, играющих на одной из улиц блокадного Ленинграда.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sun1-2.userapi.com/c834204/v834204911/13cc80/WeRLL_xj78w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071546"/>
            <a:ext cx="685804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" name="Содержимое 3" descr="https://sun1-2.userapi.com/c834204/v834204911/13cc88/u-lAeMqWTlY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000108"/>
            <a:ext cx="764386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   Новый год  в доме Ребёнка </a:t>
            </a:r>
            <a:r>
              <a:rPr lang="ru-RU" sz="2700" dirty="0" smtClean="0"/>
              <a:t>(Ленинград).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0826" y="571480"/>
            <a:ext cx="2185974" cy="264320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Эти дети получили ранения во время военных действий </a:t>
            </a:r>
            <a:r>
              <a:rPr lang="ru-RU" sz="2700" dirty="0" smtClean="0"/>
              <a:t>(госпиталь в Ленинграде).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sun1-4.userapi.com/c834204/v834204911/13cc99/e04-bwZv0jQ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85728"/>
            <a:ext cx="428628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" name="Содержимое 3" descr="https://sun1-17.userapi.com/c834204/v834204911/13cc90/cETO6br33Wk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85728"/>
            <a:ext cx="421484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Эти дети защищали Ленинград (Дворцовая площадь).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> Пётр Гурко, который служил партизаном в отряде «За власть Советов».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sun1-2.userapi.com/c834204/v834204911/13ccba/L_eCvK2w988.jpg"/>
          <p:cNvPicPr>
            <a:picLocks noGrp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14546" y="928670"/>
            <a:ext cx="407196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На этом снимке Серёжа </a:t>
            </a:r>
            <a:r>
              <a:rPr lang="ru-RU" sz="2400" dirty="0" err="1" smtClean="0"/>
              <a:t>Землянский</a:t>
            </a:r>
            <a:r>
              <a:rPr lang="ru-RU" sz="2400" dirty="0" smtClean="0"/>
              <a:t>, Шура </a:t>
            </a:r>
            <a:r>
              <a:rPr lang="ru-RU" sz="2400" dirty="0" err="1" smtClean="0"/>
              <a:t>Величенко</a:t>
            </a:r>
            <a:r>
              <a:rPr lang="ru-RU" sz="2400" dirty="0" smtClean="0"/>
              <a:t>, Шура Иванов. Простые ребята с хутора </a:t>
            </a:r>
            <a:r>
              <a:rPr lang="ru-RU" sz="2400" dirty="0" err="1" smtClean="0"/>
              <a:t>Синеоковский</a:t>
            </a:r>
            <a:r>
              <a:rPr lang="ru-RU" sz="2400" dirty="0" smtClean="0"/>
              <a:t>, которые не понаслышке знают, что такое война.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4" name="Содержимое 3" descr="https://sun1-2.userapi.com/c834204/v834204911/13cca1/imi-NGVjoFg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500174"/>
            <a:ext cx="728667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643966" cy="1225578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Работник Пермского моторостроительного завода имени Я.М.Свердлова. Во времена войны многие дети шли работать на заводы, возраст некоторых был в районе 12-14 лет. На этом фото изображен 12-летний фрезеровщик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sun1-2.userapi.com/c834204/v834204911/13cca9/ozqkqvptwzU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528762"/>
            <a:ext cx="6715172" cy="4972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37890" name="Picture 2" descr="https://i1.wp.com/moyapobeda.ru/wp-content/uploads/2016/03/4d733978f33d8494ce5a55a0481.jpg"/>
          <p:cNvPicPr>
            <a:picLocks noChangeAspect="1" noChangeArrowheads="1"/>
          </p:cNvPicPr>
          <p:nvPr/>
        </p:nvPicPr>
        <p:blipFill>
          <a:blip r:embed="rId3"/>
          <a:srcRect l="2647" t="3529" r="4705" b="2352"/>
          <a:stretch>
            <a:fillRect/>
          </a:stretch>
        </p:blipFill>
        <p:spPr bwMode="auto">
          <a:xfrm>
            <a:off x="1214414" y="714356"/>
            <a:ext cx="7125941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" name="Содержимое 3" descr="https://sun1-3.userapi.com/c834204/v834204911/13ccb1/F21mV0oFJ94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46"/>
            <a:ext cx="800105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 smtClean="0"/>
              <a:t>Школьники помогают раненым бойцам отправить письма близким, записывая их слова под диктовку.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 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Содержимое 3" descr="https://sun1-4.userapi.com/c834204/v834204911/13ccf5/nl6ylI9cE9I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500042"/>
            <a:ext cx="714380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" name="Содержимое 3" descr="https://sun1-20.userapi.com/c834204/v834204911/13cced/BHbxgSSNnlQ.jpg"/>
          <p:cNvPicPr>
            <a:picLocks noGrp="1"/>
          </p:cNvPicPr>
          <p:nvPr>
            <p:ph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42976" y="285728"/>
            <a:ext cx="528641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522" y="1000108"/>
            <a:ext cx="2757478" cy="31432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                        </a:t>
            </a:r>
            <a:br>
              <a:rPr lang="ru-RU" dirty="0" smtClean="0"/>
            </a:br>
            <a:r>
              <a:rPr lang="ru-RU" dirty="0" smtClean="0"/>
              <a:t>                                            Сын     полка                                                      (Берлин).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" name="Picture 2" descr="http://img1.liveinternet.ru/images/attach/c/1/58/799/58799678_net_voyne.jpg"/>
          <p:cNvPicPr>
            <a:picLocks noChangeAspect="1" noChangeArrowheads="1"/>
          </p:cNvPicPr>
          <p:nvPr/>
        </p:nvPicPr>
        <p:blipFill>
          <a:blip r:embed="rId3" cstate="print"/>
          <a:srcRect l="846" t="2273" r="1002" b="2273"/>
          <a:stretch>
            <a:fillRect/>
          </a:stretch>
        </p:blipFill>
        <p:spPr bwMode="auto">
          <a:xfrm>
            <a:off x="791072" y="428604"/>
            <a:ext cx="8210084" cy="6120680"/>
          </a:xfrm>
          <a:prstGeom prst="rect">
            <a:avLst/>
          </a:prstGeom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42910" y="500063"/>
            <a:ext cx="7586690" cy="4525962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войны нет лица, пола, национальности. Она ужасна и уносит тысячи жизней, калечит миллионы судеб, разрушает города и страны. Не стоит забывать тех, благодаря кому мы можем жить в мирное время, наслаждаться детством, юностью и дожить до старости.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Фон Великая отечественная война для презентации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2806" cy="6858000"/>
          </a:xfrm>
          <a:prstGeom prst="rect">
            <a:avLst/>
          </a:prstGeom>
          <a:noFill/>
        </p:spPr>
      </p:pic>
      <p:pic>
        <p:nvPicPr>
          <p:cNvPr id="40962" name="Picture 2" descr="https://ds05.infourok.ru/uploads/ex/06c8/0008e067-e6072927/2/img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290"/>
            <a:ext cx="8167743" cy="6286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232</Words>
  <Application>Microsoft Office PowerPoint</Application>
  <PresentationFormat>Экран 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   У них война украла детство </vt:lpstr>
      <vt:lpstr>Слайд 3</vt:lpstr>
      <vt:lpstr> Вове Егорову всего 15 лет и он уже служит разведчиком. </vt:lpstr>
      <vt:lpstr>Слайд 5</vt:lpstr>
      <vt:lpstr>Слайд 6</vt:lpstr>
      <vt:lpstr> Ученицы 47-й школы, на груди которых блестят медали за оборону Ленинграда</vt:lpstr>
      <vt:lpstr>Обычный день детей, играющих на одной из улиц блокадного Ленинграда. </vt:lpstr>
      <vt:lpstr>   Новый год  в доме Ребёнка (Ленинград). </vt:lpstr>
      <vt:lpstr>    Эти дети получили ранения во время военных действий (госпиталь в Ленинграде). </vt:lpstr>
      <vt:lpstr>Эти дети защищали Ленинград (Дворцовая площадь). </vt:lpstr>
      <vt:lpstr> Пётр Гурко, который служил партизаном в отряде «За власть Советов». </vt:lpstr>
      <vt:lpstr>На этом снимке Серёжа Землянский, Шура Величенко, Шура Иванов. Простые ребята с хутора Синеоковский, которые не понаслышке знают, что такое война. </vt:lpstr>
      <vt:lpstr>  Работник Пермского моторостроительного завода имени Я.М.Свердлова. Во времена войны многие дети шли работать на заводы, возраст некоторых был в районе 12-14 лет. На этом фото изображен 12-летний фрезеровщик. </vt:lpstr>
      <vt:lpstr>Слайд 15</vt:lpstr>
      <vt:lpstr>Школьники помогают раненым бойцам отправить письма близким, записывая их слова под диктовку. </vt:lpstr>
      <vt:lpstr>  </vt:lpstr>
      <vt:lpstr>                                                                                                Сын     полка                                                      (Берлин). 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Дети во время войны. Только представьте себе на секундочку!</dc:title>
  <dc:creator>User</dc:creator>
  <cp:lastModifiedBy>User</cp:lastModifiedBy>
  <cp:revision>19</cp:revision>
  <dcterms:created xsi:type="dcterms:W3CDTF">2018-05-27T13:36:05Z</dcterms:created>
  <dcterms:modified xsi:type="dcterms:W3CDTF">2022-09-13T15:02:37Z</dcterms:modified>
</cp:coreProperties>
</file>