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1100"/>
    <a:srgbClr val="542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67" autoAdjust="0"/>
    <p:restoredTop sz="94660"/>
  </p:normalViewPr>
  <p:slideViewPr>
    <p:cSldViewPr snapToGrid="0">
      <p:cViewPr varScale="1">
        <p:scale>
          <a:sx n="63" d="100"/>
          <a:sy n="63" d="100"/>
        </p:scale>
        <p:origin x="9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-2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0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unset" dir="t"/>
            </a:scene3d>
            <a:sp3d extrusionH="57150" prstMaterial="dkEdge">
              <a:bevelT w="38100" h="38100"/>
            </a:sp3d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57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237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29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42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18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0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487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988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1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302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0CBEF-8AAB-4827-8C5E-E1D42147013F}" type="datetimeFigureOut">
              <a:rPr lang="ru-RU" smtClean="0"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2CC07-C82E-46DA-B819-CF1CCA6B6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77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542A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slide" Target="slide4.xml"/><Relationship Id="rId18" Type="http://schemas.openxmlformats.org/officeDocument/2006/relationships/image" Target="../media/image3.jpg"/><Relationship Id="rId3" Type="http://schemas.openxmlformats.org/officeDocument/2006/relationships/image" Target="../media/image6.png"/><Relationship Id="rId7" Type="http://schemas.openxmlformats.org/officeDocument/2006/relationships/slide" Target="slide10.xml"/><Relationship Id="rId12" Type="http://schemas.openxmlformats.org/officeDocument/2006/relationships/image" Target="../media/image11.jpeg"/><Relationship Id="rId17" Type="http://schemas.openxmlformats.org/officeDocument/2006/relationships/slide" Target="slide11.xml"/><Relationship Id="rId2" Type="http://schemas.openxmlformats.org/officeDocument/2006/relationships/slide" Target="slide5.xml"/><Relationship Id="rId16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slide" Target="slide9.xml"/><Relationship Id="rId5" Type="http://schemas.openxmlformats.org/officeDocument/2006/relationships/image" Target="../media/image7.jpg"/><Relationship Id="rId15" Type="http://schemas.openxmlformats.org/officeDocument/2006/relationships/slide" Target="slide8.xml"/><Relationship Id="rId10" Type="http://schemas.openxmlformats.org/officeDocument/2006/relationships/image" Target="../media/image10.jpeg"/><Relationship Id="rId4" Type="http://schemas.openxmlformats.org/officeDocument/2006/relationships/slide" Target="slide6.xml"/><Relationship Id="rId9" Type="http://schemas.openxmlformats.org/officeDocument/2006/relationships/slide" Target="slide7.xml"/><Relationship Id="rId1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slide" Target="slide8.xml"/><Relationship Id="rId18" Type="http://schemas.openxmlformats.org/officeDocument/2006/relationships/image" Target="../media/image9.jpeg"/><Relationship Id="rId3" Type="http://schemas.openxmlformats.org/officeDocument/2006/relationships/image" Target="../media/image14.jpeg"/><Relationship Id="rId7" Type="http://schemas.openxmlformats.org/officeDocument/2006/relationships/image" Target="../media/image8.png"/><Relationship Id="rId12" Type="http://schemas.openxmlformats.org/officeDocument/2006/relationships/image" Target="../media/image7.jpg"/><Relationship Id="rId17" Type="http://schemas.openxmlformats.org/officeDocument/2006/relationships/slide" Target="slide10.xml"/><Relationship Id="rId2" Type="http://schemas.openxmlformats.org/officeDocument/2006/relationships/slide" Target="slide7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11" Type="http://schemas.openxmlformats.org/officeDocument/2006/relationships/slide" Target="slide6.xml"/><Relationship Id="rId5" Type="http://schemas.openxmlformats.org/officeDocument/2006/relationships/image" Target="../media/image6.png"/><Relationship Id="rId15" Type="http://schemas.openxmlformats.org/officeDocument/2006/relationships/slide" Target="slide11.xml"/><Relationship Id="rId10" Type="http://schemas.openxmlformats.org/officeDocument/2006/relationships/slide" Target="slide4.xml"/><Relationship Id="rId4" Type="http://schemas.openxmlformats.org/officeDocument/2006/relationships/slide" Target="slide5.xml"/><Relationship Id="rId9" Type="http://schemas.openxmlformats.org/officeDocument/2006/relationships/image" Target="../media/image12.jpg"/><Relationship Id="rId1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jpg"/><Relationship Id="rId18" Type="http://schemas.openxmlformats.org/officeDocument/2006/relationships/slide" Target="slide10.xml"/><Relationship Id="rId3" Type="http://schemas.openxmlformats.org/officeDocument/2006/relationships/image" Target="../media/image14.jpeg"/><Relationship Id="rId7" Type="http://schemas.openxmlformats.org/officeDocument/2006/relationships/image" Target="../media/image8.png"/><Relationship Id="rId12" Type="http://schemas.openxmlformats.org/officeDocument/2006/relationships/slide" Target="slide6.xml"/><Relationship Id="rId17" Type="http://schemas.openxmlformats.org/officeDocument/2006/relationships/image" Target="../media/image3.jpg"/><Relationship Id="rId2" Type="http://schemas.openxmlformats.org/officeDocument/2006/relationships/slide" Target="slide7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5" Type="http://schemas.openxmlformats.org/officeDocument/2006/relationships/image" Target="../media/image13.jpg"/><Relationship Id="rId10" Type="http://schemas.openxmlformats.org/officeDocument/2006/relationships/slide" Target="slide4.xml"/><Relationship Id="rId19" Type="http://schemas.openxmlformats.org/officeDocument/2006/relationships/image" Target="../media/image9.jpeg"/><Relationship Id="rId4" Type="http://schemas.openxmlformats.org/officeDocument/2006/relationships/slide" Target="slide5.xml"/><Relationship Id="rId9" Type="http://schemas.openxmlformats.org/officeDocument/2006/relationships/image" Target="../media/image15.jpg"/><Relationship Id="rId1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1.xml"/><Relationship Id="rId18" Type="http://schemas.openxmlformats.org/officeDocument/2006/relationships/image" Target="../media/image8.png"/><Relationship Id="rId3" Type="http://schemas.openxmlformats.org/officeDocument/2006/relationships/image" Target="../media/image14.jpeg"/><Relationship Id="rId7" Type="http://schemas.openxmlformats.org/officeDocument/2006/relationships/image" Target="../media/image7.jpg"/><Relationship Id="rId12" Type="http://schemas.openxmlformats.org/officeDocument/2006/relationships/image" Target="../media/image13.jpg"/><Relationship Id="rId17" Type="http://schemas.openxmlformats.org/officeDocument/2006/relationships/slide" Target="slide9.xml"/><Relationship Id="rId2" Type="http://schemas.openxmlformats.org/officeDocument/2006/relationships/slide" Target="slide7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slide" Target="slide8.xml"/><Relationship Id="rId5" Type="http://schemas.openxmlformats.org/officeDocument/2006/relationships/image" Target="../media/image6.png"/><Relationship Id="rId15" Type="http://schemas.openxmlformats.org/officeDocument/2006/relationships/slide" Target="slide10.xml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image" Target="../media/image12.jpg"/><Relationship Id="rId1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13.jpg"/><Relationship Id="rId18" Type="http://schemas.openxmlformats.org/officeDocument/2006/relationships/slide" Target="slide9.xml"/><Relationship Id="rId3" Type="http://schemas.openxmlformats.org/officeDocument/2006/relationships/image" Target="../media/image14.jpeg"/><Relationship Id="rId7" Type="http://schemas.openxmlformats.org/officeDocument/2006/relationships/image" Target="../media/image16.jpg"/><Relationship Id="rId12" Type="http://schemas.openxmlformats.org/officeDocument/2006/relationships/slide" Target="slide8.xml"/><Relationship Id="rId17" Type="http://schemas.openxmlformats.org/officeDocument/2006/relationships/image" Target="../media/image9.jpeg"/><Relationship Id="rId2" Type="http://schemas.openxmlformats.org/officeDocument/2006/relationships/slide" Target="slide7.xml"/><Relationship Id="rId16" Type="http://schemas.openxmlformats.org/officeDocument/2006/relationships/slide" Target="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image" Target="../media/image7.jpg"/><Relationship Id="rId5" Type="http://schemas.openxmlformats.org/officeDocument/2006/relationships/image" Target="../media/image6.png"/><Relationship Id="rId15" Type="http://schemas.openxmlformats.org/officeDocument/2006/relationships/image" Target="../media/image3.jpg"/><Relationship Id="rId10" Type="http://schemas.openxmlformats.org/officeDocument/2006/relationships/slide" Target="slide6.xml"/><Relationship Id="rId19" Type="http://schemas.openxmlformats.org/officeDocument/2006/relationships/image" Target="../media/image8.png"/><Relationship Id="rId4" Type="http://schemas.openxmlformats.org/officeDocument/2006/relationships/slide" Target="slide5.xml"/><Relationship Id="rId9" Type="http://schemas.openxmlformats.org/officeDocument/2006/relationships/image" Target="../media/image12.jpg"/><Relationship Id="rId14" Type="http://schemas.openxmlformats.org/officeDocument/2006/relationships/slide" Target="slide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jpg"/><Relationship Id="rId18" Type="http://schemas.openxmlformats.org/officeDocument/2006/relationships/slide" Target="slide10.xml"/><Relationship Id="rId3" Type="http://schemas.openxmlformats.org/officeDocument/2006/relationships/image" Target="../media/image14.jpeg"/><Relationship Id="rId21" Type="http://schemas.openxmlformats.org/officeDocument/2006/relationships/image" Target="../media/image8.png"/><Relationship Id="rId7" Type="http://schemas.openxmlformats.org/officeDocument/2006/relationships/image" Target="../media/image11.jpeg"/><Relationship Id="rId12" Type="http://schemas.openxmlformats.org/officeDocument/2006/relationships/slide" Target="slide6.xml"/><Relationship Id="rId17" Type="http://schemas.openxmlformats.org/officeDocument/2006/relationships/image" Target="../media/image3.jpg"/><Relationship Id="rId2" Type="http://schemas.openxmlformats.org/officeDocument/2006/relationships/slide" Target="slide7.xml"/><Relationship Id="rId16" Type="http://schemas.openxmlformats.org/officeDocument/2006/relationships/slide" Target="slide11.xml"/><Relationship Id="rId20" Type="http://schemas.openxmlformats.org/officeDocument/2006/relationships/slide" Target="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11" Type="http://schemas.openxmlformats.org/officeDocument/2006/relationships/image" Target="../media/image12.jpg"/><Relationship Id="rId5" Type="http://schemas.openxmlformats.org/officeDocument/2006/relationships/image" Target="../media/image17.jpeg"/><Relationship Id="rId15" Type="http://schemas.openxmlformats.org/officeDocument/2006/relationships/slide" Target="slide8.xml"/><Relationship Id="rId10" Type="http://schemas.openxmlformats.org/officeDocument/2006/relationships/slide" Target="slide4.xml"/><Relationship Id="rId19" Type="http://schemas.openxmlformats.org/officeDocument/2006/relationships/image" Target="../media/image9.jpeg"/><Relationship Id="rId4" Type="http://schemas.openxmlformats.org/officeDocument/2006/relationships/image" Target="../media/image6.png"/><Relationship Id="rId9" Type="http://schemas.openxmlformats.org/officeDocument/2006/relationships/image" Target="../media/image13.jpg"/><Relationship Id="rId1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3.jpg"/><Relationship Id="rId18" Type="http://schemas.openxmlformats.org/officeDocument/2006/relationships/slide" Target="slide8.xml"/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12" Type="http://schemas.openxmlformats.org/officeDocument/2006/relationships/image" Target="../media/image11.jpeg"/><Relationship Id="rId17" Type="http://schemas.openxmlformats.org/officeDocument/2006/relationships/slide" Target="slide4.xml"/><Relationship Id="rId2" Type="http://schemas.openxmlformats.org/officeDocument/2006/relationships/slide" Target="slide7.xml"/><Relationship Id="rId16" Type="http://schemas.openxmlformats.org/officeDocument/2006/relationships/image" Target="../media/image3.jpg"/><Relationship Id="rId20" Type="http://schemas.openxmlformats.org/officeDocument/2006/relationships/slide" Target="slide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6.xml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5" Type="http://schemas.openxmlformats.org/officeDocument/2006/relationships/slide" Target="slide11.xml"/><Relationship Id="rId10" Type="http://schemas.openxmlformats.org/officeDocument/2006/relationships/image" Target="../media/image17.jpeg"/><Relationship Id="rId19" Type="http://schemas.openxmlformats.org/officeDocument/2006/relationships/image" Target="../media/image9.jpeg"/><Relationship Id="rId4" Type="http://schemas.openxmlformats.org/officeDocument/2006/relationships/slide" Target="slide5.xml"/><Relationship Id="rId9" Type="http://schemas.openxmlformats.org/officeDocument/2006/relationships/image" Target="../media/image8.png"/><Relationship Id="rId1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slide" Target="slide11.xml"/><Relationship Id="rId18" Type="http://schemas.openxmlformats.org/officeDocument/2006/relationships/slide" Target="slide10.xml"/><Relationship Id="rId3" Type="http://schemas.openxmlformats.org/officeDocument/2006/relationships/image" Target="../media/image14.jpeg"/><Relationship Id="rId21" Type="http://schemas.openxmlformats.org/officeDocument/2006/relationships/image" Target="../media/image8.png"/><Relationship Id="rId7" Type="http://schemas.openxmlformats.org/officeDocument/2006/relationships/image" Target="../media/image18.jpeg"/><Relationship Id="rId12" Type="http://schemas.openxmlformats.org/officeDocument/2006/relationships/image" Target="../media/image7.jpg"/><Relationship Id="rId17" Type="http://schemas.openxmlformats.org/officeDocument/2006/relationships/image" Target="../media/image20.jpeg"/><Relationship Id="rId2" Type="http://schemas.openxmlformats.org/officeDocument/2006/relationships/slide" Target="slide7.xml"/><Relationship Id="rId16" Type="http://schemas.openxmlformats.org/officeDocument/2006/relationships/image" Target="../media/image13.jpg"/><Relationship Id="rId20" Type="http://schemas.openxmlformats.org/officeDocument/2006/relationships/slide" Target="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11" Type="http://schemas.openxmlformats.org/officeDocument/2006/relationships/slide" Target="slide6.xml"/><Relationship Id="rId5" Type="http://schemas.openxmlformats.org/officeDocument/2006/relationships/image" Target="../media/image6.png"/><Relationship Id="rId15" Type="http://schemas.openxmlformats.org/officeDocument/2006/relationships/slide" Target="slide8.xml"/><Relationship Id="rId10" Type="http://schemas.openxmlformats.org/officeDocument/2006/relationships/image" Target="../media/image12.jpg"/><Relationship Id="rId19" Type="http://schemas.openxmlformats.org/officeDocument/2006/relationships/image" Target="../media/image9.jpeg"/><Relationship Id="rId4" Type="http://schemas.openxmlformats.org/officeDocument/2006/relationships/slide" Target="slide5.xml"/><Relationship Id="rId9" Type="http://schemas.openxmlformats.org/officeDocument/2006/relationships/slide" Target="slide4.xml"/><Relationship Id="rId1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1.xml"/><Relationship Id="rId18" Type="http://schemas.openxmlformats.org/officeDocument/2006/relationships/image" Target="../media/image8.png"/><Relationship Id="rId3" Type="http://schemas.openxmlformats.org/officeDocument/2006/relationships/image" Target="../media/image14.jpeg"/><Relationship Id="rId7" Type="http://schemas.openxmlformats.org/officeDocument/2006/relationships/image" Target="../media/image12.jpg"/><Relationship Id="rId12" Type="http://schemas.openxmlformats.org/officeDocument/2006/relationships/image" Target="../media/image3.jpg"/><Relationship Id="rId17" Type="http://schemas.openxmlformats.org/officeDocument/2006/relationships/slide" Target="slide9.xml"/><Relationship Id="rId2" Type="http://schemas.openxmlformats.org/officeDocument/2006/relationships/slide" Target="slide7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4.xml"/><Relationship Id="rId11" Type="http://schemas.openxmlformats.org/officeDocument/2006/relationships/image" Target="../media/image2.png"/><Relationship Id="rId5" Type="http://schemas.openxmlformats.org/officeDocument/2006/relationships/image" Target="../media/image6.png"/><Relationship Id="rId15" Type="http://schemas.openxmlformats.org/officeDocument/2006/relationships/slide" Target="slide10.xml"/><Relationship Id="rId10" Type="http://schemas.openxmlformats.org/officeDocument/2006/relationships/slide" Target="slide8.xml"/><Relationship Id="rId4" Type="http://schemas.openxmlformats.org/officeDocument/2006/relationships/slide" Target="slide5.xml"/><Relationship Id="rId9" Type="http://schemas.openxmlformats.org/officeDocument/2006/relationships/image" Target="../media/image7.jpg"/><Relationship Id="rId1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libmir.com/i/24/230224/i_023.jpg" TargetMode="External"/><Relationship Id="rId3" Type="http://schemas.openxmlformats.org/officeDocument/2006/relationships/hyperlink" Target="https://smolbattle.ru/data/attachments/983/983042-5372a062d51cacb504b9e037037dff44.jpg" TargetMode="External"/><Relationship Id="rId7" Type="http://schemas.openxmlformats.org/officeDocument/2006/relationships/hyperlink" Target="https://ic.pics.livejournal.com/tipolog/9755416/175032/original.jpg" TargetMode="External"/><Relationship Id="rId2" Type="http://schemas.openxmlformats.org/officeDocument/2006/relationships/hyperlink" Target="https://documents.infourok.ru/6f15714c-d022-4833-84e7-775044abe52b/2/image012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&#1076;&#1086;&#1085;&#1101;&#1083;&#1083;&#1080;&#1086;&#1090;.&#1088;&#1092;/wp-content/uploads/2022/04/84.4.jpg" TargetMode="External"/><Relationship Id="rId11" Type="http://schemas.openxmlformats.org/officeDocument/2006/relationships/hyperlink" Target="https://web.ligaudio.ru/mp3/%D1%84%D0%B0%D0%B1%D1%80%D0%B8%D0%BA%D0%B0" TargetMode="External"/><Relationship Id="rId5" Type="http://schemas.openxmlformats.org/officeDocument/2006/relationships/hyperlink" Target="https://avatars.mds.yandex.net/get-zen_doc/50129/pub_5d3b62b3520a9b00aed6db74_5d3b63104735a600acedcb1e/scale_1200" TargetMode="External"/><Relationship Id="rId10" Type="http://schemas.openxmlformats.org/officeDocument/2006/relationships/hyperlink" Target="https://upload.wikimedia.org/wikipedia/ru/4/49/%D0%98_%D0%BF%D0%BE%D0%BC%D0%BD%D0%B8%D1%82_%D0%BC%D0%B8%D1%80_%D1%81%D0%BF%D0%B0%D1%81%D1%91%D0%BD%D0%BD%D1%8B%D0%B9.jpeg" TargetMode="External"/><Relationship Id="rId4" Type="http://schemas.openxmlformats.org/officeDocument/2006/relationships/hyperlink" Target="https://postila.ru/data/11/4a/3b/61/114a3b61de17316153e65d9b8f86eeb294d126e6c112ea167dfd51a278bb7bea.jpg" TargetMode="External"/><Relationship Id="rId9" Type="http://schemas.openxmlformats.org/officeDocument/2006/relationships/hyperlink" Target="https://i.mycdn.me/i?r=AzEPZsRbOZEKgBhR0XGMT1RkdPkwlYC3W2F-LYzsJ47jcKaKTM5SRkZCeTgDn6uOyi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0767" y="824247"/>
            <a:ext cx="9704230" cy="2176530"/>
          </a:xfrm>
          <a:solidFill>
            <a:srgbClr val="F1B78B">
              <a:alpha val="33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И помнит мир спасённый…</a:t>
            </a:r>
            <a:br>
              <a:rPr lang="ru-RU" sz="4000" dirty="0">
                <a:solidFill>
                  <a:srgbClr val="C00000"/>
                </a:solidFill>
              </a:rPr>
            </a:br>
            <a:br>
              <a:rPr lang="ru-RU" sz="1600" dirty="0">
                <a:solidFill>
                  <a:srgbClr val="C00000"/>
                </a:solidFill>
              </a:rPr>
            </a:br>
            <a:br>
              <a:rPr lang="ru-RU" sz="1600" dirty="0">
                <a:solidFill>
                  <a:srgbClr val="C00000"/>
                </a:solidFill>
              </a:rPr>
            </a:b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>Летопись </a:t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>Великой Отечественной войны в живописи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9101" y="4597756"/>
            <a:ext cx="2099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7521" y="3277442"/>
            <a:ext cx="4508316" cy="3126076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pic>
        <p:nvPicPr>
          <p:cNvPr id="6" name="фабрика — москвичи минус в фа миноре (www.lightaudio.ru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10766737" y="6268289"/>
            <a:ext cx="1107583" cy="248421"/>
          </a:xfrm>
          <a:prstGeom prst="actionButtonForwardNex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5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zen_doc/5210101/pub_626c30373a809e09efd49426_626c3777d864582ffdca91bb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5" y="743284"/>
            <a:ext cx="3725022" cy="518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156082" y="1273473"/>
            <a:ext cx="5552588" cy="408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8271" y="5932662"/>
            <a:ext cx="408388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r>
              <a:rPr lang="ru-RU" sz="1600" b="1" dirty="0">
                <a:solidFill>
                  <a:srgbClr val="C00000"/>
                </a:solidFill>
                <a:latin typeface="georgia" panose="02040502050405020303" pitchFamily="18" charset="0"/>
              </a:rPr>
              <a:t>Владимир Фельдман   </a:t>
            </a:r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«Родина»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46765" y="730089"/>
            <a:ext cx="6773009" cy="5170646"/>
          </a:xfrm>
          <a:prstGeom prst="rect">
            <a:avLst/>
          </a:prstGeom>
          <a:solidFill>
            <a:schemeClr val="accent4">
              <a:lumMod val="20000"/>
              <a:lumOff val="80000"/>
              <a:alpha val="54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just">
              <a:lnSpc>
                <a:spcPts val="3300"/>
              </a:lnSpc>
            </a:pP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	С началом Великой Отечественной войны художники принимают самое активное участие в борьбе с врагом. Часть из них ушли сражаться на фронт, другие – в партизанские отряды и народное ополчение. Между боями они успевали выпускать газеты, плакаты, карикатуры. </a:t>
            </a:r>
            <a:b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	В тылу художники были пропагандистами, устраивали выставки, они превратили искусство в оружие против врага – не менее опасное, чем настоящее.</a:t>
            </a:r>
            <a:r>
              <a:rPr lang="ru-RU" sz="2800" b="1" dirty="0">
                <a:solidFill>
                  <a:srgbClr val="221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10766737" y="6268289"/>
            <a:ext cx="1107583" cy="248421"/>
          </a:xfrm>
          <a:prstGeom prst="actionButtonForwardNex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928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6649" y="2039128"/>
            <a:ext cx="1961281" cy="1178270"/>
          </a:xfrm>
          <a:prstGeom prst="rect">
            <a:avLst/>
          </a:prstGeom>
        </p:spPr>
      </p:pic>
      <p:sp>
        <p:nvSpPr>
          <p:cNvPr id="39" name="Прямоугольник 38">
            <a:hlinkClick r:id="rId4" action="ppaction://hlinksldjump"/>
          </p:cNvPr>
          <p:cNvSpPr/>
          <p:nvPr/>
        </p:nvSpPr>
        <p:spPr>
          <a:xfrm>
            <a:off x="327619" y="2019236"/>
            <a:ext cx="1860140" cy="119816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3592" y="583958"/>
            <a:ext cx="1830811" cy="1206012"/>
          </a:xfrm>
          <a:prstGeom prst="rect">
            <a:avLst/>
          </a:prstGeom>
        </p:spPr>
      </p:pic>
      <p:pic>
        <p:nvPicPr>
          <p:cNvPr id="1028" name="Picture 4" descr="https://avatars.mds.yandex.net/get-zen_doc/50129/pub_5d3b62b3520a9b00aed6db74_5d3b63104735a600acedcb1e/scale_1200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603" y="3474612"/>
            <a:ext cx="1799324" cy="118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torage.yandexcloud.net/wr4img/406636_6_i_023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03" y="4901475"/>
            <a:ext cx="1895765" cy="117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2193" y="586738"/>
            <a:ext cx="1830811" cy="1206012"/>
          </a:xfrm>
          <a:prstGeom prst="rect">
            <a:avLst/>
          </a:prstGeom>
        </p:spPr>
      </p:pic>
      <p:pic>
        <p:nvPicPr>
          <p:cNvPr id="32" name="Picture 2" descr="Витязь на распутье. Виктор Васнецов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1" r="8647" b="48904"/>
          <a:stretch/>
        </p:blipFill>
        <p:spPr bwMode="auto">
          <a:xfrm>
            <a:off x="386288" y="3474612"/>
            <a:ext cx="1784934" cy="121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Рамка 25"/>
          <p:cNvSpPr/>
          <p:nvPr/>
        </p:nvSpPr>
        <p:spPr>
          <a:xfrm>
            <a:off x="291613" y="3424422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Рамка 26"/>
          <p:cNvSpPr/>
          <p:nvPr/>
        </p:nvSpPr>
        <p:spPr>
          <a:xfrm>
            <a:off x="299420" y="546315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Рамка 27"/>
          <p:cNvSpPr/>
          <p:nvPr/>
        </p:nvSpPr>
        <p:spPr>
          <a:xfrm>
            <a:off x="291613" y="198537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Рамка 28"/>
          <p:cNvSpPr/>
          <p:nvPr/>
        </p:nvSpPr>
        <p:spPr>
          <a:xfrm>
            <a:off x="291613" y="4863477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Рамка 21"/>
          <p:cNvSpPr/>
          <p:nvPr/>
        </p:nvSpPr>
        <p:spPr>
          <a:xfrm>
            <a:off x="9778842" y="3424422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Рамка 22"/>
          <p:cNvSpPr/>
          <p:nvPr/>
        </p:nvSpPr>
        <p:spPr>
          <a:xfrm>
            <a:off x="9786649" y="546315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Рамка 23"/>
          <p:cNvSpPr/>
          <p:nvPr/>
        </p:nvSpPr>
        <p:spPr>
          <a:xfrm>
            <a:off x="9778842" y="198537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Рамка 24"/>
          <p:cNvSpPr/>
          <p:nvPr/>
        </p:nvSpPr>
        <p:spPr>
          <a:xfrm>
            <a:off x="9778842" y="4863477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0017" y="1326523"/>
            <a:ext cx="6842423" cy="4649273"/>
          </a:xfrm>
          <a:solidFill>
            <a:schemeClr val="bg1">
              <a:alpha val="46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dirty="0"/>
          </a:p>
          <a:p>
            <a:pPr marL="0" indent="0" algn="ctr">
              <a:buNone/>
            </a:pPr>
            <a:r>
              <a:rPr lang="ru-RU" sz="4000" b="1" dirty="0"/>
              <a:t>Друзья!</a:t>
            </a:r>
          </a:p>
          <a:p>
            <a:pPr marL="0" indent="0" algn="ctr">
              <a:buNone/>
            </a:pPr>
            <a:r>
              <a:rPr lang="ru-RU" sz="3600" b="1" dirty="0"/>
              <a:t>Вам предлагается познакомиться </a:t>
            </a:r>
            <a:br>
              <a:rPr lang="ru-RU" sz="3600" b="1" dirty="0"/>
            </a:br>
            <a:r>
              <a:rPr lang="ru-RU" sz="3600" b="1" dirty="0"/>
              <a:t>с картинами, </a:t>
            </a:r>
            <a:br>
              <a:rPr lang="ru-RU" sz="3600" b="1" dirty="0"/>
            </a:br>
            <a:r>
              <a:rPr lang="ru-RU" sz="3600" b="1" dirty="0"/>
              <a:t>на которых представлена летопись Великой Отечественной войны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8812" y="555017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1548" y="3435963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64756" y="4926269"/>
            <a:ext cx="370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38" name="Прямоугольник 37">
            <a:hlinkClick r:id="rId13" action="ppaction://hlinksldjump"/>
          </p:cNvPr>
          <p:cNvSpPr/>
          <p:nvPr/>
        </p:nvSpPr>
        <p:spPr>
          <a:xfrm>
            <a:off x="347597" y="583958"/>
            <a:ext cx="1860140" cy="1198162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hlinkClick r:id="rId15" action="ppaction://hlinksldjump"/>
          </p:cNvPr>
          <p:cNvSpPr/>
          <p:nvPr/>
        </p:nvSpPr>
        <p:spPr>
          <a:xfrm>
            <a:off x="347597" y="3497762"/>
            <a:ext cx="1860140" cy="1198162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hlinkClick r:id="rId17" action="ppaction://hlinksldjump"/>
          </p:cNvPr>
          <p:cNvSpPr/>
          <p:nvPr/>
        </p:nvSpPr>
        <p:spPr>
          <a:xfrm>
            <a:off x="9824196" y="4901475"/>
            <a:ext cx="1860140" cy="1198162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67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https://libmir.com/i/24/230224/i_02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05" y="5078324"/>
            <a:ext cx="1905494" cy="121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4204" y="2235196"/>
            <a:ext cx="1961281" cy="1166638"/>
          </a:xfrm>
          <a:prstGeom prst="rect">
            <a:avLst/>
          </a:prstGeom>
        </p:spPr>
      </p:pic>
      <p:pic>
        <p:nvPicPr>
          <p:cNvPr id="9" name="Рисунок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1479" y="824508"/>
            <a:ext cx="1806780" cy="1119690"/>
          </a:xfrm>
          <a:prstGeom prst="rect">
            <a:avLst/>
          </a:prstGeom>
        </p:spPr>
      </p:pic>
      <p:sp>
        <p:nvSpPr>
          <p:cNvPr id="29" name="Рамка 28"/>
          <p:cNvSpPr/>
          <p:nvPr/>
        </p:nvSpPr>
        <p:spPr>
          <a:xfrm>
            <a:off x="9786649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Рамка 36"/>
          <p:cNvSpPr/>
          <p:nvPr/>
        </p:nvSpPr>
        <p:spPr>
          <a:xfrm>
            <a:off x="9778842" y="3627618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9778842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7712128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Рамка 37"/>
          <p:cNvSpPr/>
          <p:nvPr/>
        </p:nvSpPr>
        <p:spPr>
          <a:xfrm>
            <a:off x="7712128" y="362762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Рамка 39"/>
          <p:cNvSpPr/>
          <p:nvPr/>
        </p:nvSpPr>
        <p:spPr>
          <a:xfrm>
            <a:off x="9778842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Рамка 40"/>
          <p:cNvSpPr/>
          <p:nvPr/>
        </p:nvSpPr>
        <p:spPr>
          <a:xfrm>
            <a:off x="7712128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5958" y="585255"/>
            <a:ext cx="6897465" cy="800633"/>
          </a:xfrm>
          <a:solidFill>
            <a:schemeClr val="accent2">
              <a:lumMod val="75000"/>
              <a:alpha val="10000"/>
            </a:schemeClr>
          </a:solidFill>
          <a:ln w="7620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olSlant"/>
          </a:sp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500" dirty="0"/>
              <a:t>Александр Дейнека </a:t>
            </a:r>
            <a:br>
              <a:rPr lang="ru-RU" sz="2500" dirty="0"/>
            </a:br>
            <a:r>
              <a:rPr lang="ru-RU" sz="2500" dirty="0"/>
              <a:t>«Оборона Севастополя»</a:t>
            </a:r>
          </a:p>
        </p:txBody>
      </p:sp>
      <p:sp>
        <p:nvSpPr>
          <p:cNvPr id="32" name="Рамка 31"/>
          <p:cNvSpPr/>
          <p:nvPr/>
        </p:nvSpPr>
        <p:spPr>
          <a:xfrm>
            <a:off x="7719935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8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473" y="1610402"/>
            <a:ext cx="7014950" cy="4864181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</p:pic>
      <p:sp>
        <p:nvSpPr>
          <p:cNvPr id="2" name="Прямоугольник 1">
            <a:hlinkClick r:id="rId10" action="ppaction://hlinksldjump"/>
          </p:cNvPr>
          <p:cNvSpPr/>
          <p:nvPr/>
        </p:nvSpPr>
        <p:spPr>
          <a:xfrm>
            <a:off x="7749318" y="800530"/>
            <a:ext cx="1860140" cy="1198162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hlinkClick r:id="rId11" action="ppaction://hlinksldjump"/>
          </p:cNvPr>
          <p:cNvSpPr/>
          <p:nvPr/>
        </p:nvSpPr>
        <p:spPr>
          <a:xfrm>
            <a:off x="7760882" y="2218681"/>
            <a:ext cx="1860140" cy="1198162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hlinkClick r:id="rId13" action="ppaction://hlinksldjump"/>
          </p:cNvPr>
          <p:cNvSpPr/>
          <p:nvPr/>
        </p:nvSpPr>
        <p:spPr>
          <a:xfrm>
            <a:off x="7760882" y="3665616"/>
            <a:ext cx="1860140" cy="1198162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hlinkClick r:id="rId15" action="ppaction://hlinksldjump"/>
          </p:cNvPr>
          <p:cNvSpPr/>
          <p:nvPr/>
        </p:nvSpPr>
        <p:spPr>
          <a:xfrm>
            <a:off x="9861479" y="5407354"/>
            <a:ext cx="1860140" cy="11981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hlinkClick r:id="rId15" action="ppaction://hlinksldjump"/>
          </p:cNvPr>
          <p:cNvSpPr/>
          <p:nvPr/>
        </p:nvSpPr>
        <p:spPr>
          <a:xfrm>
            <a:off x="9809338" y="5104671"/>
            <a:ext cx="1860140" cy="1198162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Picture 4" descr="https://avatars.mds.yandex.net/get-zen_doc/50129/pub_5d3b62b3520a9b00aed6db74_5d3b63104735a600acedcb1e/scale_1200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660" y="3677410"/>
            <a:ext cx="1799324" cy="112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64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s://libmir.com/i/24/230224/i_02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05" y="5078324"/>
            <a:ext cx="1905494" cy="121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4204" y="2235196"/>
            <a:ext cx="1961281" cy="1166638"/>
          </a:xfrm>
          <a:prstGeom prst="rect">
            <a:avLst/>
          </a:prstGeom>
        </p:spPr>
      </p:pic>
      <p:pic>
        <p:nvPicPr>
          <p:cNvPr id="23" name="Рисунок 2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1479" y="824508"/>
            <a:ext cx="1791505" cy="1119690"/>
          </a:xfrm>
          <a:prstGeom prst="rect">
            <a:avLst/>
          </a:prstGeom>
        </p:spPr>
      </p:pic>
      <p:sp>
        <p:nvSpPr>
          <p:cNvPr id="29" name="Рамка 28"/>
          <p:cNvSpPr/>
          <p:nvPr/>
        </p:nvSpPr>
        <p:spPr>
          <a:xfrm>
            <a:off x="9786649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Рамка 36"/>
          <p:cNvSpPr/>
          <p:nvPr/>
        </p:nvSpPr>
        <p:spPr>
          <a:xfrm>
            <a:off x="9778842" y="3627618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9778842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7712128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Рамка 37"/>
          <p:cNvSpPr/>
          <p:nvPr/>
        </p:nvSpPr>
        <p:spPr>
          <a:xfrm>
            <a:off x="7712128" y="362762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Рамка 39"/>
          <p:cNvSpPr/>
          <p:nvPr/>
        </p:nvSpPr>
        <p:spPr>
          <a:xfrm>
            <a:off x="9778842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Рамка 40"/>
          <p:cNvSpPr/>
          <p:nvPr/>
        </p:nvSpPr>
        <p:spPr>
          <a:xfrm>
            <a:off x="7712128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1786" y="574546"/>
            <a:ext cx="7014950" cy="812746"/>
          </a:xfrm>
          <a:solidFill>
            <a:schemeClr val="accent4">
              <a:lumMod val="75000"/>
              <a:alpha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br>
              <a:rPr lang="ru-RU" sz="2800" b="0" dirty="0">
                <a:effectLst/>
              </a:rPr>
            </a:br>
            <a:r>
              <a:rPr lang="ru-RU" sz="2800" dirty="0">
                <a:effectLst/>
              </a:rPr>
              <a:t>Пётр Мальцев</a:t>
            </a:r>
            <a:r>
              <a:rPr lang="ru-RU" sz="2800" b="0" dirty="0">
                <a:effectLst/>
              </a:rPr>
              <a:t> </a:t>
            </a:r>
            <a:br>
              <a:rPr lang="ru-RU" sz="2800" b="0" dirty="0">
                <a:effectLst/>
              </a:rPr>
            </a:br>
            <a:r>
              <a:rPr lang="ru-RU" sz="2800" b="0" dirty="0">
                <a:effectLst/>
              </a:rPr>
              <a:t>«</a:t>
            </a:r>
            <a:r>
              <a:rPr lang="ru-RU" sz="2800" dirty="0">
                <a:effectLst/>
              </a:rPr>
              <a:t>Штурм</a:t>
            </a:r>
            <a:r>
              <a:rPr lang="ru-RU" sz="2800" b="0" dirty="0">
                <a:effectLst/>
              </a:rPr>
              <a:t> </a:t>
            </a:r>
            <a:r>
              <a:rPr lang="ru-RU" sz="2800" dirty="0">
                <a:effectLst/>
              </a:rPr>
              <a:t>Сапун</a:t>
            </a:r>
            <a:r>
              <a:rPr lang="ru-RU" sz="2800" b="0" dirty="0">
                <a:effectLst/>
              </a:rPr>
              <a:t>-</a:t>
            </a:r>
            <a:r>
              <a:rPr lang="ru-RU" sz="2800" dirty="0">
                <a:effectLst/>
              </a:rPr>
              <a:t>горы</a:t>
            </a:r>
            <a:r>
              <a:rPr lang="ru-RU" sz="2800" b="0" dirty="0">
                <a:effectLst/>
              </a:rPr>
              <a:t>»</a:t>
            </a:r>
            <a:r>
              <a:rPr lang="ru-RU" sz="2500" dirty="0"/>
              <a:t> </a:t>
            </a:r>
            <a:br>
              <a:rPr lang="ru-RU" sz="2500" dirty="0"/>
            </a:br>
            <a:endParaRPr lang="ru-RU" sz="2500" dirty="0"/>
          </a:p>
        </p:txBody>
      </p:sp>
      <p:sp>
        <p:nvSpPr>
          <p:cNvPr id="32" name="Рамка 31"/>
          <p:cNvSpPr/>
          <p:nvPr/>
        </p:nvSpPr>
        <p:spPr>
          <a:xfrm>
            <a:off x="7719935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8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755" y="1610402"/>
            <a:ext cx="7014950" cy="4864181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</p:pic>
      <p:sp>
        <p:nvSpPr>
          <p:cNvPr id="24" name="Прямоугольник 23">
            <a:hlinkClick r:id="rId10" action="ppaction://hlinksldjump"/>
          </p:cNvPr>
          <p:cNvSpPr/>
          <p:nvPr/>
        </p:nvSpPr>
        <p:spPr>
          <a:xfrm>
            <a:off x="7791696" y="787509"/>
            <a:ext cx="1860140" cy="1198162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hlinkClick r:id="rId4" action="ppaction://hlinksldjump"/>
          </p:cNvPr>
          <p:cNvSpPr/>
          <p:nvPr/>
        </p:nvSpPr>
        <p:spPr>
          <a:xfrm>
            <a:off x="9138684" y="1369956"/>
            <a:ext cx="1860140" cy="11981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hlinkClick r:id="rId12" action="ppaction://hlinksldjump"/>
          </p:cNvPr>
          <p:cNvSpPr/>
          <p:nvPr/>
        </p:nvSpPr>
        <p:spPr>
          <a:xfrm>
            <a:off x="7757482" y="2219434"/>
            <a:ext cx="1860140" cy="1198162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hlinkClick r:id="rId14" action="ppaction://hlinksldjump"/>
          </p:cNvPr>
          <p:cNvSpPr/>
          <p:nvPr/>
        </p:nvSpPr>
        <p:spPr>
          <a:xfrm>
            <a:off x="7766912" y="3657733"/>
            <a:ext cx="1860140" cy="1198162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hlinkClick r:id="rId16" action="ppaction://hlinksldjump"/>
          </p:cNvPr>
          <p:cNvSpPr/>
          <p:nvPr/>
        </p:nvSpPr>
        <p:spPr>
          <a:xfrm>
            <a:off x="9802624" y="5104671"/>
            <a:ext cx="1860140" cy="1198162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Picture 4" descr="https://avatars.mds.yandex.net/get-zen_doc/50129/pub_5d3b62b3520a9b00aed6db74_5d3b63104735a600acedcb1e/scale_1200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183" y="3694525"/>
            <a:ext cx="1799324" cy="112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47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s://libmir.com/i/24/230224/i_02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05" y="5078324"/>
            <a:ext cx="1905494" cy="121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4204" y="2235196"/>
            <a:ext cx="1961281" cy="1166638"/>
          </a:xfrm>
          <a:prstGeom prst="rect">
            <a:avLst/>
          </a:prstGeom>
        </p:spPr>
      </p:pic>
      <p:pic>
        <p:nvPicPr>
          <p:cNvPr id="28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958" y="1479469"/>
            <a:ext cx="7014950" cy="4864181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</p:pic>
      <p:sp>
        <p:nvSpPr>
          <p:cNvPr id="29" name="Рамка 28"/>
          <p:cNvSpPr/>
          <p:nvPr/>
        </p:nvSpPr>
        <p:spPr>
          <a:xfrm>
            <a:off x="9786649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Рамка 36"/>
          <p:cNvSpPr/>
          <p:nvPr/>
        </p:nvSpPr>
        <p:spPr>
          <a:xfrm>
            <a:off x="9778842" y="3627618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9778842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7712128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Рамка 37"/>
          <p:cNvSpPr/>
          <p:nvPr/>
        </p:nvSpPr>
        <p:spPr>
          <a:xfrm>
            <a:off x="7712128" y="362762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Рамка 39"/>
          <p:cNvSpPr/>
          <p:nvPr/>
        </p:nvSpPr>
        <p:spPr>
          <a:xfrm>
            <a:off x="9778842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Рамка 40"/>
          <p:cNvSpPr/>
          <p:nvPr/>
        </p:nvSpPr>
        <p:spPr>
          <a:xfrm>
            <a:off x="7712128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5958" y="585255"/>
            <a:ext cx="7014950" cy="812746"/>
          </a:xfrm>
          <a:solidFill>
            <a:schemeClr val="accent4">
              <a:lumMod val="75000"/>
              <a:alpha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500" dirty="0"/>
              <a:t>Пётр Кривоногов </a:t>
            </a:r>
            <a:br>
              <a:rPr lang="ru-RU" sz="2500" dirty="0"/>
            </a:br>
            <a:r>
              <a:rPr lang="ru-RU" sz="2500" dirty="0"/>
              <a:t>«Защитники Брестской крепости»</a:t>
            </a:r>
          </a:p>
        </p:txBody>
      </p:sp>
      <p:sp>
        <p:nvSpPr>
          <p:cNvPr id="32" name="Рамка 31"/>
          <p:cNvSpPr/>
          <p:nvPr/>
        </p:nvSpPr>
        <p:spPr>
          <a:xfrm>
            <a:off x="7719935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48095" y="5703752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</p:txBody>
      </p:sp>
      <p:sp>
        <p:nvSpPr>
          <p:cNvPr id="24" name="Прямоугольник 23">
            <a:hlinkClick r:id="rId8" action="ppaction://hlinksldjump"/>
          </p:cNvPr>
          <p:cNvSpPr/>
          <p:nvPr/>
        </p:nvSpPr>
        <p:spPr>
          <a:xfrm>
            <a:off x="7736986" y="798920"/>
            <a:ext cx="1860140" cy="1198162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hlinkClick r:id="rId10" action="ppaction://hlinksldjump"/>
          </p:cNvPr>
          <p:cNvSpPr/>
          <p:nvPr/>
        </p:nvSpPr>
        <p:spPr>
          <a:xfrm>
            <a:off x="7777460" y="2228071"/>
            <a:ext cx="1860140" cy="119816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hlinkClick r:id="rId11" action="ppaction://hlinksldjump"/>
          </p:cNvPr>
          <p:cNvSpPr/>
          <p:nvPr/>
        </p:nvSpPr>
        <p:spPr>
          <a:xfrm>
            <a:off x="7766912" y="3652343"/>
            <a:ext cx="1860140" cy="1198162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hlinkClick r:id="rId13" action="ppaction://hlinksldjump"/>
          </p:cNvPr>
          <p:cNvSpPr/>
          <p:nvPr/>
        </p:nvSpPr>
        <p:spPr>
          <a:xfrm>
            <a:off x="9886950" y="5172075"/>
            <a:ext cx="1695332" cy="113075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</a:t>
            </a:r>
          </a:p>
        </p:txBody>
      </p:sp>
      <p:sp>
        <p:nvSpPr>
          <p:cNvPr id="39" name="Прямоугольник 38">
            <a:hlinkClick r:id="rId13" action="ppaction://hlinksldjump"/>
          </p:cNvPr>
          <p:cNvSpPr/>
          <p:nvPr/>
        </p:nvSpPr>
        <p:spPr>
          <a:xfrm>
            <a:off x="9827596" y="5104671"/>
            <a:ext cx="1860140" cy="1198162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Picture 4" descr="https://avatars.mds.yandex.net/get-zen_doc/50129/pub_5d3b62b3520a9b00aed6db74_5d3b63104735a600acedcb1e/scale_1200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183" y="3694525"/>
            <a:ext cx="1799324" cy="112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61479" y="824508"/>
            <a:ext cx="1791505" cy="111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8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libmir.com/i/24/230224/i_02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05" y="5078324"/>
            <a:ext cx="1905494" cy="121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4204" y="2235196"/>
            <a:ext cx="1961281" cy="1166638"/>
          </a:xfrm>
          <a:prstGeom prst="rect">
            <a:avLst/>
          </a:prstGeom>
        </p:spPr>
      </p:pic>
      <p:sp>
        <p:nvSpPr>
          <p:cNvPr id="29" name="Рамка 28"/>
          <p:cNvSpPr/>
          <p:nvPr/>
        </p:nvSpPr>
        <p:spPr>
          <a:xfrm>
            <a:off x="9786649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Рамка 36"/>
          <p:cNvSpPr/>
          <p:nvPr/>
        </p:nvSpPr>
        <p:spPr>
          <a:xfrm>
            <a:off x="9778842" y="3627618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9778842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7712128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Рамка 37"/>
          <p:cNvSpPr/>
          <p:nvPr/>
        </p:nvSpPr>
        <p:spPr>
          <a:xfrm>
            <a:off x="7712128" y="362762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Рамка 39"/>
          <p:cNvSpPr/>
          <p:nvPr/>
        </p:nvSpPr>
        <p:spPr>
          <a:xfrm>
            <a:off x="9778842" y="5072585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Рамка 40"/>
          <p:cNvSpPr/>
          <p:nvPr/>
        </p:nvSpPr>
        <p:spPr>
          <a:xfrm>
            <a:off x="7712128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5958" y="585255"/>
            <a:ext cx="7014950" cy="812746"/>
          </a:xfrm>
          <a:solidFill>
            <a:schemeClr val="accent4">
              <a:lumMod val="75000"/>
              <a:alpha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dirty="0">
                <a:effectLst/>
              </a:rPr>
              <a:t>Евгений Комаров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«Подвиг 28 героев-панфиловцев»</a:t>
            </a:r>
            <a:endParaRPr lang="ru-RU" sz="2500" dirty="0"/>
          </a:p>
        </p:txBody>
      </p:sp>
      <p:sp>
        <p:nvSpPr>
          <p:cNvPr id="32" name="Рамка 31"/>
          <p:cNvSpPr/>
          <p:nvPr/>
        </p:nvSpPr>
        <p:spPr>
          <a:xfrm>
            <a:off x="7719935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64400" y="5546382"/>
            <a:ext cx="6327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</p:txBody>
      </p:sp>
      <p:pic>
        <p:nvPicPr>
          <p:cNvPr id="28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235" y="1595812"/>
            <a:ext cx="7014950" cy="4864181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</p:pic>
      <p:sp>
        <p:nvSpPr>
          <p:cNvPr id="24" name="Прямоугольник 23">
            <a:hlinkClick r:id="rId8" action="ppaction://hlinksldjump"/>
          </p:cNvPr>
          <p:cNvSpPr/>
          <p:nvPr/>
        </p:nvSpPr>
        <p:spPr>
          <a:xfrm>
            <a:off x="7757482" y="798920"/>
            <a:ext cx="1860140" cy="1198162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hlinkClick r:id="rId10" action="ppaction://hlinksldjump"/>
          </p:cNvPr>
          <p:cNvSpPr/>
          <p:nvPr/>
        </p:nvSpPr>
        <p:spPr>
          <a:xfrm>
            <a:off x="7765577" y="2229113"/>
            <a:ext cx="1860140" cy="1198162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hlinkClick r:id="rId12" action="ppaction://hlinksldjump"/>
          </p:cNvPr>
          <p:cNvSpPr/>
          <p:nvPr/>
        </p:nvSpPr>
        <p:spPr>
          <a:xfrm>
            <a:off x="7757482" y="3665616"/>
            <a:ext cx="1860140" cy="1198162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hlinkClick r:id="rId14" action="ppaction://hlinksldjump"/>
          </p:cNvPr>
          <p:cNvSpPr/>
          <p:nvPr/>
        </p:nvSpPr>
        <p:spPr>
          <a:xfrm>
            <a:off x="9778842" y="5131967"/>
            <a:ext cx="1860140" cy="11981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hlinkClick r:id="rId14" action="ppaction://hlinksldjump"/>
          </p:cNvPr>
          <p:cNvSpPr/>
          <p:nvPr/>
        </p:nvSpPr>
        <p:spPr>
          <a:xfrm>
            <a:off x="9812738" y="5093970"/>
            <a:ext cx="1860140" cy="1198162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Picture 4" descr="https://avatars.mds.yandex.net/get-zen_doc/50129/pub_5d3b62b3520a9b00aed6db74_5d3b63104735a600acedcb1e/scale_1200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183" y="3694525"/>
            <a:ext cx="1799324" cy="112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61479" y="824508"/>
            <a:ext cx="1791505" cy="111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7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https://libmir.com/i/24/230224/i_02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05" y="5078324"/>
            <a:ext cx="1905494" cy="121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4204" y="2235196"/>
            <a:ext cx="1961281" cy="1166638"/>
          </a:xfrm>
          <a:prstGeom prst="rect">
            <a:avLst/>
          </a:prstGeom>
        </p:spPr>
      </p:pic>
      <p:pic>
        <p:nvPicPr>
          <p:cNvPr id="16" name="Picture 4" descr="Баян. 1910, холст, масло, 303х408 см. Виктор Васнецов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1" t="50442" b="3630"/>
          <a:stretch/>
        </p:blipFill>
        <p:spPr bwMode="auto">
          <a:xfrm>
            <a:off x="7798322" y="776807"/>
            <a:ext cx="1819300" cy="119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ВАСНЕЦОВ Виктор - Ковёр-самолёт. 900 Картин самых известных русских художников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" t="50145" r="54224"/>
          <a:stretch/>
        </p:blipFill>
        <p:spPr bwMode="auto">
          <a:xfrm>
            <a:off x="7757482" y="2220188"/>
            <a:ext cx="1819148" cy="121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Витязь на распутье. Виктор Васнецов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1" r="8647" b="48904"/>
          <a:stretch/>
        </p:blipFill>
        <p:spPr bwMode="auto">
          <a:xfrm>
            <a:off x="7791696" y="3659243"/>
            <a:ext cx="1784934" cy="121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Рамка 28"/>
          <p:cNvSpPr/>
          <p:nvPr/>
        </p:nvSpPr>
        <p:spPr>
          <a:xfrm>
            <a:off x="9786649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Рамка 36"/>
          <p:cNvSpPr/>
          <p:nvPr/>
        </p:nvSpPr>
        <p:spPr>
          <a:xfrm>
            <a:off x="9778842" y="3627618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9778842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7712128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Рамка 37"/>
          <p:cNvSpPr/>
          <p:nvPr/>
        </p:nvSpPr>
        <p:spPr>
          <a:xfrm>
            <a:off x="7712128" y="362762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Рамка 39"/>
          <p:cNvSpPr/>
          <p:nvPr/>
        </p:nvSpPr>
        <p:spPr>
          <a:xfrm>
            <a:off x="9778842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Рамка 40"/>
          <p:cNvSpPr/>
          <p:nvPr/>
        </p:nvSpPr>
        <p:spPr>
          <a:xfrm>
            <a:off x="7712128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5958" y="585255"/>
            <a:ext cx="7014950" cy="812746"/>
          </a:xfrm>
          <a:solidFill>
            <a:schemeClr val="accent4">
              <a:lumMod val="75000"/>
              <a:alpha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500" dirty="0"/>
              <a:t>Юрий </a:t>
            </a:r>
            <a:r>
              <a:rPr lang="ru-RU" sz="2500" dirty="0" err="1"/>
              <a:t>Непринцев</a:t>
            </a:r>
            <a:r>
              <a:rPr lang="ru-RU" sz="2500" dirty="0"/>
              <a:t> </a:t>
            </a:r>
            <a:br>
              <a:rPr lang="ru-RU" sz="2500" dirty="0"/>
            </a:br>
            <a:r>
              <a:rPr lang="ru-RU" sz="2500" dirty="0"/>
              <a:t>«Отдых после боя»</a:t>
            </a:r>
          </a:p>
        </p:txBody>
      </p:sp>
      <p:sp>
        <p:nvSpPr>
          <p:cNvPr id="32" name="Рамка 31"/>
          <p:cNvSpPr/>
          <p:nvPr/>
        </p:nvSpPr>
        <p:spPr>
          <a:xfrm>
            <a:off x="7719935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24407" y="5519086"/>
            <a:ext cx="258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 </a:t>
            </a:r>
          </a:p>
        </p:txBody>
      </p:sp>
      <p:pic>
        <p:nvPicPr>
          <p:cNvPr id="28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786" y="1610402"/>
            <a:ext cx="7014950" cy="4864181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</p:pic>
      <p:sp>
        <p:nvSpPr>
          <p:cNvPr id="24" name="Прямоугольник 23">
            <a:hlinkClick r:id="rId10" action="ppaction://hlinksldjump"/>
          </p:cNvPr>
          <p:cNvSpPr/>
          <p:nvPr/>
        </p:nvSpPr>
        <p:spPr>
          <a:xfrm>
            <a:off x="7757482" y="776807"/>
            <a:ext cx="1860140" cy="1198162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hlinkClick r:id="rId12" action="ppaction://hlinksldjump"/>
          </p:cNvPr>
          <p:cNvSpPr/>
          <p:nvPr/>
        </p:nvSpPr>
        <p:spPr>
          <a:xfrm>
            <a:off x="7757482" y="2217369"/>
            <a:ext cx="1860140" cy="1198162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hlinkClick r:id="rId14" action="ppaction://hlinksldjump"/>
          </p:cNvPr>
          <p:cNvSpPr/>
          <p:nvPr/>
        </p:nvSpPr>
        <p:spPr>
          <a:xfrm>
            <a:off x="9778842" y="2219434"/>
            <a:ext cx="1860140" cy="11981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hlinkClick r:id="rId15" action="ppaction://hlinksldjump"/>
          </p:cNvPr>
          <p:cNvSpPr/>
          <p:nvPr/>
        </p:nvSpPr>
        <p:spPr>
          <a:xfrm>
            <a:off x="7777460" y="3665616"/>
            <a:ext cx="1860140" cy="1198162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hlinkClick r:id="rId16" action="ppaction://hlinksldjump"/>
          </p:cNvPr>
          <p:cNvSpPr/>
          <p:nvPr/>
        </p:nvSpPr>
        <p:spPr>
          <a:xfrm>
            <a:off x="9786649" y="5101852"/>
            <a:ext cx="1897687" cy="119309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hlinkClick r:id="rId16" action="ppaction://hlinksldjump"/>
          </p:cNvPr>
          <p:cNvSpPr/>
          <p:nvPr/>
        </p:nvSpPr>
        <p:spPr>
          <a:xfrm>
            <a:off x="9830996" y="5104671"/>
            <a:ext cx="1841892" cy="1198162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Picture 4" descr="https://avatars.mds.yandex.net/get-zen_doc/50129/pub_5d3b62b3520a9b00aed6db74_5d3b63104735a600acedcb1e/scale_1200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183" y="3694525"/>
            <a:ext cx="1799324" cy="112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61479" y="824508"/>
            <a:ext cx="1791505" cy="111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6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 descr="https://libmir.com/i/24/230224/i_02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05" y="5078324"/>
            <a:ext cx="1905494" cy="121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Рисунок 4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4204" y="2235196"/>
            <a:ext cx="1961281" cy="1166638"/>
          </a:xfrm>
          <a:prstGeom prst="rect">
            <a:avLst/>
          </a:prstGeom>
        </p:spPr>
      </p:pic>
      <p:pic>
        <p:nvPicPr>
          <p:cNvPr id="18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69814" y="2219434"/>
            <a:ext cx="1819148" cy="124329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342" y="1762802"/>
            <a:ext cx="6515373" cy="4509332"/>
          </a:xfrm>
          <a:prstGeom prst="rect">
            <a:avLst/>
          </a:prstGeom>
        </p:spPr>
      </p:pic>
      <p:pic>
        <p:nvPicPr>
          <p:cNvPr id="16" name="Picture 4" descr="Баян. 1910, холст, масло, 303х408 см. Виктор Васнецов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1" t="50442" b="3630"/>
          <a:stretch/>
        </p:blipFill>
        <p:spPr bwMode="auto">
          <a:xfrm>
            <a:off x="7798322" y="776807"/>
            <a:ext cx="1819300" cy="1198162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</p:pic>
      <p:pic>
        <p:nvPicPr>
          <p:cNvPr id="20" name="Picture 2" descr="Витязь на распутье. Виктор Васнецов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1" r="8647" b="48904"/>
          <a:stretch/>
        </p:blipFill>
        <p:spPr bwMode="auto">
          <a:xfrm>
            <a:off x="7791696" y="3659243"/>
            <a:ext cx="1784934" cy="1215237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</p:pic>
      <p:sp>
        <p:nvSpPr>
          <p:cNvPr id="29" name="Рамка 28"/>
          <p:cNvSpPr/>
          <p:nvPr/>
        </p:nvSpPr>
        <p:spPr>
          <a:xfrm>
            <a:off x="9786649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Рамка 36"/>
          <p:cNvSpPr/>
          <p:nvPr/>
        </p:nvSpPr>
        <p:spPr>
          <a:xfrm>
            <a:off x="9778842" y="3627618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9778842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7712128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Рамка 37"/>
          <p:cNvSpPr/>
          <p:nvPr/>
        </p:nvSpPr>
        <p:spPr>
          <a:xfrm>
            <a:off x="7712128" y="362762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Рамка 39"/>
          <p:cNvSpPr/>
          <p:nvPr/>
        </p:nvSpPr>
        <p:spPr>
          <a:xfrm>
            <a:off x="9778842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Рамка 40"/>
          <p:cNvSpPr/>
          <p:nvPr/>
        </p:nvSpPr>
        <p:spPr>
          <a:xfrm>
            <a:off x="7712128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5958" y="585255"/>
            <a:ext cx="7014950" cy="812746"/>
          </a:xfrm>
          <a:solidFill>
            <a:schemeClr val="accent4">
              <a:lumMod val="75000"/>
              <a:alpha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Пётр Кривоногов «Победа»</a:t>
            </a:r>
          </a:p>
        </p:txBody>
      </p:sp>
      <p:sp>
        <p:nvSpPr>
          <p:cNvPr id="32" name="Рамка 31"/>
          <p:cNvSpPr/>
          <p:nvPr/>
        </p:nvSpPr>
        <p:spPr>
          <a:xfrm>
            <a:off x="7719935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92839" y="5686976"/>
            <a:ext cx="258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 </a:t>
            </a:r>
          </a:p>
        </p:txBody>
      </p:sp>
      <p:pic>
        <p:nvPicPr>
          <p:cNvPr id="28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554" y="1610402"/>
            <a:ext cx="7014950" cy="486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>
            <a:hlinkClick r:id="rId15" action="ppaction://hlinksldjump"/>
          </p:cNvPr>
          <p:cNvSpPr/>
          <p:nvPr/>
        </p:nvSpPr>
        <p:spPr>
          <a:xfrm>
            <a:off x="9830996" y="5104671"/>
            <a:ext cx="1860140" cy="1198162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hlinkClick r:id="rId17" action="ppaction://hlinksldjump"/>
          </p:cNvPr>
          <p:cNvSpPr/>
          <p:nvPr/>
        </p:nvSpPr>
        <p:spPr>
          <a:xfrm>
            <a:off x="7757482" y="776807"/>
            <a:ext cx="1860140" cy="1198162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hlinkClick r:id="rId18" action="ppaction://hlinksldjump"/>
          </p:cNvPr>
          <p:cNvSpPr/>
          <p:nvPr/>
        </p:nvSpPr>
        <p:spPr>
          <a:xfrm>
            <a:off x="7753896" y="3669175"/>
            <a:ext cx="1860140" cy="1198162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Picture 4" descr="https://avatars.mds.yandex.net/get-zen_doc/50129/pub_5d3b62b3520a9b00aed6db74_5d3b63104735a600acedcb1e/scale_1200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183" y="3694525"/>
            <a:ext cx="1799324" cy="112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4" descr="https://xn--d1aiiaife6a2g.xn--p1ai/wp-content/uploads/2022/04/84.4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2" name="Рисунок 41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61479" y="824508"/>
            <a:ext cx="1791505" cy="111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9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https://libmir.com/i/24/230224/i_02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05" y="5078324"/>
            <a:ext cx="1905494" cy="121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4204" y="2235196"/>
            <a:ext cx="1961281" cy="1166638"/>
          </a:xfrm>
          <a:prstGeom prst="rect">
            <a:avLst/>
          </a:prstGeom>
        </p:spPr>
      </p:pic>
      <p:pic>
        <p:nvPicPr>
          <p:cNvPr id="16" name="Picture 4" descr="Баян. 1910, холст, масло, 303х408 см. Виктор Васнецов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1" t="50442" b="3630"/>
          <a:stretch/>
        </p:blipFill>
        <p:spPr bwMode="auto">
          <a:xfrm>
            <a:off x="7798322" y="776807"/>
            <a:ext cx="1819300" cy="119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ВАСНЕЦОВ Виктор - Ковёр-самолёт. 900 Картин самых известных русских художников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" t="50145" r="54224"/>
          <a:stretch/>
        </p:blipFill>
        <p:spPr bwMode="auto">
          <a:xfrm>
            <a:off x="7757482" y="2220188"/>
            <a:ext cx="1819148" cy="121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Рамка 28"/>
          <p:cNvSpPr/>
          <p:nvPr/>
        </p:nvSpPr>
        <p:spPr>
          <a:xfrm>
            <a:off x="9786649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Рамка 36"/>
          <p:cNvSpPr/>
          <p:nvPr/>
        </p:nvSpPr>
        <p:spPr>
          <a:xfrm>
            <a:off x="9778842" y="3627618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9778842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7712128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Рамка 37"/>
          <p:cNvSpPr/>
          <p:nvPr/>
        </p:nvSpPr>
        <p:spPr>
          <a:xfrm>
            <a:off x="7712128" y="362762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Рамка 39"/>
          <p:cNvSpPr/>
          <p:nvPr/>
        </p:nvSpPr>
        <p:spPr>
          <a:xfrm>
            <a:off x="9778842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Рамка 40"/>
          <p:cNvSpPr/>
          <p:nvPr/>
        </p:nvSpPr>
        <p:spPr>
          <a:xfrm>
            <a:off x="7712128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5958" y="585255"/>
            <a:ext cx="7014950" cy="812746"/>
          </a:xfrm>
          <a:solidFill>
            <a:schemeClr val="accent4">
              <a:lumMod val="75000"/>
              <a:alpha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500" dirty="0"/>
              <a:t>Борис </a:t>
            </a:r>
            <a:r>
              <a:rPr lang="ru-RU" sz="2500" dirty="0" err="1"/>
              <a:t>Неменский</a:t>
            </a:r>
            <a:r>
              <a:rPr lang="ru-RU" sz="2500" dirty="0"/>
              <a:t> </a:t>
            </a:r>
            <a:br>
              <a:rPr lang="ru-RU" sz="2500" dirty="0"/>
            </a:br>
            <a:r>
              <a:rPr lang="ru-RU" sz="2500" dirty="0"/>
              <a:t>«Безымянная высота»</a:t>
            </a:r>
          </a:p>
        </p:txBody>
      </p:sp>
      <p:sp>
        <p:nvSpPr>
          <p:cNvPr id="32" name="Рамка 31"/>
          <p:cNvSpPr/>
          <p:nvPr/>
        </p:nvSpPr>
        <p:spPr>
          <a:xfrm>
            <a:off x="7719935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92296" y="5642737"/>
            <a:ext cx="405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   </a:t>
            </a:r>
          </a:p>
        </p:txBody>
      </p:sp>
      <p:pic>
        <p:nvPicPr>
          <p:cNvPr id="28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980" y="1602595"/>
            <a:ext cx="7014950" cy="486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>
            <a:hlinkClick r:id="rId9" action="ppaction://hlinksldjump"/>
          </p:cNvPr>
          <p:cNvSpPr/>
          <p:nvPr/>
        </p:nvSpPr>
        <p:spPr>
          <a:xfrm>
            <a:off x="7757482" y="776807"/>
            <a:ext cx="1860140" cy="1198162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hlinkClick r:id="rId11" action="ppaction://hlinksldjump"/>
          </p:cNvPr>
          <p:cNvSpPr/>
          <p:nvPr/>
        </p:nvSpPr>
        <p:spPr>
          <a:xfrm>
            <a:off x="7757482" y="2217369"/>
            <a:ext cx="1860140" cy="1198162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рямоугольник 38">
            <a:hlinkClick r:id="rId13" action="ppaction://hlinksldjump"/>
          </p:cNvPr>
          <p:cNvSpPr/>
          <p:nvPr/>
        </p:nvSpPr>
        <p:spPr>
          <a:xfrm>
            <a:off x="9830996" y="5104671"/>
            <a:ext cx="1860140" cy="1198162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hlinkClick r:id="rId15" action="ppaction://hlinksldjump"/>
          </p:cNvPr>
          <p:cNvSpPr/>
          <p:nvPr/>
        </p:nvSpPr>
        <p:spPr>
          <a:xfrm>
            <a:off x="7766912" y="3656424"/>
            <a:ext cx="1860140" cy="1198162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Picture 4" descr="https://avatars.mds.yandex.net/get-zen_doc/50129/pub_5d3b62b3520a9b00aed6db74_5d3b63104735a600acedcb1e/scale_120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25" y="1815300"/>
            <a:ext cx="6573659" cy="446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https://avatars.mds.yandex.net/get-zen_doc/50129/pub_5d3b62b3520a9b00aed6db74_5d3b63104735a600acedcb1e/scale_1200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183" y="3694525"/>
            <a:ext cx="1799324" cy="112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61479" y="824508"/>
            <a:ext cx="1791505" cy="111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s://libmir.com/i/24/230224/i_02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05" y="5078324"/>
            <a:ext cx="1905494" cy="121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4204" y="2235196"/>
            <a:ext cx="1961281" cy="1166638"/>
          </a:xfrm>
          <a:prstGeom prst="rect">
            <a:avLst/>
          </a:prstGeom>
        </p:spPr>
      </p:pic>
      <p:sp>
        <p:nvSpPr>
          <p:cNvPr id="29" name="Рамка 28"/>
          <p:cNvSpPr/>
          <p:nvPr/>
        </p:nvSpPr>
        <p:spPr>
          <a:xfrm>
            <a:off x="9786649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Рамка 36"/>
          <p:cNvSpPr/>
          <p:nvPr/>
        </p:nvSpPr>
        <p:spPr>
          <a:xfrm>
            <a:off x="9778842" y="3627618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Рамка 33"/>
          <p:cNvSpPr/>
          <p:nvPr/>
        </p:nvSpPr>
        <p:spPr>
          <a:xfrm>
            <a:off x="9778842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7712128" y="2188566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Рамка 37"/>
          <p:cNvSpPr/>
          <p:nvPr/>
        </p:nvSpPr>
        <p:spPr>
          <a:xfrm>
            <a:off x="7712128" y="3627620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Рамка 39"/>
          <p:cNvSpPr/>
          <p:nvPr/>
        </p:nvSpPr>
        <p:spPr>
          <a:xfrm>
            <a:off x="9778842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Рамка 40"/>
          <p:cNvSpPr/>
          <p:nvPr/>
        </p:nvSpPr>
        <p:spPr>
          <a:xfrm>
            <a:off x="7712128" y="5066673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5958" y="585255"/>
            <a:ext cx="7014950" cy="812746"/>
          </a:xfrm>
          <a:solidFill>
            <a:schemeClr val="accent4">
              <a:lumMod val="75000"/>
              <a:alpha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500" dirty="0"/>
              <a:t>Май Данциг </a:t>
            </a:r>
            <a:br>
              <a:rPr lang="ru-RU" sz="2500" dirty="0"/>
            </a:br>
            <a:r>
              <a:rPr lang="ru-RU" sz="2500" dirty="0"/>
              <a:t>«И помнит мир спасённый»</a:t>
            </a:r>
          </a:p>
        </p:txBody>
      </p:sp>
      <p:sp>
        <p:nvSpPr>
          <p:cNvPr id="3" name="Управляющая кнопка: настраиваемая 2">
            <a:hlinkClick r:id="" action="ppaction://hlinkshowjump?jump=endshow" highlightClick="1"/>
          </p:cNvPr>
          <p:cNvSpPr/>
          <p:nvPr/>
        </p:nvSpPr>
        <p:spPr>
          <a:xfrm>
            <a:off x="11684336" y="6343650"/>
            <a:ext cx="327546" cy="261866"/>
          </a:xfrm>
          <a:prstGeom prst="actionButtonBlank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мка 31"/>
          <p:cNvSpPr/>
          <p:nvPr/>
        </p:nvSpPr>
        <p:spPr>
          <a:xfrm>
            <a:off x="7719935" y="749511"/>
            <a:ext cx="1957648" cy="1274158"/>
          </a:xfrm>
          <a:prstGeom prst="frame">
            <a:avLst>
              <a:gd name="adj1" fmla="val 609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86581" y="5681749"/>
            <a:ext cx="263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рямоугольник 25">
            <a:hlinkClick r:id="rId6" action="ppaction://hlinksldjump"/>
          </p:cNvPr>
          <p:cNvSpPr/>
          <p:nvPr/>
        </p:nvSpPr>
        <p:spPr>
          <a:xfrm>
            <a:off x="7757482" y="799565"/>
            <a:ext cx="1860140" cy="119816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hlinkClick r:id="rId8" action="ppaction://hlinksldjump"/>
          </p:cNvPr>
          <p:cNvSpPr/>
          <p:nvPr/>
        </p:nvSpPr>
        <p:spPr>
          <a:xfrm>
            <a:off x="7768689" y="2226564"/>
            <a:ext cx="1860140" cy="1198162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hlinkClick r:id="rId10" action="ppaction://hlinksldjump"/>
          </p:cNvPr>
          <p:cNvSpPr/>
          <p:nvPr/>
        </p:nvSpPr>
        <p:spPr>
          <a:xfrm>
            <a:off x="8120360" y="3462724"/>
            <a:ext cx="1860140" cy="119816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" descr="http://s1.directupload.net/images/140204/g29egk4c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121" y="1610402"/>
            <a:ext cx="7014950" cy="4864181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</p:pic>
      <p:sp>
        <p:nvSpPr>
          <p:cNvPr id="43" name="Прямоугольник 42">
            <a:hlinkClick r:id="rId13" action="ppaction://hlinksldjump"/>
          </p:cNvPr>
          <p:cNvSpPr/>
          <p:nvPr/>
        </p:nvSpPr>
        <p:spPr>
          <a:xfrm>
            <a:off x="9812690" y="5104671"/>
            <a:ext cx="1860140" cy="1198162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hlinkClick r:id="rId10" action="ppaction://hlinksldjump"/>
          </p:cNvPr>
          <p:cNvSpPr/>
          <p:nvPr/>
        </p:nvSpPr>
        <p:spPr>
          <a:xfrm>
            <a:off x="7761532" y="3665619"/>
            <a:ext cx="1860140" cy="1198162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Picture 4" descr="https://avatars.mds.yandex.net/get-zen_doc/50129/pub_5d3b62b3520a9b00aed6db74_5d3b63104735a600acedcb1e/scale_1200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183" y="3694525"/>
            <a:ext cx="1799324" cy="112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61479" y="824508"/>
            <a:ext cx="1791505" cy="111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3991"/>
          </a:xfrm>
        </p:spPr>
        <p:txBody>
          <a:bodyPr/>
          <a:lstStyle/>
          <a:p>
            <a:r>
              <a:rPr lang="ru-RU" dirty="0"/>
              <a:t>Интернет ресурсы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6727" y="1243013"/>
            <a:ext cx="7549985" cy="4933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/>
              <a:t> </a:t>
            </a:r>
            <a:r>
              <a:rPr lang="en-US" sz="1200" dirty="0">
                <a:hlinkClick r:id="rId2"/>
              </a:rPr>
              <a:t>https://documents.infourok.ru/6f15714c-d022-4833-84e7-775044abe52b/2/image012.jpg</a:t>
            </a:r>
            <a:r>
              <a:rPr lang="ru-RU" sz="1200" dirty="0"/>
              <a:t> - фон</a:t>
            </a:r>
          </a:p>
          <a:p>
            <a:r>
              <a:rPr lang="ru-RU" sz="1200" u="sng" dirty="0">
                <a:hlinkClick r:id="rId3"/>
              </a:rPr>
              <a:t>https://smolbattle.ru/data/attachments/983/983042-5372a062d51cacb504b9e037037dff44.jpg</a:t>
            </a:r>
            <a:endParaRPr lang="ru-RU" sz="1200" dirty="0"/>
          </a:p>
          <a:p>
            <a:r>
              <a:rPr lang="ru-RU" sz="1200" u="sng" dirty="0">
                <a:hlinkClick r:id="rId4"/>
              </a:rPr>
              <a:t>https://postila.ru/data/11/4a/3b/61/114a3b61de17316153e65d9b8f86eeb294d126e6c112ea167dfd51a278bb7bea.jpg</a:t>
            </a:r>
            <a:endParaRPr lang="ru-RU" sz="1200" u="sng" dirty="0"/>
          </a:p>
          <a:p>
            <a:r>
              <a:rPr lang="en-US" sz="1200" dirty="0">
                <a:hlinkClick r:id="rId5"/>
              </a:rPr>
              <a:t>https://avatars.mds.yandex.net/get-zen_doc/50129/pub_5d3b62b3520a9b00aed6db74_5d3b63104735a600acedcb1e/scale_1200</a:t>
            </a:r>
            <a:endParaRPr lang="ru-RU" sz="1200" dirty="0"/>
          </a:p>
          <a:p>
            <a:r>
              <a:rPr lang="en-US" sz="1200" dirty="0">
                <a:hlinkClick r:id="rId6"/>
              </a:rPr>
              <a:t>https://</a:t>
            </a:r>
            <a:r>
              <a:rPr lang="ru-RU" sz="1200" dirty="0" err="1">
                <a:hlinkClick r:id="rId6"/>
              </a:rPr>
              <a:t>донэллиот.рф</a:t>
            </a:r>
            <a:r>
              <a:rPr lang="ru-RU" sz="1200" dirty="0">
                <a:hlinkClick r:id="rId6"/>
              </a:rPr>
              <a:t>/</a:t>
            </a:r>
            <a:r>
              <a:rPr lang="en-US" sz="1200" dirty="0" err="1">
                <a:hlinkClick r:id="rId6"/>
              </a:rPr>
              <a:t>wp</a:t>
            </a:r>
            <a:r>
              <a:rPr lang="en-US" sz="1200" dirty="0">
                <a:hlinkClick r:id="rId6"/>
              </a:rPr>
              <a:t>-content/uploads/2022/04/84.4.jpg</a:t>
            </a:r>
            <a:endParaRPr lang="ru-RU" sz="1200" dirty="0"/>
          </a:p>
          <a:p>
            <a:r>
              <a:rPr lang="en-US" sz="1200" dirty="0">
                <a:hlinkClick r:id="rId7"/>
              </a:rPr>
              <a:t>https://ic.pics.livejournal.com/tipolog/9755416/175032/original.jpg</a:t>
            </a:r>
            <a:endParaRPr lang="ru-RU" sz="1200" dirty="0"/>
          </a:p>
          <a:p>
            <a:r>
              <a:rPr lang="en-US" sz="1200" dirty="0">
                <a:hlinkClick r:id="rId8"/>
              </a:rPr>
              <a:t>https://libmir.com/i/24/230224/i_023.jpg</a:t>
            </a:r>
            <a:endParaRPr lang="ru-RU" sz="1200" dirty="0"/>
          </a:p>
          <a:p>
            <a:r>
              <a:rPr lang="en-US" sz="1200" dirty="0">
                <a:hlinkClick r:id="rId9"/>
              </a:rPr>
              <a:t>https://i.mycdn.me/i?r=AzEPZsRbOZEKgBhR0XGMT1RkdPkwlYC3W2F-LYzsJ47jcKaKTM5SRkZCeTgDn6uOyic</a:t>
            </a:r>
            <a:endParaRPr lang="ru-RU" sz="1200" dirty="0"/>
          </a:p>
          <a:p>
            <a:r>
              <a:rPr lang="en-US" sz="1200" dirty="0">
                <a:hlinkClick r:id="rId10"/>
              </a:rPr>
              <a:t>https://upload.wikimedia.org/wikipedia/ru/4/49/%D0%98_%D0%BF%D0%BE%D0%BC%D0%BD%D0%B8%D1%82_%D0%BC%D0%B8%D1%80_%D1%81%D0%BF%D0%B0%D1%81%D1%91%D0%BD%D0%BD%D1%8B%D0%B9.jpeg</a:t>
            </a:r>
            <a:endParaRPr lang="ru-RU" sz="1200" dirty="0"/>
          </a:p>
          <a:p>
            <a:r>
              <a:rPr lang="en-US" sz="1200" dirty="0">
                <a:hlinkClick r:id="rId11"/>
              </a:rPr>
              <a:t>https://web.ligaudio.ru/mp3/%D1%84%D0%B0%D0%B1%D1%80%D0%B8%D0%BA%D0%B0</a:t>
            </a:r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200" dirty="0"/>
              <a:t>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15336" y="1119116"/>
            <a:ext cx="3554247" cy="469106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1400" b="1" i="1" dirty="0"/>
              <a:t>Шаблон интерактивной игры подготовила</a:t>
            </a:r>
          </a:p>
          <a:p>
            <a:pPr marL="0" indent="0" algn="r">
              <a:buNone/>
            </a:pPr>
            <a:r>
              <a:rPr lang="ru-RU" sz="1400" b="1" i="1" dirty="0"/>
              <a:t> учитель русского языка и литературы </a:t>
            </a:r>
          </a:p>
          <a:p>
            <a:pPr marL="0" indent="0" algn="r">
              <a:buNone/>
            </a:pPr>
            <a:r>
              <a:rPr lang="ru-RU" sz="1400" b="1" i="1" dirty="0"/>
              <a:t>Тихонова Надежда Андреевна, </a:t>
            </a:r>
          </a:p>
          <a:p>
            <a:pPr marL="0" indent="0" algn="r">
              <a:buNone/>
            </a:pPr>
            <a:r>
              <a:rPr lang="ru-RU" sz="1400" b="1" i="1" dirty="0" err="1"/>
              <a:t>г.Костанай</a:t>
            </a:r>
            <a:endParaRPr lang="ru-RU" sz="1400" b="1" i="1" dirty="0"/>
          </a:p>
          <a:p>
            <a:pPr marL="0" indent="0">
              <a:buNone/>
            </a:pPr>
            <a:endParaRPr lang="ru-RU" sz="1400" b="1" i="1" dirty="0"/>
          </a:p>
        </p:txBody>
      </p:sp>
    </p:spTree>
    <p:extLst>
      <p:ext uri="{BB962C8B-B14F-4D97-AF65-F5344CB8AC3E}">
        <p14:creationId xmlns:p14="http://schemas.microsoft.com/office/powerpoint/2010/main" val="1211029875"/>
      </p:ext>
    </p:extLst>
  </p:cSld>
  <p:clrMapOvr>
    <a:masterClrMapping/>
  </p:clrMapOvr>
</p:sld>
</file>

<file path=ppt/theme/theme1.xml><?xml version="1.0" encoding="utf-8"?>
<a:theme xmlns:a="http://schemas.openxmlformats.org/drawingml/2006/main" name="к картинам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3" id="{5EC40F2F-1E95-4074-8315-47BB2D219ACB}" vid="{0EED8EC0-B40A-48CD-8B5E-61B29D4391C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 картинам</Template>
  <TotalTime>1327</TotalTime>
  <Words>434</Words>
  <Application>Microsoft Office PowerPoint</Application>
  <PresentationFormat>Широкоэкранный</PresentationFormat>
  <Paragraphs>42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georgia</vt:lpstr>
      <vt:lpstr>georgia</vt:lpstr>
      <vt:lpstr>Open Sans</vt:lpstr>
      <vt:lpstr>Verdana</vt:lpstr>
      <vt:lpstr>к картинам</vt:lpstr>
      <vt:lpstr>И помнит мир спасённый…    Летопись  Великой Отечественной войны в живописи</vt:lpstr>
      <vt:lpstr>Презентация PowerPoint</vt:lpstr>
      <vt:lpstr>Презентация PowerPoint</vt:lpstr>
      <vt:lpstr>Александр Дейнека  «Оборона Севастополя»</vt:lpstr>
      <vt:lpstr> Пётр Мальцев  «Штурм Сапун-горы»  </vt:lpstr>
      <vt:lpstr>Пётр Кривоногов  «Защитники Брестской крепости»</vt:lpstr>
      <vt:lpstr>Евгений Комаров «Подвиг 28 героев-панфиловцев»</vt:lpstr>
      <vt:lpstr>Юрий Непринцев  «Отдых после боя»</vt:lpstr>
      <vt:lpstr>Пётр Кривоногов «Победа»</vt:lpstr>
      <vt:lpstr>Борис Неменский  «Безымянная высота»</vt:lpstr>
      <vt:lpstr>Май Данциг  «И помнит мир спасённый»</vt:lpstr>
      <vt:lpstr>Интернет ресурсы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васнецов</dc:title>
  <dc:creator>User</dc:creator>
  <cp:lastModifiedBy>Оксана Рауш</cp:lastModifiedBy>
  <cp:revision>42</cp:revision>
  <dcterms:created xsi:type="dcterms:W3CDTF">2016-11-28T22:39:00Z</dcterms:created>
  <dcterms:modified xsi:type="dcterms:W3CDTF">2024-05-19T20:17:50Z</dcterms:modified>
</cp:coreProperties>
</file>