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16.12.1.0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72" r:id="rId1"/>
    <p:sldMasterId id="2147483686" r:id="rId2"/>
    <p:sldMasterId id="2147483687" r:id="rId3"/>
    <p:sldMasterId id="2147483688" r:id="rId4"/>
    <p:sldMasterId id="2147483689" r:id="rId5"/>
    <p:sldMasterId id="2147483690" r:id="rId6"/>
    <p:sldMasterId id="2147483691" r:id="rId7"/>
    <p:sldMasterId id="2147483692" r:id="rId8"/>
  </p:sldMasterIdLst>
  <p:sldIdLst>
    <p:sldId id="256" r:id="rId9"/>
    <p:sldId id="257" r:id="rId10"/>
    <p:sldId id="258" r:id="rId11"/>
    <p:sldId id="272" r:id="rId12"/>
    <p:sldId id="273" r:id="rId13"/>
    <p:sldId id="275" r:id="rId14"/>
    <p:sldId id="276" r:id="rId15"/>
    <p:sldId id="274" r:id="rId16"/>
    <p:sldId id="260" r:id="rId17"/>
    <p:sldId id="261" r:id="rId18"/>
    <p:sldId id="262" r:id="rId19"/>
    <p:sldId id="264" r:id="rId20"/>
    <p:sldId id="266" r:id="rId21"/>
    <p:sldId id="267" r:id="rId22"/>
    <p:sldId id="268" r:id="rId23"/>
    <p:sldId id="265" r:id="rId24"/>
    <p:sldId id="277" r:id="rId25"/>
    <p:sldId id="278" r:id="rId26"/>
    <p:sldId id="279" r:id="rId27"/>
    <p:sldId id="269" r:id="rId28"/>
  </p:sldIdLst>
  <p:sldSz cx="9144000" cy="6858000" type="screen4x3"/>
  <p:notesSz cx="6858000" cy="9144000"/>
  <p:custDataLst>
    <p:tags r:id="rId29"/>
  </p:custDataLst>
  <p:defaultTextStyle>
    <a:defPPr algn="l" rtl="0" eaLnBrk="1" hangingPunct="1">
      <a:defRPr kumimoji="0" lang="ru-RU" altLang="en-US">
        <a:latin typeface="Arial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Constantia" pitchFamily="18" charset="0"/>
        <a:ea typeface="Arial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Constantia" pitchFamily="18" charset="0"/>
        <a:ea typeface="Arial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Constantia" pitchFamily="18" charset="0"/>
        <a:ea typeface="Arial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Constantia" pitchFamily="18" charset="0"/>
        <a:ea typeface="Arial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Constantia" pitchFamily="18" charset="0"/>
        <a:ea typeface="Arial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>
      <p:cViewPr varScale="1">
        <p:scale>
          <a:sx n="68" d="100"/>
          <a:sy n="68" d="100"/>
        </p:scale>
        <p:origin x="0" y="0"/>
      </p:cViewPr>
    </p:cSldViewPr>
  </p:slideViewPr>
  <p:notesViewPr>
    <p:cSldViewPr>
      <p:cViewPr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2.xml" /><Relationship Id="rId11" Type="http://schemas.openxmlformats.org/officeDocument/2006/relationships/slide" Target="slides/slide3.xml" /><Relationship Id="rId12" Type="http://schemas.openxmlformats.org/officeDocument/2006/relationships/slide" Target="slides/slide4.xml" /><Relationship Id="rId13" Type="http://schemas.openxmlformats.org/officeDocument/2006/relationships/slide" Target="slides/slide5.xml" /><Relationship Id="rId14" Type="http://schemas.openxmlformats.org/officeDocument/2006/relationships/slide" Target="slides/slide6.xml" /><Relationship Id="rId15" Type="http://schemas.openxmlformats.org/officeDocument/2006/relationships/slide" Target="slides/slide7.xml" /><Relationship Id="rId16" Type="http://schemas.openxmlformats.org/officeDocument/2006/relationships/slide" Target="slides/slide8.xml" /><Relationship Id="rId17" Type="http://schemas.openxmlformats.org/officeDocument/2006/relationships/slide" Target="slides/slide9.xml" /><Relationship Id="rId18" Type="http://schemas.openxmlformats.org/officeDocument/2006/relationships/slide" Target="slides/slide10.xml" /><Relationship Id="rId19" Type="http://schemas.openxmlformats.org/officeDocument/2006/relationships/slide" Target="slides/slide11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2.xml" /><Relationship Id="rId21" Type="http://schemas.openxmlformats.org/officeDocument/2006/relationships/slide" Target="slides/slide13.xml" /><Relationship Id="rId22" Type="http://schemas.openxmlformats.org/officeDocument/2006/relationships/slide" Target="slides/slide14.xml" /><Relationship Id="rId23" Type="http://schemas.openxmlformats.org/officeDocument/2006/relationships/slide" Target="slides/slide15.xml" /><Relationship Id="rId24" Type="http://schemas.openxmlformats.org/officeDocument/2006/relationships/slide" Target="slides/slide16.xml" /><Relationship Id="rId25" Type="http://schemas.openxmlformats.org/officeDocument/2006/relationships/slide" Target="slides/slide17.xml" /><Relationship Id="rId26" Type="http://schemas.openxmlformats.org/officeDocument/2006/relationships/slide" Target="slides/slide18.xml" /><Relationship Id="rId27" Type="http://schemas.openxmlformats.org/officeDocument/2006/relationships/slide" Target="slides/slide19.xml" /><Relationship Id="rId28" Type="http://schemas.openxmlformats.org/officeDocument/2006/relationships/slide" Target="slides/slide20.xml" /><Relationship Id="rId29" Type="http://schemas.openxmlformats.org/officeDocument/2006/relationships/tags" Target="tags/tag1.xml" /><Relationship Id="rId3" Type="http://schemas.openxmlformats.org/officeDocument/2006/relationships/slideMaster" Target="slideMasters/slideMaster3.xml" /><Relationship Id="rId30" Type="http://schemas.openxmlformats.org/officeDocument/2006/relationships/presProps" Target="presProps.xml" /><Relationship Id="rId31" Type="http://schemas.openxmlformats.org/officeDocument/2006/relationships/viewProps" Target="viewProps.xml" /><Relationship Id="rId32" Type="http://schemas.openxmlformats.org/officeDocument/2006/relationships/theme" Target="theme/theme1.xml" /><Relationship Id="rId33" Type="http://schemas.openxmlformats.org/officeDocument/2006/relationships/tableStyles" Target="tableStyles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slideMaster" Target="slideMasters/slideMaster6.xml" /><Relationship Id="rId7" Type="http://schemas.openxmlformats.org/officeDocument/2006/relationships/slideMaster" Target="slideMasters/slideMaster7.xml" /><Relationship Id="rId8" Type="http://schemas.openxmlformats.org/officeDocument/2006/relationships/slideMaster" Target="slideMasters/slideMaster8.xml" /><Relationship Id="rId9" Type="http://schemas.openxmlformats.org/officeDocument/2006/relationships/slide" Target="slides/slide1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>
    <p:fade/>
  </p:transition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slow">
    <p:fade/>
  </p:transition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>
    <p:fade/>
  </p:transition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 spd="slow">
    <p:fade/>
  </p:transition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slow">
    <p:fade/>
  </p:transition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slow">
    <p:fade/>
  </p:transition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>
    <p:fade/>
  </p:transition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slow">
    <p:fade/>
  </p:transition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ct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ct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slow">
    <p:fade/>
  </p:transition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>
    <p:fade/>
  </p:transition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 vert="horz"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/>
              <a:buNone/>
              <a:defRPr/>
            </a:pPr>
            <a:r>
              <a:rPr kumimoji="0" lang="ru-RU" sz="3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slow">
    <p:fade/>
  </p:transition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slow">
    <p:plus/>
  </p:transition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slow">
    <p:plus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image" Target="../media/image1.jpeg" /><Relationship Id="rId8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jpeg" /><Relationship Id="rId3" Type="http://schemas.openxmlformats.org/officeDocument/2006/relationships/theme" Target="../theme/theme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1.jpeg" /><Relationship Id="rId3" Type="http://schemas.openxmlformats.org/officeDocument/2006/relationships/theme" Target="../theme/theme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 /><Relationship Id="rId2" Type="http://schemas.openxmlformats.org/officeDocument/2006/relationships/image" Target="../media/image1.jpeg" /><Relationship Id="rId3" Type="http://schemas.openxmlformats.org/officeDocument/2006/relationships/theme" Target="../theme/theme4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Relationship Id="rId2" Type="http://schemas.openxmlformats.org/officeDocument/2006/relationships/image" Target="../media/image1.jpeg" /><Relationship Id="rId3" Type="http://schemas.openxmlformats.org/officeDocument/2006/relationships/theme" Target="../theme/theme5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2" Type="http://schemas.openxmlformats.org/officeDocument/2006/relationships/image" Target="../media/image1.jpeg" /><Relationship Id="rId3" Type="http://schemas.openxmlformats.org/officeDocument/2006/relationships/theme" Target="../theme/theme6.xml" /></Relationships>
</file>

<file path=ppt/slideMasters/_rels/slideMaster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.jpeg" /><Relationship Id="rId3" Type="http://schemas.openxmlformats.org/officeDocument/2006/relationships/theme" Target="../theme/theme7.xml" /></Relationships>
</file>

<file path=ppt/slideMasters/_rels/slideMaster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.jpeg" /><Relationship Id="rId3" Type="http://schemas.openxmlformats.org/officeDocument/2006/relationships/theme" Target="../theme/theme8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7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1026" name="Текст 8"/>
          <p:cNvSpPr/>
          <p:nvPr>
            <p:ph type="body" idx="1"/>
          </p:nvPr>
        </p:nvSpPr>
        <p:spPr>
          <a:xfrm>
            <a:off x="457200" y="1447800"/>
            <a:ext cx="8229600" cy="46783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74320" indent="-27432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/>
              <a:buChar char=""/>
              <a:defRPr kumimoji="0" lang="ru-RU" altLang="en-US" sz="2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lang="ru-RU" altLang="en-US" sz="21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9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fontAlgn="base" latinLnBrk="0" hangingPunct="1">
              <a:lnSpc>
                <a:spcPct val="100000"/>
              </a:lnSpc>
              <a:spcBef>
                <a:spcPts val="34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27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anchor="ctr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446F7B08-2E47-4406-9F18-F31FF26D1ADF}" type="datetime1">
              <a:rPr sz="1200">
                <a:solidFill>
                  <a:schemeClr val="tx2"/>
                </a:solidFill>
              </a:rPr>
              <a:t>*</a:t>
            </a:fld>
            <a:endParaRPr sz="1200">
              <a:solidFill>
                <a:schemeClr val="tx2"/>
              </a:solidFill>
            </a:endParaRPr>
          </a:p>
        </p:txBody>
      </p:sp>
      <p:sp>
        <p:nvSpPr>
          <p:cNvPr id="1028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anchor="ctr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sz="1200">
              <a:solidFill>
                <a:schemeClr val="tx2"/>
              </a:solidFill>
            </a:endParaRPr>
          </a:p>
        </p:txBody>
      </p:sp>
      <p:sp>
        <p:nvSpPr>
          <p:cNvPr id="1029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lIns="0" tIns="0" rIns="0" bIns="0" anchor="ctr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fld id="{AB636FCD-9BE5-47B1-A28F-515C13B6E3CA}" type="slidenum">
              <a:rPr sz="1600">
                <a:solidFill>
                  <a:schemeClr val="tx2"/>
                </a:solidFill>
              </a:rPr>
              <a:t>*</a:t>
            </a:fld>
            <a:endParaRPr sz="1600">
              <a:solidFill>
                <a:schemeClr val="tx2"/>
              </a:solidFill>
            </a:endParaRPr>
          </a:p>
        </p:txBody>
      </p:sp>
      <p:sp>
        <p:nvSpPr>
          <p:cNvPr id="1030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4200" b="0" i="0" u="none" kern="1200" spc="-100" baseline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t>Образец заголовка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6" r:id="rId2"/>
    <p:sldLayoutId id="2147483698" r:id="rId3"/>
    <p:sldLayoutId id="2147483699" r:id="rId4"/>
    <p:sldLayoutId id="2147483702" r:id="rId5"/>
    <p:sldLayoutId id="2147483703" r:id="rId6"/>
  </p:sldLayoutIdLst>
  <mc:AlternateContent xmlns:mc="http://schemas.openxmlformats.org/markup-compatibility/2006"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  <p:txStyles>
    <p:title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lang="en-US" sz="4200" b="0" i="0" u="none" kern="1200" spc="-100" baseline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fontAlgn="base" latinLnBrk="0" hangingPunct="1">
        <a:lnSpc>
          <a:spcPct val="100000"/>
        </a:lnSpc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/>
        <a:buChar char=""/>
        <a:defRPr kumimoji="0" sz="26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b="0" i="0" u="none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fontAlgn="base" latinLnBrk="0" hangingPunct="1">
        <a:lnSpc>
          <a:spcPct val="100000"/>
        </a:lnSpc>
        <a:spcBef>
          <a:spcPts val="340"/>
        </a:spcBef>
        <a:spcAft>
          <a:spcPct val="0"/>
        </a:spcAft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cxnSp>
        <p:nvCxnSpPr>
          <p:cNvPr id="2050" name="Прямая соединительная линия 6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noFill/>
          <a:ln>
            <a:solidFill>
              <a:srgbClr val="FCFBF9"/>
            </a:solidFill>
            <a:miter lim="800000"/>
          </a:ln>
        </p:spPr>
      </p:cxnSp>
      <p:cxnSp>
        <p:nvCxnSpPr>
          <p:cNvPr id="2051" name="Прямая соединительная линия 7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noFill/>
          <a:ln>
            <a:solidFill>
              <a:srgbClr val="FCFBF9"/>
            </a:solidFill>
            <a:miter lim="800000"/>
          </a:ln>
        </p:spPr>
      </p:cxnSp>
      <p:sp>
        <p:nvSpPr>
          <p:cNvPr id="2052" name="Овал 10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5pPr>
          </a:lstStyle>
          <a:p>
            <a:pPr marL="0" lvl="0" indent="0"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2053" name="Текст 8"/>
          <p:cNvSpPr/>
          <p:nvPr>
            <p:ph type="body" idx="1"/>
          </p:nvPr>
        </p:nvSpPr>
        <p:spPr>
          <a:xfrm>
            <a:off x="457200" y="1447800"/>
            <a:ext cx="8229600" cy="46783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74320" indent="-27432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/>
              <a:buChar char=""/>
              <a:defRPr kumimoji="0" lang="ru-RU" altLang="en-US" sz="2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lang="ru-RU" altLang="en-US" sz="21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9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fontAlgn="base" latinLnBrk="0" hangingPunct="1">
              <a:lnSpc>
                <a:spcPct val="100000"/>
              </a:lnSpc>
              <a:spcBef>
                <a:spcPts val="34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2054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4200" b="0" i="0" u="none" kern="1200" spc="-100" baseline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t>Образец заголовка</a:t>
            </a:r>
          </a:p>
        </p:txBody>
      </p:sp>
      <p:sp>
        <p:nvSpPr>
          <p:cNvPr id="2055" name="Дата 14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anchor="ctr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44FC050A-E758-4E4C-B361-82C56541CD1C}" type="datetime1">
              <a:rPr sz="1200">
                <a:solidFill>
                  <a:schemeClr val="tx2"/>
                </a:solidFill>
              </a:rPr>
              <a:t>*</a:t>
            </a:fld>
            <a:endParaRPr sz="1200">
              <a:solidFill>
                <a:schemeClr val="tx2"/>
              </a:solidFill>
            </a:endParaRPr>
          </a:p>
        </p:txBody>
      </p:sp>
      <p:sp>
        <p:nvSpPr>
          <p:cNvPr id="205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fld id="{C3EDC032-4807-4AC2-8A5F-B4605CF87A7D}" type="slidenum">
              <a:rPr sz="1600">
                <a:solidFill>
                  <a:schemeClr val="tx2"/>
                </a:solidFill>
              </a:rPr>
              <a:t>*</a:t>
            </a:fld>
            <a:endParaRPr sz="1600">
              <a:solidFill>
                <a:schemeClr val="tx2"/>
              </a:solidFill>
            </a:endParaRPr>
          </a:p>
        </p:txBody>
      </p:sp>
      <p:sp>
        <p:nvSpPr>
          <p:cNvPr id="2057" name="Нижний колонтитул 16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anchor="ctr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sz="120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mc:AlternateContent xmlns:mc="http://schemas.openxmlformats.org/markup-compatibility/2006"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  <p:txStyles>
    <p:title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lang="en-US" sz="4200" b="0" i="0" u="none" kern="1200" spc="-100" baseline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fontAlgn="base" latinLnBrk="0" hangingPunct="1">
        <a:lnSpc>
          <a:spcPct val="100000"/>
        </a:lnSpc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/>
        <a:buChar char=""/>
        <a:defRPr kumimoji="0" sz="26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b="0" i="0" u="none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fontAlgn="base" latinLnBrk="0" hangingPunct="1">
        <a:lnSpc>
          <a:spcPct val="100000"/>
        </a:lnSpc>
        <a:spcBef>
          <a:spcPts val="340"/>
        </a:spcBef>
        <a:spcAft>
          <a:spcPct val="0"/>
        </a:spcAft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cxnSp>
        <p:nvCxnSpPr>
          <p:cNvPr id="3074" name="Прямая соединительная линия 6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>
            <a:solidFill>
              <a:srgbClr val="E9E9E8"/>
            </a:solidFill>
            <a:miter lim="800000"/>
          </a:ln>
        </p:spPr>
      </p:cxnSp>
      <p:sp>
        <p:nvSpPr>
          <p:cNvPr id="3075" name="Текст 8"/>
          <p:cNvSpPr/>
          <p:nvPr>
            <p:ph type="body" idx="1"/>
          </p:nvPr>
        </p:nvSpPr>
        <p:spPr>
          <a:xfrm>
            <a:off x="457200" y="1447800"/>
            <a:ext cx="8229600" cy="46783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74320" indent="-27432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/>
              <a:buChar char=""/>
              <a:defRPr kumimoji="0" lang="ru-RU" altLang="en-US" sz="2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lang="ru-RU" altLang="en-US" sz="21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9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fontAlgn="base" latinLnBrk="0" hangingPunct="1">
              <a:lnSpc>
                <a:spcPct val="100000"/>
              </a:lnSpc>
              <a:spcBef>
                <a:spcPts val="34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3076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4200" b="0" i="0" u="none" kern="1200" spc="-100" baseline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t>Образец заголовка</a:t>
            </a:r>
          </a:p>
        </p:txBody>
      </p:sp>
      <p:sp>
        <p:nvSpPr>
          <p:cNvPr id="3077" name="Дата 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anchor="ctr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93B19A53-8746-4B07-85FB-9B13CDDA7F4E}" type="datetime1">
              <a:rPr sz="1200">
                <a:solidFill>
                  <a:schemeClr val="tx2"/>
                </a:solidFill>
              </a:rPr>
              <a:t>*</a:t>
            </a:fld>
            <a:endParaRPr sz="1200">
              <a:solidFill>
                <a:schemeClr val="tx2"/>
              </a:solidFill>
            </a:endParaRPr>
          </a:p>
        </p:txBody>
      </p:sp>
      <p:sp>
        <p:nvSpPr>
          <p:cNvPr id="3078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anchor="ctr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sz="1200">
              <a:solidFill>
                <a:schemeClr val="tx2"/>
              </a:solidFill>
            </a:endParaRPr>
          </a:p>
        </p:txBody>
      </p:sp>
      <p:sp>
        <p:nvSpPr>
          <p:cNvPr id="3079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fld id="{11D7E4C9-6B6E-4020-914E-A092EE854458}" type="slidenum">
              <a:rPr sz="1600">
                <a:solidFill>
                  <a:schemeClr val="tx2"/>
                </a:solidFill>
              </a:rPr>
              <a:t>*</a:t>
            </a:fld>
            <a:endParaRPr sz="160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mc:AlternateContent xmlns:mc="http://schemas.openxmlformats.org/markup-compatibility/2006"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  <p:txStyles>
    <p:title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lang="en-US" sz="4200" b="0" i="0" u="none" kern="1200" spc="-100" baseline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fontAlgn="base" latinLnBrk="0" hangingPunct="1">
        <a:lnSpc>
          <a:spcPct val="100000"/>
        </a:lnSpc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/>
        <a:buChar char=""/>
        <a:defRPr kumimoji="0" sz="26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b="0" i="0" u="none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fontAlgn="base" latinLnBrk="0" hangingPunct="1">
        <a:lnSpc>
          <a:spcPct val="100000"/>
        </a:lnSpc>
        <a:spcBef>
          <a:spcPts val="340"/>
        </a:spcBef>
        <a:spcAft>
          <a:spcPct val="0"/>
        </a:spcAft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cxnSp>
        <p:nvCxnSpPr>
          <p:cNvPr id="4098" name="Прямая соединительная линия 6"/>
          <p:cNvCxnSpPr/>
          <p:nvPr/>
        </p:nvCxnSpPr>
        <p:spPr>
          <a:xfrm>
            <a:off x="563562" y="2179638"/>
            <a:ext cx="3748088" cy="1588"/>
          </a:xfrm>
          <a:prstGeom prst="line">
            <a:avLst/>
          </a:prstGeom>
          <a:noFill/>
          <a:ln w="12700">
            <a:solidFill>
              <a:srgbClr val="FCFBF9"/>
            </a:solidFill>
            <a:miter lim="800000"/>
          </a:ln>
        </p:spPr>
      </p:cxnSp>
      <p:cxnSp>
        <p:nvCxnSpPr>
          <p:cNvPr id="4099" name="Прямая соединительная линия 7"/>
          <p:cNvCxnSpPr/>
          <p:nvPr/>
        </p:nvCxnSpPr>
        <p:spPr>
          <a:xfrm>
            <a:off x="4754562" y="2179638"/>
            <a:ext cx="3749675" cy="1588"/>
          </a:xfrm>
          <a:prstGeom prst="line">
            <a:avLst/>
          </a:prstGeom>
          <a:noFill/>
          <a:ln w="12700">
            <a:solidFill>
              <a:srgbClr val="FCFBF9"/>
            </a:solidFill>
            <a:miter lim="800000"/>
          </a:ln>
        </p:spPr>
      </p:cxnSp>
      <p:sp>
        <p:nvSpPr>
          <p:cNvPr id="4100" name="Текст 8"/>
          <p:cNvSpPr/>
          <p:nvPr>
            <p:ph type="body" idx="1"/>
          </p:nvPr>
        </p:nvSpPr>
        <p:spPr>
          <a:xfrm>
            <a:off x="457200" y="1447800"/>
            <a:ext cx="8229600" cy="46783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74320" indent="-27432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/>
              <a:buChar char=""/>
              <a:defRPr kumimoji="0" lang="ru-RU" altLang="en-US" sz="2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lang="ru-RU" altLang="en-US" sz="21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9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fontAlgn="base" latinLnBrk="0" hangingPunct="1">
              <a:lnSpc>
                <a:spcPct val="100000"/>
              </a:lnSpc>
              <a:spcBef>
                <a:spcPts val="34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4101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4200" b="0" i="0" u="none" kern="1200" spc="-100" baseline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t>Образец заголовка</a:t>
            </a:r>
          </a:p>
        </p:txBody>
      </p:sp>
      <p:sp>
        <p:nvSpPr>
          <p:cNvPr id="4102" name="Номер слайда 8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fld id="{EED6EA2C-EB4F-46E2-BC61-0D291F4C0F97}" type="slidenum">
              <a:rPr sz="1600">
                <a:solidFill>
                  <a:schemeClr val="tx2"/>
                </a:solidFill>
              </a:rPr>
              <a:t>*</a:t>
            </a:fld>
            <a:endParaRPr sz="1600">
              <a:solidFill>
                <a:schemeClr val="tx2"/>
              </a:solidFill>
            </a:endParaRPr>
          </a:p>
        </p:txBody>
      </p:sp>
      <p:sp>
        <p:nvSpPr>
          <p:cNvPr id="4103" name="Нижний колонтитул 7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anchor="ctr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sz="1200">
              <a:solidFill>
                <a:schemeClr val="tx2"/>
              </a:solidFill>
            </a:endParaRPr>
          </a:p>
        </p:txBody>
      </p:sp>
      <p:sp>
        <p:nvSpPr>
          <p:cNvPr id="4104" name="Дата 6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anchor="ctr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877547D2-5FDF-4BA8-97D5-514C3125981B}" type="datetime1">
              <a:rPr sz="1200">
                <a:solidFill>
                  <a:schemeClr val="tx2"/>
                </a:solidFill>
              </a:rPr>
              <a:t>*</a:t>
            </a:fld>
            <a:endParaRPr sz="120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mc:AlternateContent xmlns:mc="http://schemas.openxmlformats.org/markup-compatibility/2006"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  <p:txStyles>
    <p:title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lang="en-US" sz="4200" b="0" i="0" u="none" kern="1200" spc="-100" baseline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fontAlgn="base" latinLnBrk="0" hangingPunct="1">
        <a:lnSpc>
          <a:spcPct val="100000"/>
        </a:lnSpc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/>
        <a:buChar char=""/>
        <a:defRPr kumimoji="0" sz="26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b="0" i="0" u="none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fontAlgn="base" latinLnBrk="0" hangingPunct="1">
        <a:lnSpc>
          <a:spcPct val="100000"/>
        </a:lnSpc>
        <a:spcBef>
          <a:spcPts val="340"/>
        </a:spcBef>
        <a:spcAft>
          <a:spcPct val="0"/>
        </a:spcAft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5122" name="Текст 8"/>
          <p:cNvSpPr/>
          <p:nvPr>
            <p:ph type="body" idx="1"/>
          </p:nvPr>
        </p:nvSpPr>
        <p:spPr>
          <a:xfrm>
            <a:off x="457200" y="1447800"/>
            <a:ext cx="8229600" cy="46783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74320" indent="-27432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/>
              <a:buChar char=""/>
              <a:defRPr kumimoji="0" lang="ru-RU" altLang="en-US" sz="2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lang="ru-RU" altLang="en-US" sz="21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9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fontAlgn="base" latinLnBrk="0" hangingPunct="1">
              <a:lnSpc>
                <a:spcPct val="100000"/>
              </a:lnSpc>
              <a:spcBef>
                <a:spcPts val="34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5123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4200" b="0" i="0" u="none" kern="1200" spc="-100" baseline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t>Образец заголовка</a:t>
            </a:r>
          </a:p>
        </p:txBody>
      </p:sp>
      <p:sp>
        <p:nvSpPr>
          <p:cNvPr id="5124" name="Дата 7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anchor="ctr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E0AA18F8-D27E-4567-8BE6-8CEB86F829FD}" type="datetime1">
              <a:rPr sz="1200">
                <a:solidFill>
                  <a:schemeClr val="tx2"/>
                </a:solidFill>
              </a:rPr>
              <a:t>*</a:t>
            </a:fld>
            <a:endParaRPr sz="1200">
              <a:solidFill>
                <a:schemeClr val="tx2"/>
              </a:solidFill>
            </a:endParaRPr>
          </a:p>
        </p:txBody>
      </p:sp>
      <p:sp>
        <p:nvSpPr>
          <p:cNvPr id="5125" name="Номер слайда 8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fld id="{6FB5BE20-0DD6-4DF6-BDD3-6108755DF693}" type="slidenum">
              <a:rPr sz="1600">
                <a:solidFill>
                  <a:schemeClr val="tx2"/>
                </a:solidFill>
              </a:rPr>
              <a:t>*</a:t>
            </a:fld>
            <a:endParaRPr sz="1600">
              <a:solidFill>
                <a:schemeClr val="tx2"/>
              </a:solidFill>
            </a:endParaRPr>
          </a:p>
        </p:txBody>
      </p:sp>
      <p:sp>
        <p:nvSpPr>
          <p:cNvPr id="5126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anchor="ctr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sz="120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mc:AlternateContent xmlns:mc="http://schemas.openxmlformats.org/markup-compatibility/2006"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  <p:txStyles>
    <p:title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lang="en-US" sz="4200" b="0" i="0" u="none" kern="1200" spc="-100" baseline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fontAlgn="base" latinLnBrk="0" hangingPunct="1">
        <a:lnSpc>
          <a:spcPct val="100000"/>
        </a:lnSpc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/>
        <a:buChar char=""/>
        <a:defRPr kumimoji="0" sz="26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b="0" i="0" u="none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fontAlgn="base" latinLnBrk="0" hangingPunct="1">
        <a:lnSpc>
          <a:spcPct val="100000"/>
        </a:lnSpc>
        <a:spcBef>
          <a:spcPts val="340"/>
        </a:spcBef>
        <a:spcAft>
          <a:spcPct val="0"/>
        </a:spcAft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6146" name="Текст 8"/>
          <p:cNvSpPr/>
          <p:nvPr>
            <p:ph type="body" idx="1"/>
          </p:nvPr>
        </p:nvSpPr>
        <p:spPr>
          <a:xfrm>
            <a:off x="457200" y="1447800"/>
            <a:ext cx="8229600" cy="46783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74320" indent="-27432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/>
              <a:buChar char=""/>
              <a:defRPr kumimoji="0" lang="ru-RU" altLang="en-US" sz="2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lang="ru-RU" altLang="en-US" sz="21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9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fontAlgn="base" latinLnBrk="0" hangingPunct="1">
              <a:lnSpc>
                <a:spcPct val="100000"/>
              </a:lnSpc>
              <a:spcBef>
                <a:spcPts val="34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6147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4200" b="0" i="0" u="none" kern="1200" spc="-100" baseline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t>Образец заголовка</a:t>
            </a:r>
          </a:p>
        </p:txBody>
      </p:sp>
      <p:sp>
        <p:nvSpPr>
          <p:cNvPr id="6148" name="Дата 7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anchor="ctr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AF420CD9-DBBD-4C4F-ADF9-8E6856EAD797}" type="datetime1">
              <a:rPr sz="1200">
                <a:solidFill>
                  <a:schemeClr val="tx2"/>
                </a:solidFill>
              </a:rPr>
              <a:t>*</a:t>
            </a:fld>
            <a:endParaRPr sz="1200">
              <a:solidFill>
                <a:schemeClr val="tx2"/>
              </a:solidFill>
            </a:endParaRPr>
          </a:p>
        </p:txBody>
      </p:sp>
      <p:sp>
        <p:nvSpPr>
          <p:cNvPr id="6149" name="Номер слайда 8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fld id="{FDEE0D71-84AD-4F5B-93A6-BE53459E7A14}" type="slidenum">
              <a:rPr sz="1600">
                <a:solidFill>
                  <a:schemeClr val="tx2"/>
                </a:solidFill>
              </a:rPr>
              <a:t>*</a:t>
            </a:fld>
            <a:endParaRPr sz="1600">
              <a:solidFill>
                <a:schemeClr val="tx2"/>
              </a:solidFill>
            </a:endParaRPr>
          </a:p>
        </p:txBody>
      </p:sp>
      <p:sp>
        <p:nvSpPr>
          <p:cNvPr id="615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anchor="ctr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sz="120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mc:AlternateContent xmlns:mc="http://schemas.openxmlformats.org/markup-compatibility/2006"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  <p:txStyles>
    <p:title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lang="en-US" sz="4200" b="0" i="0" u="none" kern="1200" spc="-100" baseline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fontAlgn="base" latinLnBrk="0" hangingPunct="1">
        <a:lnSpc>
          <a:spcPct val="100000"/>
        </a:lnSpc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/>
        <a:buChar char=""/>
        <a:defRPr kumimoji="0" sz="26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b="0" i="0" u="none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fontAlgn="base" latinLnBrk="0" hangingPunct="1">
        <a:lnSpc>
          <a:spcPct val="100000"/>
        </a:lnSpc>
        <a:spcBef>
          <a:spcPts val="340"/>
        </a:spcBef>
        <a:spcAft>
          <a:spcPct val="0"/>
        </a:spcAft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7170" name="Текст 8"/>
          <p:cNvSpPr/>
          <p:nvPr>
            <p:ph type="body" idx="1"/>
          </p:nvPr>
        </p:nvSpPr>
        <p:spPr>
          <a:xfrm>
            <a:off x="457200" y="1447800"/>
            <a:ext cx="8229600" cy="46783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74320" indent="-27432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/>
              <a:buChar char=""/>
              <a:defRPr kumimoji="0" lang="ru-RU" altLang="en-US" sz="2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lang="ru-RU" altLang="en-US" sz="21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9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fontAlgn="base" latinLnBrk="0" hangingPunct="1">
              <a:lnSpc>
                <a:spcPct val="100000"/>
              </a:lnSpc>
              <a:spcBef>
                <a:spcPts val="34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7171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4200" b="0" i="0" u="none" kern="1200" spc="-100" baseline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t>Образец заголовка</a:t>
            </a:r>
          </a:p>
        </p:txBody>
      </p:sp>
      <p:sp>
        <p:nvSpPr>
          <p:cNvPr id="7172" name="Дата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ctr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solidFill>
                <a:schemeClr val="tx2"/>
              </a:solidFill>
            </a:endParaRPr>
          </a:p>
        </p:txBody>
      </p:sp>
      <p:sp>
        <p:nvSpPr>
          <p:cNvPr id="7173" name="Нижний колонтитул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ctr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sz="1200">
              <a:solidFill>
                <a:schemeClr val="tx2"/>
              </a:solidFill>
            </a:endParaRPr>
          </a:p>
        </p:txBody>
      </p:sp>
      <p:sp>
        <p:nvSpPr>
          <p:cNvPr id="7174" name="Номер слайда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fld id="{80FB127D-2746-4730-AC2E-14120D795E9D}" type="slidenum">
              <a:rPr sz="1600">
                <a:solidFill>
                  <a:schemeClr val="tx2"/>
                </a:solidFill>
              </a:rPr>
              <a:t>*</a:t>
            </a:fld>
            <a:endParaRPr sz="160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ransition spd="slow">
    <p:plus/>
  </p:transition>
  <p:timing/>
  <p:txStyles>
    <p:title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lang="en-US" sz="4200" b="0" i="0" u="none" kern="1200" spc="-100" baseline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fontAlgn="base" latinLnBrk="0" hangingPunct="1">
        <a:lnSpc>
          <a:spcPct val="100000"/>
        </a:lnSpc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/>
        <a:buChar char=""/>
        <a:defRPr kumimoji="0" sz="26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b="0" i="0" u="none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fontAlgn="base" latinLnBrk="0" hangingPunct="1">
        <a:lnSpc>
          <a:spcPct val="100000"/>
        </a:lnSpc>
        <a:spcBef>
          <a:spcPts val="340"/>
        </a:spcBef>
        <a:spcAft>
          <a:spcPct val="0"/>
        </a:spcAft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8194" name="Текст 8"/>
          <p:cNvSpPr/>
          <p:nvPr>
            <p:ph type="body" idx="1"/>
          </p:nvPr>
        </p:nvSpPr>
        <p:spPr>
          <a:xfrm>
            <a:off x="457200" y="1447800"/>
            <a:ext cx="8229600" cy="46783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74320" indent="-27432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/>
              <a:buChar char=""/>
              <a:defRPr kumimoji="0" lang="ru-RU" altLang="en-US" sz="2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lang="ru-RU" altLang="en-US" sz="21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9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fontAlgn="base" latinLnBrk="0" hangingPunct="1">
              <a:lnSpc>
                <a:spcPct val="100000"/>
              </a:lnSpc>
              <a:spcBef>
                <a:spcPts val="34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819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4200" b="0" i="0" u="none" kern="1200" spc="-100" baseline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t>Образец заголовка</a:t>
            </a:r>
          </a:p>
        </p:txBody>
      </p:sp>
      <p:sp>
        <p:nvSpPr>
          <p:cNvPr id="8196" name="Дата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ctr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solidFill>
                <a:schemeClr val="tx2"/>
              </a:solidFill>
            </a:endParaRPr>
          </a:p>
        </p:txBody>
      </p:sp>
      <p:sp>
        <p:nvSpPr>
          <p:cNvPr id="8197" name="Нижний колонтитул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ctr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sz="1200">
              <a:solidFill>
                <a:schemeClr val="tx2"/>
              </a:solidFill>
            </a:endParaRPr>
          </a:p>
        </p:txBody>
      </p:sp>
      <p:sp>
        <p:nvSpPr>
          <p:cNvPr id="8198" name="Номер слайда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fld id="{E05E06E4-11E5-4EAA-8356-D55464071BA2}" type="slidenum">
              <a:rPr sz="1600">
                <a:solidFill>
                  <a:schemeClr val="tx2"/>
                </a:solidFill>
              </a:rPr>
              <a:t>*</a:t>
            </a:fld>
            <a:endParaRPr sz="160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ransition spd="slow">
    <p:plus/>
  </p:transition>
  <p:timing/>
  <p:txStyles>
    <p:title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lang="en-US" sz="4200" b="0" i="0" u="none" kern="1200" spc="-100" baseline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fontAlgn="base" latinLnBrk="0" hangingPunct="1">
        <a:lnSpc>
          <a:spcPct val="100000"/>
        </a:lnSpc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/>
        <a:buChar char=""/>
        <a:defRPr kumimoji="0" sz="26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b="0" i="0" u="none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fontAlgn="base" latinLnBrk="0" hangingPunct="1">
        <a:lnSpc>
          <a:spcPct val="100000"/>
        </a:lnSpc>
        <a:spcBef>
          <a:spcPts val="340"/>
        </a:spcBef>
        <a:spcAft>
          <a:spcPct val="0"/>
        </a:spcAft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5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6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7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8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9.jpeg" /><Relationship Id="rId3" Type="http://schemas.openxmlformats.org/officeDocument/2006/relationships/image" Target="../media/image10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0.jpeg" /><Relationship Id="rId3" Type="http://schemas.openxmlformats.org/officeDocument/2006/relationships/image" Target="../media/image11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2.jpeg" /><Relationship Id="rId3" Type="http://schemas.openxmlformats.org/officeDocument/2006/relationships/image" Target="../media/image13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4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5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6.jpeg" /><Relationship Id="rId3" Type="http://schemas.openxmlformats.org/officeDocument/2006/relationships/image" Target="../media/image17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8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9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0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1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2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23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24.jpeg" /><Relationship Id="rId3" Type="http://schemas.openxmlformats.org/officeDocument/2006/relationships/hyperlink" Target="http://blog.sibmama.ru/weblogs/upload/1327/98439089949eb623968adb.jpg" TargetMode="Externa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25.jpeg" /><Relationship Id="rId3" Type="http://schemas.openxmlformats.org/officeDocument/2006/relationships/image" Target="../media/image26.jpeg" /><Relationship Id="rId4" Type="http://schemas.openxmlformats.org/officeDocument/2006/relationships/image" Target="../media/image27.jpeg" /><Relationship Id="rId5" Type="http://schemas.openxmlformats.org/officeDocument/2006/relationships/image" Target="../media/image28.jpeg" /><Relationship Id="rId6" Type="http://schemas.openxmlformats.org/officeDocument/2006/relationships/image" Target="../media/image29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30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500034" y="500042"/>
            <a:ext cx="8305800" cy="1981200"/>
          </a:xfrm>
          <a:prstGeom prst="rect">
            <a:avLst/>
          </a:prstGeom>
          <a:noFill/>
          <a:ln w="6350" cap="rnd" cmpd="sng">
            <a:noFill/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400" b="0" i="0" u="none" strike="noStrike" kern="1200" cap="none" spc="-100" normalizeH="0" baseline="0" noProof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Светлая Пасха.</a:t>
            </a:r>
            <a:br>
              <a:rPr kumimoji="0" lang="ru-RU" sz="4400" b="0" i="0" u="none" strike="noStrike" kern="1200" cap="none" spc="-100" normalizeH="0" baseline="0" noProof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400" b="0" i="0" u="none" strike="noStrike" kern="1200" cap="none" spc="-100" normalizeH="0" baseline="0" noProof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История и традиции.</a:t>
            </a:r>
            <a:br>
              <a:rPr kumimoji="0" lang="ru-RU" sz="4800" b="0" i="0" u="none" strike="noStrike" kern="1200" cap="none" spc="-100" normalizeH="0" baseline="0" noProof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4800" b="0" i="0" u="none" strike="noStrike" kern="1200" cap="none" spc="-100" normalizeH="0" baseline="0" noProof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9F9F9"/>
              </a:solidFill>
              <a:effectLst>
                <a:innerShdw blurRad="50800" dist="25400" dir="13500000">
                  <a:srgbClr val="000000">
                    <a:alpha val="70000"/>
                  </a:srgb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219" name="Рисунок 4" descr="415243-svetik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2143125" y="1928812"/>
            <a:ext cx="5072062" cy="43624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0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8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Содержимое 2"/>
          <p:cNvSpPr/>
          <p:nvPr>
            <p:ph idx="4294967295"/>
          </p:nvPr>
        </p:nvSpPr>
        <p:spPr>
          <a:xfrm>
            <a:off x="357188" y="500062"/>
            <a:ext cx="8329612" cy="18573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anchor="t" anchorCtr="0"/>
          <a:lstStyle>
            <a:lvl1pPr marL="273050" indent="-2730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/>
              <a:buChar char=""/>
              <a:defRPr kumimoji="0" lang="ru-RU" altLang="en-US" sz="2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lang="ru-RU" altLang="en-US" sz="21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9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ts val="34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lvl="0" indent="-273050" algn="just">
              <a:buNone/>
            </a:pPr>
            <a:r>
              <a:rPr sz="2400" b="1"/>
              <a:t>            Воскресение Христово (Пасха)</a:t>
            </a:r>
            <a:r>
              <a:rPr sz="2400"/>
              <a:t> — это самый главный христианский праздник, установленный в воспоминание Воскресения Исуса Христа из мертвых. </a:t>
            </a:r>
            <a:endParaRPr sz="2400"/>
          </a:p>
          <a:p>
            <a:pPr marL="273050" lvl="0" indent="-273050" algn="just">
              <a:buNone/>
            </a:pPr>
            <a:r>
              <a:rPr sz="2200"/>
              <a:t>             </a:t>
            </a:r>
          </a:p>
        </p:txBody>
      </p:sp>
      <p:pic>
        <p:nvPicPr>
          <p:cNvPr id="10243" name="Рисунок 3" descr="24944308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214312" y="1714500"/>
            <a:ext cx="4214812" cy="49466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4" name="Прямоугольник 4"/>
          <p:cNvSpPr/>
          <p:nvPr/>
        </p:nvSpPr>
        <p:spPr>
          <a:xfrm>
            <a:off x="3643312" y="1785938"/>
            <a:ext cx="5143500" cy="3324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5pPr>
          </a:lstStyle>
          <a:p>
            <a:pPr marL="0" lvl="0" indent="0" algn="just"/>
            <a:r>
              <a:rPr sz="2200"/>
              <a:t>            </a:t>
            </a:r>
            <a:r>
              <a:rPr sz="2400"/>
              <a:t> Он совершается каждый год в разное время и относится к </a:t>
            </a:r>
            <a:r>
              <a:rPr sz="2400" b="1" i="1"/>
              <a:t>подвижным</a:t>
            </a:r>
            <a:r>
              <a:rPr sz="2400" b="1"/>
              <a:t> </a:t>
            </a:r>
            <a:r>
              <a:rPr sz="2400"/>
              <a:t>праздникам. От дня Пасхи зависят и прочие подвижные праздники, такие как: Вербное воскресенье, Вознесение Господне, Праздник святой Троицы (Пятидесятница) и другие. </a:t>
            </a:r>
            <a:endParaRPr sz="2400"/>
          </a:p>
          <a:p>
            <a:pPr marL="0" lvl="0" indent="0" algn="just"/>
            <a:r>
              <a:t>           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Содержимое 1"/>
          <p:cNvSpPr/>
          <p:nvPr>
            <p:ph idx="4294967295"/>
          </p:nvPr>
        </p:nvSpPr>
        <p:spPr>
          <a:xfrm>
            <a:off x="357188" y="357188"/>
            <a:ext cx="8229600" cy="35718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anchor="t" anchorCtr="0"/>
          <a:lstStyle>
            <a:lvl1pPr marL="273050" indent="-2730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/>
              <a:buChar char=""/>
              <a:defRPr kumimoji="0" lang="ru-RU" altLang="en-US" sz="2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lang="ru-RU" altLang="en-US" sz="21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9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ts val="34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lvl="0" indent="-273050" algn="just">
              <a:buNone/>
            </a:pPr>
            <a:r>
              <a:rPr sz="2400"/>
              <a:t>             От даты Пасхи зависит и Устав церковной службы, и окончание самого длинного и строгого Великого поста (разговенье) и многие другие православные праздники. </a:t>
            </a:r>
            <a:endParaRPr sz="2400"/>
          </a:p>
          <a:p>
            <a:pPr marL="273050" lvl="0" indent="-273050" algn="just">
              <a:buNone/>
            </a:pPr>
            <a:r>
              <a:rPr sz="2400"/>
              <a:t>           Даже для людей, далеких от религии, </a:t>
            </a:r>
            <a:r>
              <a:rPr sz="2400" b="1" i="1"/>
              <a:t>святая Пасха</a:t>
            </a:r>
            <a:r>
              <a:rPr sz="2400"/>
              <a:t> ассоциируется с </a:t>
            </a:r>
            <a:r>
              <a:rPr sz="2400" i="1"/>
              <a:t>ночной торжественной службой</a:t>
            </a:r>
            <a:r>
              <a:rPr sz="2400"/>
              <a:t>, крестным ходом и куличами, крашеными яйцами и колокольным звоном.         </a:t>
            </a:r>
            <a:endParaRPr sz="2400"/>
          </a:p>
          <a:p>
            <a:pPr marL="273050" lvl="0" indent="-273050" algn="just">
              <a:buNone/>
            </a:pPr>
            <a:r>
              <a:t>           </a:t>
            </a:r>
          </a:p>
        </p:txBody>
      </p:sp>
      <p:pic>
        <p:nvPicPr>
          <p:cNvPr id="11267" name="Рисунок 4" descr="hello_html_m7f6e02c2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4687888" y="3071812"/>
            <a:ext cx="4456112" cy="2509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8" name="Прямоугольник 5"/>
          <p:cNvSpPr/>
          <p:nvPr/>
        </p:nvSpPr>
        <p:spPr>
          <a:xfrm>
            <a:off x="571500" y="3429000"/>
            <a:ext cx="4572000" cy="15700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5pPr>
          </a:lstStyle>
          <a:p>
            <a:pPr marL="0" lvl="0" indent="0" algn="just"/>
            <a:r>
              <a:t>       </a:t>
            </a:r>
            <a:r>
              <a:rPr sz="2400"/>
              <a:t>Празднование Пасхи - самое продолжительное: 40 дней верующие приветствуют друг друга словами </a:t>
            </a:r>
            <a:endParaRPr sz="2400"/>
          </a:p>
        </p:txBody>
      </p:sp>
      <p:sp>
        <p:nvSpPr>
          <p:cNvPr id="11269" name="Прямоугольник 6"/>
          <p:cNvSpPr/>
          <p:nvPr/>
        </p:nvSpPr>
        <p:spPr>
          <a:xfrm>
            <a:off x="0" y="5000625"/>
            <a:ext cx="692943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5pPr>
          </a:lstStyle>
          <a:p>
            <a:pPr marL="0" lvl="0" indent="0" algn="just"/>
            <a:r>
              <a:rPr sz="2400" i="1"/>
              <a:t>«</a:t>
            </a:r>
            <a:r>
              <a:rPr sz="2400" b="1" i="1"/>
              <a:t>Христос воскресе</a:t>
            </a:r>
            <a:r>
              <a:rPr sz="2400" i="1"/>
              <a:t>!» - «</a:t>
            </a:r>
            <a:r>
              <a:rPr sz="2400" b="1" i="1"/>
              <a:t>Воистину воскресе</a:t>
            </a:r>
            <a:r>
              <a:rPr sz="2400" i="1"/>
              <a:t>!»</a:t>
            </a:r>
            <a:endParaRPr sz="2400" i="1"/>
          </a:p>
        </p:txBody>
      </p:sp>
      <p:sp>
        <p:nvSpPr>
          <p:cNvPr id="11270" name="Прямоугольник 7"/>
          <p:cNvSpPr/>
          <p:nvPr/>
        </p:nvSpPr>
        <p:spPr>
          <a:xfrm>
            <a:off x="500062" y="5429250"/>
            <a:ext cx="8429625" cy="1200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5pPr>
          </a:lstStyle>
          <a:p>
            <a:pPr marL="0" lvl="0" indent="0" algn="just"/>
            <a:r>
              <a:rPr sz="2400"/>
              <a:t>Далее трижды обмениваются поцелуями в щеку.                        Это праздничное приветствие в народе называют христосованием.</a:t>
            </a:r>
            <a:endParaRPr sz="24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Содержимое 2"/>
          <p:cNvSpPr/>
          <p:nvPr>
            <p:ph sz="quarter" idx="4294967295"/>
          </p:nvPr>
        </p:nvSpPr>
        <p:spPr>
          <a:xfrm>
            <a:off x="500062" y="285750"/>
            <a:ext cx="8215312" cy="597693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anchor="t" anchorCtr="0"/>
          <a:lstStyle>
            <a:lvl1pPr marL="273050" indent="-273050" algn="l" defTabSz="914400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kumimoji="0" lang="ru-RU" altLang="en-US" sz="20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1pPr>
            <a:lvl2pPr marL="742950" indent="-285750" algn="l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A94543"/>
              </a:buClr>
              <a:buSzPct val="85000"/>
              <a:buFont typeface="Wingdings 2" pitchFamily="18" charset="2"/>
              <a:buChar char=""/>
              <a:defRPr kumimoji="0" lang="ru-RU" altLang="en-US" sz="1800" b="0" i="0" u="none">
                <a:solidFill>
                  <a:schemeClr val="tx2"/>
                </a:solidFill>
                <a:latin typeface="Constantia" pitchFamily="18" charset="0"/>
                <a:ea typeface="Arial"/>
              </a:defRPr>
            </a:lvl2pPr>
            <a:lvl3pPr marL="1143000" indent="-228600" algn="l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8C3836"/>
              </a:buClr>
              <a:buSzPct val="85000"/>
              <a:buFont typeface="Wingdings 2" pitchFamily="18" charset="2"/>
              <a:buChar char=""/>
              <a:defRPr kumimoji="0" lang="ru-RU" altLang="en-US" sz="17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3pPr>
            <a:lvl4pPr marL="1600200" indent="-228600" algn="l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A94543"/>
              </a:buClr>
              <a:buSzPct val="85000"/>
              <a:buFont typeface="Wingdings 2" pitchFamily="18" charset="2"/>
              <a:buChar char=""/>
              <a:defRPr kumimoji="0" lang="ru-RU" altLang="en-US" sz="15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4pPr>
            <a:lvl5pPr marL="2057400" indent="-228600" algn="l" rtl="0" eaLnBrk="1" fontAlgn="base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Clr>
                <a:srgbClr val="A94543"/>
              </a:buClr>
              <a:buSzPct val="85000"/>
              <a:buFont typeface="Wingdings 2" pitchFamily="18" charset="2"/>
              <a:buChar char=""/>
              <a:defRPr kumimoji="0" lang="ru-RU" altLang="en-US" sz="12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5pPr>
          </a:lstStyle>
          <a:p>
            <a:pPr marL="273050" lvl="0" indent="-273050" algn="just">
              <a:buNone/>
            </a:pPr>
            <a:r>
              <a:rPr sz="2600"/>
              <a:t>     По обычаю, накануне Пасхи выпекают высокий круглый сдобный хлеб-кулич, который освящают в церкви. Кулич является символом артоса-хлеба, благословленного Иисусом Христом во время Тайной Вечери.</a:t>
            </a:r>
            <a:endParaRPr sz="2600"/>
          </a:p>
        </p:txBody>
      </p:sp>
      <p:pic>
        <p:nvPicPr>
          <p:cNvPr id="12291" name="Picture 7" descr="Pasha3"/>
          <p:cNvPicPr/>
          <p:nvPr/>
        </p:nvPicPr>
        <p:blipFill>
          <a:blip r:embed="rId2"/>
          <a:stretch>
            <a:fillRect/>
          </a:stretch>
        </p:blipFill>
        <p:spPr>
          <a:xfrm>
            <a:off x="2000250" y="2428875"/>
            <a:ext cx="5445125" cy="40751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Содержимое 2"/>
          <p:cNvSpPr/>
          <p:nvPr>
            <p:ph sz="quarter" idx="4294967295"/>
          </p:nvPr>
        </p:nvSpPr>
        <p:spPr>
          <a:xfrm>
            <a:off x="323850" y="404812"/>
            <a:ext cx="8391525" cy="606901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anchor="t" anchorCtr="0"/>
          <a:lstStyle>
            <a:lvl1pPr marL="273050" indent="-273050" algn="l" defTabSz="914400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kumimoji="0" lang="ru-RU" altLang="en-US" sz="20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1pPr>
            <a:lvl2pPr marL="742950" indent="-285750" algn="l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A94543"/>
              </a:buClr>
              <a:buSzPct val="85000"/>
              <a:buFont typeface="Wingdings 2" pitchFamily="18" charset="2"/>
              <a:buChar char=""/>
              <a:defRPr kumimoji="0" lang="ru-RU" altLang="en-US" sz="1800" b="0" i="0" u="none">
                <a:solidFill>
                  <a:schemeClr val="tx2"/>
                </a:solidFill>
                <a:latin typeface="Constantia" pitchFamily="18" charset="0"/>
                <a:ea typeface="Arial"/>
              </a:defRPr>
            </a:lvl2pPr>
            <a:lvl3pPr marL="1143000" indent="-228600" algn="l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8C3836"/>
              </a:buClr>
              <a:buSzPct val="85000"/>
              <a:buFont typeface="Wingdings 2" pitchFamily="18" charset="2"/>
              <a:buChar char=""/>
              <a:defRPr kumimoji="0" lang="ru-RU" altLang="en-US" sz="17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3pPr>
            <a:lvl4pPr marL="1600200" indent="-228600" algn="l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A94543"/>
              </a:buClr>
              <a:buSzPct val="85000"/>
              <a:buFont typeface="Wingdings 2" pitchFamily="18" charset="2"/>
              <a:buChar char=""/>
              <a:defRPr kumimoji="0" lang="ru-RU" altLang="en-US" sz="15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4pPr>
            <a:lvl5pPr marL="2057400" indent="-228600" algn="l" rtl="0" eaLnBrk="1" fontAlgn="base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Clr>
                <a:srgbClr val="A94543"/>
              </a:buClr>
              <a:buSzPct val="85000"/>
              <a:buFont typeface="Wingdings 2" pitchFamily="18" charset="2"/>
              <a:buChar char=""/>
              <a:defRPr kumimoji="0" lang="ru-RU" altLang="en-US" sz="12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5pPr>
          </a:lstStyle>
          <a:p>
            <a:pPr marL="273050" lvl="0" indent="-273050" algn="just">
              <a:buNone/>
            </a:pPr>
            <a:r>
              <a:rPr sz="2600"/>
              <a:t>      В субботу перед светлым днем в храмах освящается обрядовая еда: пасха, кулич и крашенные яйца. </a:t>
            </a:r>
            <a:r>
              <a:rPr sz="2600" b="1"/>
              <a:t>Яйцо</a:t>
            </a:r>
            <a:r>
              <a:rPr sz="2600"/>
              <a:t> символизирует жизнь и возрождение. Издревле считается, что                 именно </a:t>
            </a:r>
            <a:r>
              <a:rPr sz="2600" b="1"/>
              <a:t>пасхальное</a:t>
            </a:r>
            <a:r>
              <a:rPr sz="2600"/>
              <a:t> освященное </a:t>
            </a:r>
            <a:r>
              <a:rPr sz="2600" b="1"/>
              <a:t>яйцо</a:t>
            </a:r>
            <a:r>
              <a:rPr sz="2600"/>
              <a:t> должно быть первой едой после 40-дневного поста.</a:t>
            </a:r>
            <a:endParaRPr sz="2600"/>
          </a:p>
        </p:txBody>
      </p:sp>
      <p:pic>
        <p:nvPicPr>
          <p:cNvPr id="13315" name="Picture 7" descr="4a"/>
          <p:cNvPicPr/>
          <p:nvPr/>
        </p:nvPicPr>
        <p:blipFill>
          <a:blip r:embed="rId2"/>
          <a:stretch>
            <a:fillRect/>
          </a:stretch>
        </p:blipFill>
        <p:spPr>
          <a:xfrm>
            <a:off x="2000250" y="2928938"/>
            <a:ext cx="5343525" cy="35718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28596" y="5000636"/>
            <a:ext cx="8229600" cy="990616"/>
          </a:xfrm>
        </p:spPr>
        <p:txBody>
          <a:bodyPr vert="horz" wrap="square" anchor="t" anchorCtr="0"/>
          <a:lstStyle>
            <a:lvl1pPr marL="273050" indent="-273050" algn="l" defTabSz="914400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kumimoji="0" lang="ru-RU" altLang="en-US" sz="22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1pPr>
            <a:lvl2pPr marL="742950" indent="-285750" algn="l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A94543"/>
              </a:buClr>
              <a:buSzPct val="85000"/>
              <a:buFont typeface="Wingdings 2" pitchFamily="18" charset="2"/>
              <a:buChar char=""/>
              <a:defRPr kumimoji="0" lang="ru-RU" altLang="en-US" sz="2000" b="0" i="0" u="none">
                <a:solidFill>
                  <a:schemeClr val="tx2"/>
                </a:solidFill>
                <a:latin typeface="Constantia" pitchFamily="18" charset="0"/>
                <a:ea typeface="Arial"/>
              </a:defRPr>
            </a:lvl2pPr>
            <a:lvl3pPr marL="1143000" indent="-228600" algn="l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8C3836"/>
              </a:buClr>
              <a:buSzPct val="85000"/>
              <a:buFont typeface="Wingdings 2" pitchFamily="18" charset="2"/>
              <a:buChar char=""/>
              <a:defRPr kumimoji="0" lang="ru-RU" altLang="en-US" sz="19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3pPr>
            <a:lvl4pPr marL="1600200" indent="-228600" algn="l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A94543"/>
              </a:buClr>
              <a:buSzPct val="85000"/>
              <a:buFont typeface="Wingdings 2" pitchFamily="18" charset="2"/>
              <a:buChar char=""/>
              <a:defRPr kumimoji="0" lang="ru-RU" altLang="en-US" sz="17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4pPr>
            <a:lvl5pPr marL="2057400" indent="-228600" algn="l" rtl="0" eaLnBrk="1" fontAlgn="base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Clr>
                <a:srgbClr val="A94543"/>
              </a:buClr>
              <a:buSzPct val="85000"/>
              <a:buFont typeface="Wingdings 2" pitchFamily="18" charset="2"/>
              <a:buChar char=""/>
              <a:defRPr kumimoji="0" lang="ru-RU" altLang="en-US" sz="14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5pPr>
          </a:lstStyle>
          <a:p>
            <a:pPr marL="274320" marR="0" lvl="0" indent="-274320" algn="just">
              <a:buFontTx/>
              <a:buNone/>
            </a:pPr>
            <a:r>
              <a:rPr sz="2400" b="1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    </a:t>
            </a:r>
            <a:r>
              <a:rPr sz="2400"/>
              <a:t>Хотя яйца красят в разные цвета, традиционным является красный, как цвет жизни и победы. </a:t>
            </a:r>
            <a:endParaRPr sz="2400" b="1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pic>
        <p:nvPicPr>
          <p:cNvPr id="14339" name="Picture 7" descr="110-1405"/>
          <p:cNvPicPr/>
          <p:nvPr/>
        </p:nvPicPr>
        <p:blipFill>
          <a:blip r:embed="rId2"/>
          <a:stretch>
            <a:fillRect/>
          </a:stretch>
        </p:blipFill>
        <p:spPr>
          <a:xfrm>
            <a:off x="1000125" y="642938"/>
            <a:ext cx="3735388" cy="37353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40" name="Picture 8" descr="1269903058_320x480"/>
          <p:cNvPicPr/>
          <p:nvPr/>
        </p:nvPicPr>
        <p:blipFill>
          <a:blip r:embed="rId3"/>
          <a:stretch>
            <a:fillRect/>
          </a:stretch>
        </p:blipFill>
        <p:spPr>
          <a:xfrm>
            <a:off x="5357812" y="428625"/>
            <a:ext cx="2743200" cy="41148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>
    <p:plus/>
  </p:transition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4724400"/>
            <a:ext cx="8229600" cy="1905000"/>
          </a:xfrm>
        </p:spPr>
        <p:txBody>
          <a:bodyPr vert="horz" wrap="square" anchor="t" anchorCtr="0"/>
          <a:lstStyle>
            <a:lvl1pPr marL="273050" indent="-273050" algn="l" defTabSz="914400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kumimoji="0" lang="ru-RU" altLang="en-US" sz="22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1pPr>
            <a:lvl2pPr marL="742950" indent="-285750" algn="l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A94543"/>
              </a:buClr>
              <a:buSzPct val="85000"/>
              <a:buFont typeface="Wingdings 2" pitchFamily="18" charset="2"/>
              <a:buChar char=""/>
              <a:defRPr kumimoji="0" lang="ru-RU" altLang="en-US" sz="2000" b="0" i="0" u="none">
                <a:solidFill>
                  <a:schemeClr val="tx2"/>
                </a:solidFill>
                <a:latin typeface="Constantia" pitchFamily="18" charset="0"/>
                <a:ea typeface="Arial"/>
              </a:defRPr>
            </a:lvl2pPr>
            <a:lvl3pPr marL="1143000" indent="-228600" algn="l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8C3836"/>
              </a:buClr>
              <a:buSzPct val="85000"/>
              <a:buFont typeface="Wingdings 2" pitchFamily="18" charset="2"/>
              <a:buChar char=""/>
              <a:defRPr kumimoji="0" lang="ru-RU" altLang="en-US" sz="19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3pPr>
            <a:lvl4pPr marL="1600200" indent="-228600" algn="l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A94543"/>
              </a:buClr>
              <a:buSzPct val="85000"/>
              <a:buFont typeface="Wingdings 2" pitchFamily="18" charset="2"/>
              <a:buChar char=""/>
              <a:defRPr kumimoji="0" lang="ru-RU" altLang="en-US" sz="17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4pPr>
            <a:lvl5pPr marL="2057400" indent="-228600" algn="l" rtl="0" eaLnBrk="1" fontAlgn="base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Clr>
                <a:srgbClr val="A94543"/>
              </a:buClr>
              <a:buSzPct val="85000"/>
              <a:buFont typeface="Wingdings 2" pitchFamily="18" charset="2"/>
              <a:buChar char=""/>
              <a:defRPr kumimoji="0" lang="ru-RU" altLang="en-US" sz="14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5pPr>
          </a:lstStyle>
          <a:p>
            <a:pPr marL="274320" marR="0" lvl="0" indent="-274320" algn="just">
              <a:lnSpc>
                <a:spcPct val="90000"/>
              </a:lnSpc>
              <a:buFontTx/>
              <a:buNone/>
            </a:pPr>
            <a:r>
              <a:rPr sz="2400"/>
              <a:t>     Разрисованные, расписные куриные яйца называются писанками.</a:t>
            </a:r>
            <a:r>
              <a:rPr sz="2400" i="1"/>
              <a:t> </a:t>
            </a:r>
            <a:r>
              <a:rPr sz="2400"/>
              <a:t>Позднее появились яйца из фарфора, серебра с украшениями из бисера, драгоценных камней. Считалось, что писанки в доме - это признак благополучия, согласия.</a:t>
            </a:r>
            <a:endParaRPr sz="2400"/>
          </a:p>
        </p:txBody>
      </p:sp>
      <p:pic>
        <p:nvPicPr>
          <p:cNvPr id="15363" name="Picture 7" descr="1269903058_320x480"/>
          <p:cNvPicPr/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1219200" y="304800"/>
            <a:ext cx="2844800" cy="42672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15364" name="Picture 8" descr="I:\IT\пасха\пасх я 9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5029200" y="381000"/>
            <a:ext cx="3032125" cy="41910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>
    <p:plus/>
  </p:transition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Содержимое 2"/>
          <p:cNvSpPr/>
          <p:nvPr>
            <p:ph sz="quarter" idx="4294967295"/>
          </p:nvPr>
        </p:nvSpPr>
        <p:spPr>
          <a:xfrm>
            <a:off x="428625" y="357188"/>
            <a:ext cx="8358188" cy="58324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anchor="t" anchorCtr="0"/>
          <a:lstStyle>
            <a:lvl1pPr marL="273050" indent="-273050" algn="l" defTabSz="914400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kumimoji="0" lang="ru-RU" altLang="en-US" sz="20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1pPr>
            <a:lvl2pPr marL="742950" indent="-285750" algn="l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A94543"/>
              </a:buClr>
              <a:buSzPct val="85000"/>
              <a:buFont typeface="Wingdings 2" pitchFamily="18" charset="2"/>
              <a:buChar char=""/>
              <a:defRPr kumimoji="0" lang="ru-RU" altLang="en-US" sz="1800" b="0" i="0" u="none">
                <a:solidFill>
                  <a:schemeClr val="tx2"/>
                </a:solidFill>
                <a:latin typeface="Constantia" pitchFamily="18" charset="0"/>
                <a:ea typeface="Arial"/>
              </a:defRPr>
            </a:lvl2pPr>
            <a:lvl3pPr marL="1143000" indent="-228600" algn="l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8C3836"/>
              </a:buClr>
              <a:buSzPct val="85000"/>
              <a:buFont typeface="Wingdings 2" pitchFamily="18" charset="2"/>
              <a:buChar char=""/>
              <a:defRPr kumimoji="0" lang="ru-RU" altLang="en-US" sz="17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3pPr>
            <a:lvl4pPr marL="1600200" indent="-228600" algn="l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A94543"/>
              </a:buClr>
              <a:buSzPct val="85000"/>
              <a:buFont typeface="Wingdings 2" pitchFamily="18" charset="2"/>
              <a:buChar char=""/>
              <a:defRPr kumimoji="0" lang="ru-RU" altLang="en-US" sz="15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4pPr>
            <a:lvl5pPr marL="2057400" indent="-228600" algn="l" rtl="0" eaLnBrk="1" fontAlgn="base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Clr>
                <a:srgbClr val="A94543"/>
              </a:buClr>
              <a:buSzPct val="85000"/>
              <a:buFont typeface="Wingdings 2" pitchFamily="18" charset="2"/>
              <a:buChar char=""/>
              <a:defRPr kumimoji="0" lang="ru-RU" altLang="en-US" sz="12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5pPr>
          </a:lstStyle>
          <a:p>
            <a:pPr marL="273050" lvl="0" indent="-273050" algn="just">
              <a:buNone/>
            </a:pPr>
            <a:r>
              <a:rPr sz="2600"/>
              <a:t>     Еще одним пасхальным блюдом является пасха-</a:t>
            </a:r>
            <a:endParaRPr sz="2600"/>
          </a:p>
          <a:p>
            <a:pPr marL="273050" lvl="0" indent="-273050" algn="just">
              <a:buNone/>
            </a:pPr>
            <a:r>
              <a:rPr sz="2600"/>
              <a:t>    это творог со сливками или сметаной, спрессованный в виде усеченной пирамидки, на боковых сторонах которой изображен крест и надписи «ХВ» («Христос Воскресе»). Пасха символизирует Гроб Господень.</a:t>
            </a:r>
            <a:endParaRPr sz="2600"/>
          </a:p>
          <a:p>
            <a:pPr marL="273050" lvl="0" indent="-273050">
              <a:buNone/>
            </a:pPr>
            <a:r>
              <a:rPr sz="2600"/>
              <a:t>  </a:t>
            </a:r>
            <a:endParaRPr sz="2600"/>
          </a:p>
        </p:txBody>
      </p:sp>
      <p:pic>
        <p:nvPicPr>
          <p:cNvPr id="16387" name="Рисунок 3" descr="1555446005_123456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1000125" y="2928938"/>
            <a:ext cx="4103688" cy="34559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88" name="Рисунок 4" descr="D5PkB18X4AAiBaD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5643562" y="3000375"/>
            <a:ext cx="2798762" cy="33131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Содержимое 1"/>
          <p:cNvSpPr>
            <a:spLocks noGrp="1"/>
          </p:cNvSpPr>
          <p:nvPr>
            <p:ph idx="4294967295"/>
          </p:nvPr>
        </p:nvSpPr>
        <p:spPr>
          <a:xfrm>
            <a:off x="285720" y="285728"/>
            <a:ext cx="8572560" cy="1214446"/>
          </a:xfrm>
        </p:spPr>
        <p:txBody>
          <a:bodyPr vert="horz" wrap="square" anchor="t" anchorCtr="0"/>
          <a:lstStyle>
            <a:lvl1pPr marL="273050" indent="-2730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/>
              <a:buChar char=""/>
              <a:defRPr kumimoji="0" lang="ru-RU" altLang="en-US" sz="2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lang="ru-RU" altLang="en-US" sz="21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9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ts val="34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marR="0" lvl="0" indent="-274320" algn="ctr">
              <a:lnSpc>
                <a:spcPct val="90000"/>
              </a:lnSpc>
              <a:buNone/>
            </a:pPr>
            <a:r>
              <a:rPr sz="2400" b="1">
                <a:solidFill>
                  <a:srgbClr val="C00000"/>
                </a:solidFill>
              </a:rPr>
              <a:t>Празднование Пасхи в истории. </a:t>
            </a:r>
            <a:endParaRPr sz="2400" b="1">
              <a:solidFill>
                <a:srgbClr val="C00000"/>
              </a:solidFill>
            </a:endParaRPr>
          </a:p>
          <a:p>
            <a:pPr marL="274320" marR="0" lvl="0" indent="-274320" algn="ctr">
              <a:lnSpc>
                <a:spcPct val="90000"/>
              </a:lnSpc>
              <a:buNone/>
            </a:pPr>
            <a:r>
              <a:rPr sz="2400" b="1">
                <a:solidFill>
                  <a:srgbClr val="C00000"/>
                </a:solidFill>
              </a:rPr>
              <a:t>Почему восресенье называется воскресеньем?</a:t>
            </a:r>
            <a:endParaRPr sz="2400">
              <a:solidFill>
                <a:srgbClr val="C00000"/>
              </a:solidFill>
            </a:endParaRPr>
          </a:p>
          <a:p>
            <a:pPr marL="274320" marR="0" lvl="0" indent="-274320" algn="just">
              <a:lnSpc>
                <a:spcPct val="90000"/>
              </a:lnSpc>
              <a:buNone/>
            </a:pPr>
            <a:r>
              <a:rPr sz="2200"/>
              <a:t>               </a:t>
            </a:r>
            <a:endParaRPr sz="2200"/>
          </a:p>
        </p:txBody>
      </p:sp>
      <p:pic>
        <p:nvPicPr>
          <p:cNvPr id="17411" name="Рисунок 2" descr="19968679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142875" y="877888"/>
            <a:ext cx="3857625" cy="5194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2" name="Прямоугольник 3"/>
          <p:cNvSpPr/>
          <p:nvPr/>
        </p:nvSpPr>
        <p:spPr>
          <a:xfrm>
            <a:off x="3714750" y="1357312"/>
            <a:ext cx="5143500" cy="4894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5pPr>
          </a:lstStyle>
          <a:p>
            <a:pPr marL="0" lvl="0" indent="0" algn="just"/>
            <a:r>
              <a:rPr sz="2400"/>
              <a:t>            От христианского праздника Пасхи  в честь воскресшего в третий день после распятия Исуса Христа происходит и современное название дня недели - </a:t>
            </a:r>
            <a:r>
              <a:rPr sz="2400" b="1"/>
              <a:t>воскресенье</a:t>
            </a:r>
            <a:r>
              <a:rPr sz="2400"/>
              <a:t>. </a:t>
            </a:r>
            <a:endParaRPr sz="2400"/>
          </a:p>
          <a:p>
            <a:pPr marL="0" lvl="0" indent="0" algn="just"/>
            <a:r>
              <a:rPr sz="2400"/>
              <a:t>           Каждое воскресенье недели на протяжении всего года христиане особенно отмечают молитвой и торжественной службой в храме. </a:t>
            </a:r>
            <a:endParaRPr sz="2400"/>
          </a:p>
          <a:p>
            <a:pPr marL="0" lvl="0" indent="0" algn="just"/>
            <a:r>
              <a:rPr sz="2400"/>
              <a:t>Воскресенье еще называют «</a:t>
            </a:r>
            <a:r>
              <a:rPr sz="2400" b="1"/>
              <a:t>малой Пасхой</a:t>
            </a:r>
            <a:r>
              <a:rPr sz="2400"/>
              <a:t>». </a:t>
            </a:r>
            <a:endParaRPr sz="24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0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8" dur="2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Содержимое 1"/>
          <p:cNvSpPr>
            <a:spLocks noGrp="1"/>
          </p:cNvSpPr>
          <p:nvPr>
            <p:ph idx="4294967295"/>
          </p:nvPr>
        </p:nvSpPr>
        <p:spPr>
          <a:xfrm>
            <a:off x="285720" y="1071546"/>
            <a:ext cx="8401080" cy="2286016"/>
          </a:xfrm>
        </p:spPr>
        <p:txBody>
          <a:bodyPr vert="horz" wrap="square" anchor="t" anchorCtr="0"/>
          <a:lstStyle>
            <a:lvl1pPr marL="273050" indent="-2730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/>
              <a:buChar char=""/>
              <a:defRPr kumimoji="0" lang="ru-RU" altLang="en-US" sz="2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lang="ru-RU" altLang="en-US" sz="21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9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ts val="34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marR="0" lvl="0" indent="-274320" algn="just">
              <a:lnSpc>
                <a:spcPct val="90000"/>
              </a:lnSpc>
              <a:buNone/>
            </a:pPr>
            <a:r>
              <a:rPr sz="2200"/>
              <a:t>            Всю Страстную седмицу, предшествующую Пасхе, каждый из дней которой называется Великим, православные христиане совершают службы и вспоминают Страсти Христовы, последние дни земной жизни Спасителя, Его страдания, распятие, смерть на Кресте, погребение, схождение во ад и Воскресение. </a:t>
            </a:r>
            <a:endParaRPr sz="2200"/>
          </a:p>
          <a:p>
            <a:pPr marL="274320" marR="0" lvl="0" indent="-274320" algn="just">
              <a:lnSpc>
                <a:spcPct val="90000"/>
              </a:lnSpc>
              <a:buNone/>
            </a:pPr>
            <a:r>
              <a:rPr sz="2200"/>
              <a:t> </a:t>
            </a:r>
            <a:endParaRPr sz="2200"/>
          </a:p>
        </p:txBody>
      </p:sp>
      <p:sp>
        <p:nvSpPr>
          <p:cNvPr id="18435" name="TextBox 6"/>
          <p:cNvSpPr/>
          <p:nvPr/>
        </p:nvSpPr>
        <p:spPr>
          <a:xfrm>
            <a:off x="714375" y="500062"/>
            <a:ext cx="76438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5pPr>
          </a:lstStyle>
          <a:p>
            <a:pPr marL="0" lvl="0" indent="0" algn="ctr"/>
            <a:r>
              <a:rPr sz="2800" b="1">
                <a:solidFill>
                  <a:srgbClr val="C00000"/>
                </a:solidFill>
              </a:rPr>
              <a:t>Православная пасхальная служба</a:t>
            </a:r>
            <a:endParaRPr sz="2800">
              <a:solidFill>
                <a:srgbClr val="C00000"/>
              </a:solidFill>
            </a:endParaRPr>
          </a:p>
        </p:txBody>
      </p:sp>
      <p:sp>
        <p:nvSpPr>
          <p:cNvPr id="18436" name="Прямоугольник 4"/>
          <p:cNvSpPr/>
          <p:nvPr/>
        </p:nvSpPr>
        <p:spPr>
          <a:xfrm>
            <a:off x="4357688" y="3000375"/>
            <a:ext cx="4572000" cy="31400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5pPr>
          </a:lstStyle>
          <a:p>
            <a:pPr marL="0" lvl="0" indent="0" algn="just"/>
            <a:r>
              <a:rPr sz="2200" b="1"/>
              <a:t>      Пасхальная служба</a:t>
            </a:r>
            <a:r>
              <a:rPr sz="2200"/>
              <a:t>, как и в древности, совершается ночью. Богослужение начинается за два часа до полуночи Воскресной полунощницей, во время которой читают канон Великой субботы «</a:t>
            </a:r>
            <a:r>
              <a:rPr sz="2200" i="1"/>
              <a:t>Волною морскою</a:t>
            </a:r>
            <a:r>
              <a:rPr sz="2200"/>
              <a:t>». После полунощницы начинается подготовка к Крестному ходу.</a:t>
            </a:r>
            <a:endParaRPr sz="2200"/>
          </a:p>
        </p:txBody>
      </p:sp>
      <p:pic>
        <p:nvPicPr>
          <p:cNvPr id="18437" name="Рисунок 5" descr="IMG_0898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428625" y="3286125"/>
            <a:ext cx="3786188" cy="26638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TextBox 6"/>
          <p:cNvSpPr/>
          <p:nvPr/>
        </p:nvSpPr>
        <p:spPr>
          <a:xfrm>
            <a:off x="142875" y="642938"/>
            <a:ext cx="5000625" cy="20621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5pPr>
          </a:lstStyle>
          <a:p>
            <a:pPr marL="0" lvl="0" indent="0" algn="just"/>
            <a:r>
              <a:rPr sz="2200"/>
              <a:t>     На Пасху принято христосоваться - поздравлять друг друга с великим праздником и обмениваться крашеными яйцами, как символом жизни, трижды целуя друг друга.</a:t>
            </a:r>
            <a:endParaRPr sz="2200"/>
          </a:p>
          <a:p>
            <a:pPr marL="0" lvl="0" indent="0" algn="just"/>
          </a:p>
        </p:txBody>
      </p:sp>
      <p:pic>
        <p:nvPicPr>
          <p:cNvPr id="19459" name="Рисунок 7" descr="Пасхальное целование на Руси"/>
          <p:cNvPicPr/>
          <p:nvPr/>
        </p:nvPicPr>
        <p:blipFill>
          <a:blip r:embed="rId2"/>
          <a:stretch>
            <a:fillRect/>
          </a:stretch>
        </p:blipFill>
        <p:spPr>
          <a:xfrm>
            <a:off x="4992688" y="420688"/>
            <a:ext cx="3657600" cy="251142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19460" name="Содержимое 8" descr="Пасхальный кулич и яйца. Пасхальные яйца красного цвета как символ возрождения"/>
          <p:cNvPicPr/>
          <p:nvPr>
            <p:ph idx="4294967295"/>
          </p:nvPr>
        </p:nvPicPr>
        <p:blipFill>
          <a:blip r:embed="rId3"/>
          <a:stretch>
            <a:fillRect/>
          </a:stretch>
        </p:blipFill>
        <p:spPr bwMode="auto">
          <a:xfrm>
            <a:off x="354012" y="2992438"/>
            <a:ext cx="4510088" cy="26590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9461" name="TextBox 9"/>
          <p:cNvSpPr/>
          <p:nvPr/>
        </p:nvSpPr>
        <p:spPr>
          <a:xfrm>
            <a:off x="4714875" y="2857500"/>
            <a:ext cx="4000500" cy="3816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5pPr>
          </a:lstStyle>
          <a:p>
            <a:pPr marL="0" lvl="0" indent="0" algn="just"/>
            <a:r>
              <a:rPr sz="2200" b="1"/>
              <a:t>          Окрашенное</a:t>
            </a:r>
            <a:r>
              <a:rPr sz="2200"/>
              <a:t> в красный цвет луковой шелухой яйцо раньше называли крашенка, расписное — писанка, а деревянные пасхальные яйца — яйчата. </a:t>
            </a:r>
            <a:endParaRPr sz="2200"/>
          </a:p>
          <a:p>
            <a:pPr marL="0" lvl="0" indent="0" algn="just"/>
            <a:r>
              <a:rPr sz="2200"/>
              <a:t>       Яйцо красного цвета знаменует для людей возрождение кровью Христовой.</a:t>
            </a:r>
            <a:endParaRPr sz="22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4" fill="hold" nodeType="afterEffect"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8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2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Содержимое 1"/>
          <p:cNvSpPr/>
          <p:nvPr>
            <p:ph idx="4294967295"/>
          </p:nvPr>
        </p:nvSpPr>
        <p:spPr>
          <a:xfrm>
            <a:off x="428625" y="142875"/>
            <a:ext cx="8229600" cy="375761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anchor="t" anchorCtr="0"/>
          <a:lstStyle>
            <a:lvl1pPr marL="273050" indent="-2730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/>
              <a:buChar char=""/>
              <a:defRPr kumimoji="0" lang="ru-RU" altLang="en-US" sz="2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lang="ru-RU" altLang="en-US" sz="21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9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ts val="34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lvl="0" indent="-273050" algn="just">
              <a:buNone/>
            </a:pPr>
            <a:r>
              <a:rPr sz="2200"/>
              <a:t>             Другие цвета и узоры, которыми расписывают яйца, — это нововведение, как и термонаклейки с изображением лика Христа, Богородицы, изображениями храмов и надписями. Вся эта «полиграфия» обычно широко представлена на прилавках магазинов в предпасхальные недели, однако у православных христиан такие термонаклейки не приветствуются, так как после того, как ее счистят с пасхального яйца, она вместе с изображением Исуса Христа или Богородицы </a:t>
            </a:r>
            <a:r>
              <a:rPr sz="2200" b="1"/>
              <a:t>отправляется прямиком в мусорное ведро, что не допустимо.</a:t>
            </a:r>
            <a:endParaRPr sz="2200"/>
          </a:p>
          <a:p>
            <a:pPr marL="273050" lvl="0" indent="-273050"/>
          </a:p>
        </p:txBody>
      </p:sp>
      <p:pic>
        <p:nvPicPr>
          <p:cNvPr id="20483" name="Рисунок 3" descr="Термонаклейки на пасхальные яйца с изображением Христа, Богородицы. Такие наклейки у православных христиан НЕ приветствуются, потому как после того, как их счистят с пасхальных яиц, они вместе с изображением Исуса Христа или Богородицы отправляется прямиком в мусорное ведро, что недопустимо"/>
          <p:cNvPicPr/>
          <p:nvPr/>
        </p:nvPicPr>
        <p:blipFill>
          <a:blip r:embed="rId2"/>
          <a:stretch>
            <a:fillRect/>
          </a:stretch>
        </p:blipFill>
        <p:spPr>
          <a:xfrm>
            <a:off x="2000250" y="3714750"/>
            <a:ext cx="5000625" cy="27860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Содержимое 1"/>
          <p:cNvSpPr>
            <a:spLocks noGrp="1"/>
          </p:cNvSpPr>
          <p:nvPr>
            <p:ph idx="4294967295"/>
          </p:nvPr>
        </p:nvSpPr>
        <p:spPr>
          <a:xfrm>
            <a:off x="214282" y="357166"/>
            <a:ext cx="8715436" cy="2143140"/>
          </a:xfrm>
        </p:spPr>
        <p:txBody>
          <a:bodyPr vert="horz" wrap="square" anchor="t" anchorCtr="0"/>
          <a:lstStyle>
            <a:lvl1pPr marL="273050" indent="-2730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/>
              <a:buChar char=""/>
              <a:defRPr kumimoji="0" lang="ru-RU" altLang="en-US" sz="2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lang="ru-RU" altLang="en-US" sz="21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9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ts val="34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marR="0" lvl="0" indent="-274320" algn="ctr">
              <a:lnSpc>
                <a:spcPct val="80000"/>
              </a:lnSpc>
              <a:buNone/>
            </a:pPr>
            <a:r>
              <a:rPr b="1">
                <a:solidFill>
                  <a:srgbClr val="C00000"/>
                </a:solidFill>
              </a:rPr>
              <a:t>Храмы Воскресения Христова</a:t>
            </a:r>
            <a:endParaRPr b="1">
              <a:solidFill>
                <a:srgbClr val="C00000"/>
              </a:solidFill>
            </a:endParaRPr>
          </a:p>
          <a:p>
            <a:pPr marL="274320" marR="0" lvl="0" indent="-274320" algn="just">
              <a:lnSpc>
                <a:spcPct val="80000"/>
              </a:lnSpc>
              <a:buNone/>
            </a:pPr>
            <a:r>
              <a:rPr sz="2400"/>
              <a:t>                 Самым известным </a:t>
            </a:r>
            <a:r>
              <a:rPr sz="2400" b="1"/>
              <a:t>храмом Воскресения Христова</a:t>
            </a:r>
            <a:r>
              <a:rPr sz="2400"/>
              <a:t> является </a:t>
            </a:r>
            <a:r>
              <a:rPr sz="2400" b="1"/>
              <a:t>Храм Гроба Господня</a:t>
            </a:r>
            <a:r>
              <a:rPr sz="2400"/>
              <a:t>(Иерусалимский храм Воскресения Христова) он был воздвигнут на месте реальных исторических событий Распятия, Погребения и Воскресения Христа.</a:t>
            </a:r>
            <a:endParaRPr sz="2400"/>
          </a:p>
          <a:p>
            <a:pPr marL="274320" marR="0" lvl="0" indent="-274320">
              <a:lnSpc>
                <a:spcPct val="80000"/>
              </a:lnSpc>
              <a:buNone/>
            </a:pPr>
            <a:endParaRPr sz="2200"/>
          </a:p>
        </p:txBody>
      </p:sp>
      <p:pic>
        <p:nvPicPr>
          <p:cNvPr id="21507" name="Рисунок 3" descr="Иерусалимский храм Воскресения Христова. 325-326 гг."/>
          <p:cNvPicPr/>
          <p:nvPr/>
        </p:nvPicPr>
        <p:blipFill>
          <a:blip r:embed="rId2"/>
          <a:stretch>
            <a:fillRect/>
          </a:stretch>
        </p:blipFill>
        <p:spPr>
          <a:xfrm>
            <a:off x="1643062" y="2714625"/>
            <a:ext cx="5857875" cy="34290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Содержимое 1"/>
          <p:cNvSpPr/>
          <p:nvPr>
            <p:ph idx="4294967295"/>
          </p:nvPr>
        </p:nvSpPr>
        <p:spPr>
          <a:xfrm>
            <a:off x="457200" y="500062"/>
            <a:ext cx="8229600" cy="559593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anchor="t" anchorCtr="0"/>
          <a:lstStyle>
            <a:lvl1pPr marL="273050" indent="-2730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/>
              <a:buChar char=""/>
              <a:defRPr kumimoji="0" lang="ru-RU" altLang="en-US" sz="2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lang="ru-RU" altLang="en-US" sz="21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9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ts val="34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lvl="0" indent="-273050">
              <a:buNone/>
            </a:pPr>
            <a:r>
              <a:rPr sz="2400"/>
              <a:t>             В Москве сохранились несколько храмов в честь праздника Пасхи, один из них — </a:t>
            </a:r>
            <a:r>
              <a:rPr sz="2400" b="1"/>
              <a:t>храм Воскресения Словущего на Успенском Вражке</a:t>
            </a:r>
            <a:r>
              <a:rPr sz="2400"/>
              <a:t>. </a:t>
            </a:r>
            <a:endParaRPr sz="2400"/>
          </a:p>
        </p:txBody>
      </p:sp>
      <p:pic>
        <p:nvPicPr>
          <p:cNvPr id="22531" name="Рисунок 3" descr="Храм Воскресения Словущего на Успенском Вражке (РПЦ). Москва"/>
          <p:cNvPicPr/>
          <p:nvPr/>
        </p:nvPicPr>
        <p:blipFill>
          <a:blip r:embed="rId2"/>
          <a:stretch>
            <a:fillRect/>
          </a:stretch>
        </p:blipFill>
        <p:spPr>
          <a:xfrm>
            <a:off x="1714500" y="2000250"/>
            <a:ext cx="5715000" cy="40719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Содержимое 1"/>
          <p:cNvSpPr/>
          <p:nvPr>
            <p:ph idx="4294967295"/>
          </p:nvPr>
        </p:nvSpPr>
        <p:spPr>
          <a:xfrm>
            <a:off x="457200" y="500062"/>
            <a:ext cx="8229600" cy="559593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anchor="t" anchorCtr="0"/>
          <a:lstStyle>
            <a:lvl1pPr marL="273050" indent="-2730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/>
              <a:buChar char=""/>
              <a:defRPr kumimoji="0" lang="ru-RU" altLang="en-US" sz="2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lang="ru-RU" altLang="en-US" sz="21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9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ts val="34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lvl="0" indent="-273050" algn="just">
              <a:buNone/>
            </a:pPr>
            <a:r>
              <a:rPr sz="2200"/>
              <a:t>               Во времена Золотой Орды в Коломенском посаде был воздвигнут храм во имя Николы «Мокрого», упомянутый в писцовых книгах 1577—1578 годах. В начале ХVIII века на его месте построен храм с главным престолом в честь Воскресения Словущего и придельным храмом во имя святителя Николы. В народе этот храм до сих пор многие знают как храм Воскресения Христова</a:t>
            </a:r>
            <a:r>
              <a:rPr sz="2400"/>
              <a:t>.</a:t>
            </a:r>
            <a:endParaRPr sz="2400"/>
          </a:p>
          <a:p>
            <a:pPr marL="273050" lvl="0" indent="-273050" algn="just"/>
            <a:endParaRPr sz="2400"/>
          </a:p>
        </p:txBody>
      </p:sp>
      <p:pic>
        <p:nvPicPr>
          <p:cNvPr id="23555" name="Рисунок 3" descr="Храм св. Николы РПсЦ в г. Коломне"/>
          <p:cNvPicPr/>
          <p:nvPr/>
        </p:nvPicPr>
        <p:blipFill>
          <a:blip r:embed="rId2"/>
          <a:stretch>
            <a:fillRect/>
          </a:stretch>
        </p:blipFill>
        <p:spPr>
          <a:xfrm>
            <a:off x="1928812" y="3286125"/>
            <a:ext cx="5500688" cy="32146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Содержимое 1"/>
          <p:cNvSpPr/>
          <p:nvPr>
            <p:ph idx="4294967295"/>
          </p:nvPr>
        </p:nvSpPr>
        <p:spPr>
          <a:xfrm>
            <a:off x="285750" y="500062"/>
            <a:ext cx="8501062" cy="559593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anchor="t" anchorCtr="0"/>
          <a:lstStyle>
            <a:lvl1pPr marL="273050" indent="-2730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/>
              <a:buChar char=""/>
              <a:defRPr kumimoji="0" lang="ru-RU" altLang="en-US" sz="2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lang="ru-RU" altLang="en-US" sz="21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9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ts val="34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lvl="0" indent="-273050" algn="just">
              <a:buNone/>
            </a:pPr>
            <a:r>
              <a:rPr b="1"/>
              <a:t>             </a:t>
            </a:r>
            <a:r>
              <a:rPr sz="2400" b="1"/>
              <a:t>Праздник Светлой Пасхи</a:t>
            </a:r>
            <a:r>
              <a:rPr sz="2400"/>
              <a:t> — самый любимый Праздник еще с детства, он всегда радостный, особенно теплый и торжественный! Особенно много радости он приносит детям, а каждый верующий старается подать пасхальное яйцо, кулич или сладости, в первую очередь именно ребенку.</a:t>
            </a:r>
            <a:endParaRPr sz="2400"/>
          </a:p>
          <a:p>
            <a:pPr marL="273050" lvl="0" indent="-273050"/>
          </a:p>
        </p:txBody>
      </p:sp>
      <p:pic>
        <p:nvPicPr>
          <p:cNvPr id="24579" name="Рисунок 3" descr="Катание яиц — пасхальная забава для малышей"/>
          <p:cNvPicPr/>
          <p:nvPr/>
        </p:nvPicPr>
        <p:blipFill>
          <a:blip r:embed="rId2"/>
          <a:stretch>
            <a:fillRect/>
          </a:stretch>
        </p:blipFill>
        <p:spPr>
          <a:xfrm>
            <a:off x="1643062" y="2928938"/>
            <a:ext cx="5715000" cy="32861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Rectangle 2"/>
          <p:cNvSpPr/>
          <p:nvPr>
            <p:ph type="body" sz="half" idx="4294967295"/>
          </p:nvPr>
        </p:nvSpPr>
        <p:spPr>
          <a:xfrm>
            <a:off x="428625" y="4214812"/>
            <a:ext cx="8229600" cy="291941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anchor="t" anchorCtr="0"/>
          <a:lstStyle>
            <a:lvl1pPr marL="273050" indent="-273050" algn="l" defTabSz="914400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kumimoji="0" lang="ru-RU" altLang="en-US" sz="22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1pPr>
            <a:lvl2pPr marL="742950" indent="-285750" algn="l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A94543"/>
              </a:buClr>
              <a:buSzPct val="85000"/>
              <a:buFont typeface="Wingdings 2" pitchFamily="18" charset="2"/>
              <a:buChar char=""/>
              <a:defRPr kumimoji="0" lang="ru-RU" altLang="en-US" sz="2000" b="0" i="0" u="none">
                <a:solidFill>
                  <a:schemeClr val="tx2"/>
                </a:solidFill>
                <a:latin typeface="Constantia" pitchFamily="18" charset="0"/>
                <a:ea typeface="Arial"/>
              </a:defRPr>
            </a:lvl2pPr>
            <a:lvl3pPr marL="1143000" indent="-228600" algn="l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8C3836"/>
              </a:buClr>
              <a:buSzPct val="85000"/>
              <a:buFont typeface="Wingdings 2" pitchFamily="18" charset="2"/>
              <a:buChar char=""/>
              <a:defRPr kumimoji="0" lang="ru-RU" altLang="en-US" sz="19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3pPr>
            <a:lvl4pPr marL="1600200" indent="-228600" algn="l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A94543"/>
              </a:buClr>
              <a:buSzPct val="85000"/>
              <a:buFont typeface="Wingdings 2" pitchFamily="18" charset="2"/>
              <a:buChar char=""/>
              <a:defRPr kumimoji="0" lang="ru-RU" altLang="en-US" sz="17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4pPr>
            <a:lvl5pPr marL="2057400" indent="-228600" algn="l" rtl="0" eaLnBrk="1" fontAlgn="base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Clr>
                <a:srgbClr val="A94543"/>
              </a:buClr>
              <a:buSzPct val="85000"/>
              <a:buFont typeface="Wingdings 2" pitchFamily="18" charset="2"/>
              <a:buChar char=""/>
              <a:defRPr kumimoji="0" lang="ru-RU" altLang="en-US" sz="14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5pPr>
          </a:lstStyle>
          <a:p>
            <a:pPr marL="273050" lvl="0" indent="-273050" algn="just">
              <a:lnSpc>
                <a:spcPct val="90000"/>
              </a:lnSpc>
              <a:buFontTx/>
              <a:buNone/>
            </a:pPr>
            <a:r>
              <a:rPr sz="2400"/>
              <a:t>    Игры с яйцами:</a:t>
            </a:r>
            <a:endParaRPr sz="2400"/>
          </a:p>
          <a:p>
            <a:pPr marL="273050" lvl="0" indent="-273050" algn="just">
              <a:lnSpc>
                <a:spcPct val="90000"/>
              </a:lnSpc>
              <a:buFontTx/>
              <a:buNone/>
            </a:pPr>
            <a:r>
              <a:rPr sz="2400"/>
              <a:t> -  Раскручивали яйца на поверхности стола или на лавке - чье будет дольше вертеться. </a:t>
            </a:r>
            <a:endParaRPr sz="2400"/>
          </a:p>
          <a:p>
            <a:pPr marL="273050" lvl="0" indent="-273050" algn="just">
              <a:lnSpc>
                <a:spcPct val="90000"/>
              </a:lnSpc>
              <a:buFontTx/>
              <a:buNone/>
            </a:pPr>
            <a:r>
              <a:rPr sz="2400"/>
              <a:t> - Скатывали с положенной наклонно доски - чье яйцо покатится дальше. </a:t>
            </a:r>
            <a:endParaRPr sz="2400"/>
          </a:p>
          <a:p>
            <a:pPr marL="273050" lvl="0" indent="-273050" algn="just">
              <a:lnSpc>
                <a:spcPct val="90000"/>
              </a:lnSpc>
              <a:buFontTx/>
              <a:buNone/>
            </a:pPr>
            <a:r>
              <a:rPr sz="2400"/>
              <a:t> - Ударяли яйца друг о друга концами - чье самое крепкое. </a:t>
            </a:r>
            <a:endParaRPr sz="2400"/>
          </a:p>
        </p:txBody>
      </p:sp>
      <p:pic>
        <p:nvPicPr>
          <p:cNvPr id="25603" name="Picture 3" descr="PashaDoRevolyucii03"/>
          <p:cNvPicPr/>
          <p:nvPr/>
        </p:nvPicPr>
        <p:blipFill>
          <a:blip r:embed="rId2"/>
          <a:stretch>
            <a:fillRect/>
          </a:stretch>
        </p:blipFill>
        <p:spPr>
          <a:xfrm>
            <a:off x="1857375" y="428625"/>
            <a:ext cx="5715000" cy="3692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>
    <p:plus/>
  </p:transition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Rectangle 6"/>
          <p:cNvSpPr/>
          <p:nvPr>
            <p:ph type="body" sz="half" idx="4294967295"/>
          </p:nvPr>
        </p:nvSpPr>
        <p:spPr>
          <a:xfrm>
            <a:off x="285750" y="928688"/>
            <a:ext cx="4038600" cy="452596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anchor="t" anchorCtr="0"/>
          <a:lstStyle>
            <a:lvl1pPr marL="273050" indent="-273050" algn="l" defTabSz="914400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kumimoji="0" lang="ru-RU" altLang="en-US" sz="22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1pPr>
            <a:lvl2pPr marL="742950" indent="-285750" algn="l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A94543"/>
              </a:buClr>
              <a:buSzPct val="85000"/>
              <a:buFont typeface="Wingdings 2" pitchFamily="18" charset="2"/>
              <a:buChar char=""/>
              <a:defRPr kumimoji="0" lang="ru-RU" altLang="en-US" sz="2000" b="0" i="0" u="none">
                <a:solidFill>
                  <a:schemeClr val="tx2"/>
                </a:solidFill>
                <a:latin typeface="Constantia" pitchFamily="18" charset="0"/>
                <a:ea typeface="Arial"/>
              </a:defRPr>
            </a:lvl2pPr>
            <a:lvl3pPr marL="1143000" indent="-228600" algn="l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8C3836"/>
              </a:buClr>
              <a:buSzPct val="85000"/>
              <a:buFont typeface="Wingdings 2" pitchFamily="18" charset="2"/>
              <a:buChar char=""/>
              <a:defRPr kumimoji="0" lang="ru-RU" altLang="en-US" sz="19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3pPr>
            <a:lvl4pPr marL="1600200" indent="-228600" algn="l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A94543"/>
              </a:buClr>
              <a:buSzPct val="85000"/>
              <a:buFont typeface="Wingdings 2" pitchFamily="18" charset="2"/>
              <a:buChar char=""/>
              <a:defRPr kumimoji="0" lang="ru-RU" altLang="en-US" sz="17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4pPr>
            <a:lvl5pPr marL="2057400" indent="-228600" algn="l" rtl="0" eaLnBrk="1" fontAlgn="base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Clr>
                <a:srgbClr val="A94543"/>
              </a:buClr>
              <a:buSzPct val="85000"/>
              <a:buFont typeface="Wingdings 2" pitchFamily="18" charset="2"/>
              <a:buChar char=""/>
              <a:defRPr kumimoji="0" lang="ru-RU" altLang="en-US" sz="14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5pPr>
          </a:lstStyle>
          <a:p>
            <a:pPr marL="273050" lvl="0" indent="-273050" algn="just">
              <a:lnSpc>
                <a:spcPct val="90000"/>
              </a:lnSpc>
              <a:buFontTx/>
              <a:buNone/>
            </a:pPr>
            <a:r>
              <a:rPr sz="2400" b="1">
                <a:solidFill>
                  <a:schemeClr val="bg1"/>
                </a:solidFill>
              </a:rPr>
              <a:t>    </a:t>
            </a:r>
            <a:r>
              <a:rPr sz="2400"/>
              <a:t>Любимой пасхальной забавой всегда было катание яиц. Яйца катали с бугорочка. Если скатившееся яйцо ударялось о какое-нибудь из лежащих на земле, играющий брал это яйцо себе. Опытные игроки выбирали яйца особой формы - чтобы легко разбивало другие яйца, а само оставалось цело.</a:t>
            </a:r>
            <a:endParaRPr sz="2400"/>
          </a:p>
        </p:txBody>
      </p:sp>
      <p:pic>
        <p:nvPicPr>
          <p:cNvPr id="26627" name="Picture 2" descr="Картинка 55 из 3667">
            <a:hlinkClick r:id="rId3" invalidUrl="" action="" tgtFrame="" tooltip=""/>
          </p:cNvPr>
          <p:cNvPicPr/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4786312" y="571500"/>
            <a:ext cx="3636962" cy="5638800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 spd="slow">
    <p:plus/>
  </p:transition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4319588"/>
            <a:ext cx="8858280" cy="2538412"/>
          </a:xfrm>
        </p:spPr>
        <p:txBody>
          <a:bodyPr vert="horz" wrap="square" anchor="t" anchorCtr="0"/>
          <a:lstStyle>
            <a:lvl1pPr marL="273050" indent="-273050" algn="l" defTabSz="914400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kumimoji="0" lang="ru-RU" altLang="en-US" sz="22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1pPr>
            <a:lvl2pPr marL="742950" indent="-285750" algn="l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A94543"/>
              </a:buClr>
              <a:buSzPct val="85000"/>
              <a:buFont typeface="Wingdings 2" pitchFamily="18" charset="2"/>
              <a:buChar char=""/>
              <a:defRPr kumimoji="0" lang="ru-RU" altLang="en-US" sz="2000" b="0" i="0" u="none">
                <a:solidFill>
                  <a:schemeClr val="tx2"/>
                </a:solidFill>
                <a:latin typeface="Constantia" pitchFamily="18" charset="0"/>
                <a:ea typeface="Arial"/>
              </a:defRPr>
            </a:lvl2pPr>
            <a:lvl3pPr marL="1143000" indent="-228600" algn="l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8C3836"/>
              </a:buClr>
              <a:buSzPct val="85000"/>
              <a:buFont typeface="Wingdings 2" pitchFamily="18" charset="2"/>
              <a:buChar char=""/>
              <a:defRPr kumimoji="0" lang="ru-RU" altLang="en-US" sz="19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3pPr>
            <a:lvl4pPr marL="1600200" indent="-228600" algn="l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A94543"/>
              </a:buClr>
              <a:buSzPct val="85000"/>
              <a:buFont typeface="Wingdings 2" pitchFamily="18" charset="2"/>
              <a:buChar char=""/>
              <a:defRPr kumimoji="0" lang="ru-RU" altLang="en-US" sz="17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4pPr>
            <a:lvl5pPr marL="2057400" indent="-228600" algn="l" rtl="0" eaLnBrk="1" fontAlgn="base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Clr>
                <a:srgbClr val="A94543"/>
              </a:buClr>
              <a:buSzPct val="85000"/>
              <a:buFont typeface="Wingdings 2" pitchFamily="18" charset="2"/>
              <a:buChar char=""/>
              <a:defRPr kumimoji="0" lang="ru-RU" altLang="en-US" sz="1400" b="0" i="0" u="none">
                <a:solidFill>
                  <a:schemeClr val="tx1"/>
                </a:solidFill>
                <a:latin typeface="Constantia" pitchFamily="18" charset="0"/>
                <a:ea typeface="Arial"/>
              </a:defRPr>
            </a:lvl5pPr>
          </a:lstStyle>
          <a:p>
            <a:pPr marL="274320" marR="0" lvl="0" indent="-274320" algn="just">
              <a:lnSpc>
                <a:spcPct val="90000"/>
              </a:lnSpc>
              <a:buFontTx/>
              <a:buNone/>
            </a:pPr>
            <a:r>
              <a:rPr sz="2400" b="1">
                <a:solidFill>
                  <a:schemeClr val="bg1"/>
                </a:solidFill>
              </a:rPr>
              <a:t>    </a:t>
            </a:r>
            <a:r>
              <a:rPr sz="2400"/>
              <a:t>С последней трети XIX века в России стало традиционным отправлять тем родным и знакомым, с кем не сможешь христосоваться, на Пасху пасхальные открытые письма с красочными рисунками, основная тематика которых была следующая: пасхальные яйца, куличи, православные храмы, христосующиеся люди, русские пейзажи, весеннее половодье, цветы.</a:t>
            </a:r>
            <a:endParaRPr sz="2400" b="1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pic>
        <p:nvPicPr>
          <p:cNvPr id="27651" name="Picture 4" descr="otkrytka_pozdravlyaem_s_pashoy"/>
          <p:cNvPicPr/>
          <p:nvPr/>
        </p:nvPicPr>
        <p:blipFill>
          <a:blip r:embed="rId2"/>
          <a:stretch>
            <a:fillRect/>
          </a:stretch>
        </p:blipFill>
        <p:spPr>
          <a:xfrm>
            <a:off x="3571875" y="357188"/>
            <a:ext cx="2066925" cy="26431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52" name="Picture 5" descr="eggem4"/>
          <p:cNvPicPr/>
          <p:nvPr/>
        </p:nvPicPr>
        <p:blipFill>
          <a:blip r:embed="rId3"/>
          <a:stretch>
            <a:fillRect/>
          </a:stretch>
        </p:blipFill>
        <p:spPr>
          <a:xfrm rot="21240000">
            <a:off x="328612" y="285750"/>
            <a:ext cx="1666875" cy="25717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53" name="Picture 7" descr="eggem7"/>
          <p:cNvPicPr/>
          <p:nvPr/>
        </p:nvPicPr>
        <p:blipFill>
          <a:blip r:embed="rId4"/>
          <a:stretch>
            <a:fillRect/>
          </a:stretch>
        </p:blipFill>
        <p:spPr>
          <a:xfrm rot="480000">
            <a:off x="7107238" y="393700"/>
            <a:ext cx="1666875" cy="25717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54" name="Picture 4" descr="eggem3"/>
          <p:cNvPicPr/>
          <p:nvPr/>
        </p:nvPicPr>
        <p:blipFill>
          <a:blip r:embed="rId5"/>
          <a:stretch>
            <a:fillRect/>
          </a:stretch>
        </p:blipFill>
        <p:spPr>
          <a:xfrm>
            <a:off x="1714500" y="1714500"/>
            <a:ext cx="1666875" cy="25717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55" name="Picture 9" descr="eggem5"/>
          <p:cNvPicPr/>
          <p:nvPr/>
        </p:nvPicPr>
        <p:blipFill>
          <a:blip r:embed="rId6"/>
          <a:stretch>
            <a:fillRect/>
          </a:stretch>
        </p:blipFill>
        <p:spPr>
          <a:xfrm>
            <a:off x="5715000" y="1714500"/>
            <a:ext cx="1666875" cy="25717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>
    <p:plus/>
  </p:transition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Содержимое 1"/>
          <p:cNvSpPr>
            <a:spLocks noGrp="1"/>
          </p:cNvSpPr>
          <p:nvPr>
            <p:ph idx="4294967295"/>
          </p:nvPr>
        </p:nvSpPr>
        <p:spPr>
          <a:xfrm>
            <a:off x="500034" y="1000108"/>
            <a:ext cx="8229600" cy="1071570"/>
          </a:xfrm>
        </p:spPr>
        <p:txBody>
          <a:bodyPr vert="horz" wrap="square" anchor="t" anchorCtr="0"/>
          <a:lstStyle>
            <a:lvl1pPr marL="273050" indent="-2730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/>
              <a:buChar char=""/>
              <a:defRPr kumimoji="0" lang="ru-RU" altLang="en-US" sz="2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lang="ru-RU" altLang="en-US" sz="21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9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ts val="340"/>
              </a:spcBef>
              <a:spcAft>
                <a:spcPct val="0"/>
              </a:spcAft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lang="ru-RU" altLang="en-US" sz="1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marR="0" lvl="0" indent="-274320" algn="ctr">
              <a:buNone/>
            </a:pPr>
            <a:r>
              <a:rPr sz="4400" b="1" i="1">
                <a:solidFill>
                  <a:srgbClr val="005828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СПАСИБО ЗА ВНИМАНИЕ!</a:t>
            </a:r>
            <a:endParaRPr sz="4400" b="1" i="1">
              <a:solidFill>
                <a:srgbClr val="005828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pic>
        <p:nvPicPr>
          <p:cNvPr id="28675" name="Рисунок 5" descr="easter-basket-bunny-png-download-png-image-easter-basket-bunny-png-clipart-1600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2071688" y="2000250"/>
            <a:ext cx="4500562" cy="4648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0" presetClass="path" presetSubtype="0" accel="50000" decel="50000" fill="hold" nodeType="afterEffect">
                                  <p:childTnLst>
                                    <p:animMotion origin="layout" path="M 0.43316 0.30462 L -5.55556E-07 -8.88889E-06" ptsTypes="">
                                      <p:cBhvr additive="base">
                                        <p:cTn id="7" dur="2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1" dur="2000"/>
                                        <p:tgtEl>
                                          <p:spTgt spid="28674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uild="p"/>
    </p:bld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2.9200.0"/>
  <p:tag name="AS_RELEASE_DATE" val="2017.01.13"/>
  <p:tag name="AS_TITLE" val="Aspose.Slides for .NET 4.0"/>
  <p:tag name="AS_VERSION" val="16.12.1.0"/>
</p:tagLst>
</file>

<file path=ppt/theme/_rels/theme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image" Target="../media/image3.jpeg" /></Relationships>
</file>

<file path=ppt/theme/_rels/theme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image" Target="../media/image3.jpeg" /></Relationships>
</file>

<file path=ppt/theme/_rels/theme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image" Target="../media/image3.jpeg" /></Relationships>
</file>

<file path=ppt/theme/_rels/theme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image" Target="../media/image3.jpeg" /></Relationships>
</file>

<file path=ppt/theme/_rels/theme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image" Target="../media/image3.jpeg" /></Relationships>
</file>

<file path=ppt/theme/_rels/theme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image" Target="../media/image3.jpeg" /></Relationships>
</file>

<file path=ppt/theme/_rels/theme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image" Target="../media/image3.jpeg" /></Relationships>
</file>

<file path=ppt/theme/_rels/theme8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image" Target="../media/image3.jpeg" /></Relationships>
</file>

<file path=ppt/theme/theme1.xml><?xml version="1.0" encoding="utf-8"?>
<a:theme xmlns:r="http://schemas.openxmlformats.org/officeDocument/2006/relationships" xmlns:a="http://schemas.openxmlformats.org/drawingml/2006/main" name="Бумажная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00B050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Бумажная">
      <a:majorFont>
        <a:latin typeface="Constantia"/>
        <a:ea typeface="Arial"/>
        <a:cs typeface="Arial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Arial"/>
        <a:cs typeface="Arial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</a:extraClrScheme>
  </a:extraClrSchemeLst>
</a:theme>
</file>

<file path=ppt/theme/theme2.xml><?xml version="1.0" encoding="utf-8"?>
<a:theme xmlns:r="http://schemas.openxmlformats.org/officeDocument/2006/relationships" xmlns:a="http://schemas.openxmlformats.org/drawingml/2006/main" name="1_Бумажная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00B050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Бумажная">
      <a:majorFont>
        <a:latin typeface="Constantia"/>
        <a:ea typeface="Arial"/>
        <a:cs typeface="Arial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Arial"/>
        <a:cs typeface="Arial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</a:extraClrScheme>
  </a:extraClrSchemeLst>
</a:theme>
</file>

<file path=ppt/theme/theme3.xml><?xml version="1.0" encoding="utf-8"?>
<a:theme xmlns:r="http://schemas.openxmlformats.org/officeDocument/2006/relationships" xmlns:a="http://schemas.openxmlformats.org/drawingml/2006/main" name="2_Бумажная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00B050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Бумажная">
      <a:majorFont>
        <a:latin typeface="Constantia"/>
        <a:ea typeface="Arial"/>
        <a:cs typeface="Arial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Arial"/>
        <a:cs typeface="Arial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</a:extraClrScheme>
  </a:extraClrSchemeLst>
</a:theme>
</file>

<file path=ppt/theme/theme4.xml><?xml version="1.0" encoding="utf-8"?>
<a:theme xmlns:r="http://schemas.openxmlformats.org/officeDocument/2006/relationships" xmlns:a="http://schemas.openxmlformats.org/drawingml/2006/main" name="3_Бумажная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00B050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Бумажная">
      <a:majorFont>
        <a:latin typeface="Constantia"/>
        <a:ea typeface="Arial"/>
        <a:cs typeface="Arial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Arial"/>
        <a:cs typeface="Arial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</a:extraClrScheme>
  </a:extraClrSchemeLst>
</a:theme>
</file>

<file path=ppt/theme/theme5.xml><?xml version="1.0" encoding="utf-8"?>
<a:theme xmlns:r="http://schemas.openxmlformats.org/officeDocument/2006/relationships" xmlns:a="http://schemas.openxmlformats.org/drawingml/2006/main" name="4_Бумажная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00B050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Бумажная">
      <a:majorFont>
        <a:latin typeface="Constantia"/>
        <a:ea typeface="Arial"/>
        <a:cs typeface="Arial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Arial"/>
        <a:cs typeface="Arial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</a:extraClrScheme>
  </a:extraClrSchemeLst>
</a:theme>
</file>

<file path=ppt/theme/theme6.xml><?xml version="1.0" encoding="utf-8"?>
<a:theme xmlns:r="http://schemas.openxmlformats.org/officeDocument/2006/relationships" xmlns:a="http://schemas.openxmlformats.org/drawingml/2006/main" name="5_Бумажная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00B050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Бумажная">
      <a:majorFont>
        <a:latin typeface="Constantia"/>
        <a:ea typeface="Arial"/>
        <a:cs typeface="Arial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Arial"/>
        <a:cs typeface="Arial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</a:extraClrScheme>
  </a:extraClrSchemeLst>
</a:theme>
</file>

<file path=ppt/theme/theme7.xml><?xml version="1.0" encoding="utf-8"?>
<a:theme xmlns:r="http://schemas.openxmlformats.org/officeDocument/2006/relationships" xmlns:a="http://schemas.openxmlformats.org/drawingml/2006/main" name="6_Бумажная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00B050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Бумажная">
      <a:majorFont>
        <a:latin typeface="Constantia"/>
        <a:ea typeface="Arial"/>
        <a:cs typeface="Arial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Arial"/>
        <a:cs typeface="Arial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</a:extraClrScheme>
  </a:extraClrSchemeLst>
</a:theme>
</file>

<file path=ppt/theme/theme8.xml><?xml version="1.0" encoding="utf-8"?>
<a:theme xmlns:r="http://schemas.openxmlformats.org/officeDocument/2006/relationships" xmlns:a="http://schemas.openxmlformats.org/drawingml/2006/main" name="7_Бумажная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00B050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Бумажная">
      <a:majorFont>
        <a:latin typeface="Constantia"/>
        <a:ea typeface="Arial"/>
        <a:cs typeface="Arial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Arial"/>
        <a:cs typeface="Arial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</a:extraClrScheme>
  </a:extraClrSchemeLst>
</a:theme>
</file>

<file path=docProps/app.xml><?xml version="1.0" encoding="utf-8"?>
<Properties xmlns:vt="http://schemas.openxmlformats.org/officeDocument/2006/docPropsVTypes" xmlns="http://schemas.openxmlformats.org/officeDocument/2006/extended-properties">
  <Template>Paper</Template>
  <Company/>
  <PresentationFormat>On-screen Show (4:3)</PresentationFormat>
  <Paragraphs>44</Paragraphs>
  <Slides>20</Slides>
  <Notes>0</Notes>
  <TotalTime>406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baseType="lpstr" size="21">
      <vt:lpstr>Бумажная</vt:lpstr>
      <vt:lpstr>Светлая Пасха.История и традиции.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LinksUpToDate>0</LinksUpToDate>
  <SharedDoc>0</SharedDoc>
  <HyperlinksChanged>0</HyperlinksChanged>
  <Application>Aspose.Slides for .NET</Application>
  <AppVersion>16.1201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Пасха Христова: история и традиции праздника</dc:title>
  <dc:creator>Любовь</dc:creator>
  <cp:lastModifiedBy>s</cp:lastModifiedBy>
  <cp:revision>53</cp:revision>
  <dcterms:created xsi:type="dcterms:W3CDTF">2018-10-06T19:51:53Z</dcterms:created>
  <dcterms:modified xsi:type="dcterms:W3CDTF">2020-04-18T09:02:54Z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NXPowerLiteLastOptimized">
    <vt:lpwstr>1751246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