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4" r:id="rId3"/>
    <p:sldId id="265" r:id="rId4"/>
    <p:sldId id="266" r:id="rId5"/>
    <p:sldId id="276" r:id="rId6"/>
    <p:sldId id="277" r:id="rId7"/>
    <p:sldId id="270" r:id="rId8"/>
    <p:sldId id="271" r:id="rId9"/>
    <p:sldId id="274" r:id="rId10"/>
    <p:sldId id="275" r:id="rId11"/>
    <p:sldId id="272" r:id="rId12"/>
    <p:sldId id="273" r:id="rId13"/>
    <p:sldId id="269" r:id="rId14"/>
    <p:sldId id="268" r:id="rId15"/>
    <p:sldId id="267" r:id="rId16"/>
    <p:sldId id="278" r:id="rId17"/>
    <p:sldId id="262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666699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8"/>
    <p:restoredTop sz="84604" autoAdjust="0"/>
  </p:normalViewPr>
  <p:slideViewPr>
    <p:cSldViewPr>
      <p:cViewPr varScale="1">
        <p:scale>
          <a:sx n="128" d="100"/>
          <a:sy n="128" d="100"/>
        </p:scale>
        <p:origin x="147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56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09.05.2021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09.05.2021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982011"/>
            <a:ext cx="7344816" cy="1440160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51520" y="45855"/>
            <a:ext cx="5472608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2"/>
          <p:cNvSpPr>
            <a:spLocks noGrp="1"/>
          </p:cNvSpPr>
          <p:nvPr>
            <p:ph idx="1"/>
          </p:nvPr>
        </p:nvSpPr>
        <p:spPr>
          <a:xfrm>
            <a:off x="251520" y="1124744"/>
            <a:ext cx="7416824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5855"/>
            <a:ext cx="5472608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124744"/>
            <a:ext cx="7416824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09.05.2021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fectologiya.pro/zhurnal/netradiczionnyie_vidyi_risovaniya_v_detskom_sadu/" TargetMode="External"/><Relationship Id="rId2" Type="http://schemas.openxmlformats.org/officeDocument/2006/relationships/hyperlink" Target="https://luchik.ru/articles/grow-up/tehniki-risovaniya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askraska1.com/raskraski-priroda/raskraska-podvodnyij-mir" TargetMode="External"/><Relationship Id="rId4" Type="http://schemas.openxmlformats.org/officeDocument/2006/relationships/hyperlink" Target="https://moi-raskraski.ru/raznye-raskraski/raskraski-podvodnyj-mir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1500" y="2079433"/>
            <a:ext cx="7950980" cy="1205551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«Мир моря»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CE080A-5B5B-DE42-88EF-702208641CA9}"/>
              </a:ext>
            </a:extLst>
          </p:cNvPr>
          <p:cNvSpPr txBox="1"/>
          <p:nvPr/>
        </p:nvSpPr>
        <p:spPr>
          <a:xfrm>
            <a:off x="2646864" y="1340768"/>
            <a:ext cx="47550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учреждение дополнительного образования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эстетического воспитания детей»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Мордовия, г. Саранск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882BFC-67A9-AD44-A810-DFC393FB06CB}"/>
              </a:ext>
            </a:extLst>
          </p:cNvPr>
          <p:cNvSpPr txBox="1"/>
          <p:nvPr/>
        </p:nvSpPr>
        <p:spPr>
          <a:xfrm>
            <a:off x="941500" y="3453747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Подготовила: 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 студии изобразительного искусства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Калиниченко Татьяна Александровна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C231A-0E17-D344-9F69-8FE422EAE9E0}"/>
              </a:ext>
            </a:extLst>
          </p:cNvPr>
          <p:cNvSpPr txBox="1"/>
          <p:nvPr/>
        </p:nvSpPr>
        <p:spPr>
          <a:xfrm>
            <a:off x="3995936" y="450912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 2021</a:t>
            </a: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7D7E1C8-3880-3641-ADE3-E1254B1D1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8640"/>
            <a:ext cx="7416824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«Мир моря»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(Рисование плёнкой и солью)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Развитие художественно-творческих способностей детей через использование нетрадиционной техники рисования, развивать творческую фантазию.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 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Обучающие: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познакомить с новой техникой нетрадиционного рисования.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Воспитательные: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воспитать эмоционально-положительное отношение к рисованию, стремление к достижению результата. 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развивать цветовосприятие, чувство композиции, изображение, умение делать выводы.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для работы: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бумага; краски акварельные; плёнка; соль крупная морская; кисть; карандаш. 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формы обучения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Объяснительно-иллюстративный, творческий; индивидуальная, фронтальная.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доска, компьютер, проектор.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занятия составляет: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занятие, 1,5 часа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091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320281-F551-B94A-95FF-AE97A33CC2CE}"/>
              </a:ext>
            </a:extLst>
          </p:cNvPr>
          <p:cNvSpPr txBox="1"/>
          <p:nvPr/>
        </p:nvSpPr>
        <p:spPr>
          <a:xfrm>
            <a:off x="2210776" y="620688"/>
            <a:ext cx="472244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Организация   рабочего места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Объяснение нового материала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Самостоятельная работа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Последний этап: яркое живописное решение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Просмотр и анализ работ</a:t>
            </a:r>
          </a:p>
        </p:txBody>
      </p:sp>
      <p:pic>
        <p:nvPicPr>
          <p:cNvPr id="5" name="Picture 6" descr="Яндекс - Фотки - Рыба Рисунок Png - 1280x947 PNG Download - PNGkit">
            <a:extLst>
              <a:ext uri="{FF2B5EF4-FFF2-40B4-BE49-F238E27FC236}">
                <a16:creationId xmlns:a16="http://schemas.microsoft.com/office/drawing/2014/main" id="{12C7EE0C-1913-194A-BE95-D7897BE5D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703" y="3212976"/>
            <a:ext cx="2131321" cy="135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9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F5D07A-31C3-FE4E-9C31-4D9E72B73E25}"/>
              </a:ext>
            </a:extLst>
          </p:cNvPr>
          <p:cNvSpPr txBox="1"/>
          <p:nvPr/>
        </p:nvSpPr>
        <p:spPr>
          <a:xfrm>
            <a:off x="1043608" y="260648"/>
            <a:ext cx="66967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Нетрадиционное рисование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Нетрадиционное рисование – это способ самовыражения, общения с самим собой, отличное средство не только для поднятия настроения, но и для взгляда на мир другими глазами, открытия в себе новых возможностей!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техники – это толчок к развитию воображения, творчества, проявлению самостоятельности, инициативы, выражения индивидуальности.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Применяя и комбинируя разные способы изображения в одном рисунке, школьники учатся думать, самостоятельно решать, какую технику использовать, чтобы тот или иной образ получился выразительным. 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знаний учащихся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наша творческая работа по теме «Подводный мир» будет выполнена в нетрадиционной технике рисования, будем использовать в работе плёнку и соль.</a:t>
            </a:r>
          </a:p>
        </p:txBody>
      </p:sp>
    </p:spTree>
    <p:extLst>
      <p:ext uri="{BB962C8B-B14F-4D97-AF65-F5344CB8AC3E}">
        <p14:creationId xmlns:p14="http://schemas.microsoft.com/office/powerpoint/2010/main" val="372515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5BB9DD-4AA6-2B4D-B284-D7308805983C}"/>
              </a:ext>
            </a:extLst>
          </p:cNvPr>
          <p:cNvSpPr txBox="1"/>
          <p:nvPr/>
        </p:nvSpPr>
        <p:spPr>
          <a:xfrm>
            <a:off x="1331640" y="404664"/>
            <a:ext cx="6120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Поэтапное выполнение работы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Материалы: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бумага, карандаш, краски: акварель и гуашь, кисти, баночка для воды, плёнка пищевая, соль морская крупная.</a:t>
            </a:r>
          </a:p>
        </p:txBody>
      </p:sp>
      <p:pic>
        <p:nvPicPr>
          <p:cNvPr id="3" name="Рисунок 2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43D5DA82-DF2B-E348-92A8-C9671CB02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165" y="1772816"/>
            <a:ext cx="3458135" cy="26023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9E53E6-36B7-154D-87DB-9F357F39A630}"/>
              </a:ext>
            </a:extLst>
          </p:cNvPr>
          <p:cNvSpPr txBox="1"/>
          <p:nvPr/>
        </p:nvSpPr>
        <p:spPr>
          <a:xfrm>
            <a:off x="2843808" y="4437112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</a:t>
            </a:r>
          </a:p>
        </p:txBody>
      </p:sp>
    </p:spTree>
    <p:extLst>
      <p:ext uri="{BB962C8B-B14F-4D97-AF65-F5344CB8AC3E}">
        <p14:creationId xmlns:p14="http://schemas.microsoft.com/office/powerpoint/2010/main" val="322490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78B7CA-1EBE-2C49-A5EE-34E54BE2F6A9}"/>
              </a:ext>
            </a:extLst>
          </p:cNvPr>
          <p:cNvSpPr txBox="1"/>
          <p:nvPr/>
        </p:nvSpPr>
        <p:spPr>
          <a:xfrm>
            <a:off x="323528" y="260648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Составляем композицию и рисуем чётко карандашом только крупные предметы.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F80924-EFC7-D04B-ADA8-21A801A8E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412776"/>
            <a:ext cx="3442444" cy="25054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70B94E-CF9A-064B-9853-27287FB354C9}"/>
              </a:ext>
            </a:extLst>
          </p:cNvPr>
          <p:cNvSpPr txBox="1"/>
          <p:nvPr/>
        </p:nvSpPr>
        <p:spPr>
          <a:xfrm>
            <a:off x="2771800" y="4077072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2</a:t>
            </a:r>
          </a:p>
        </p:txBody>
      </p:sp>
    </p:spTree>
    <p:extLst>
      <p:ext uri="{BB962C8B-B14F-4D97-AF65-F5344CB8AC3E}">
        <p14:creationId xmlns:p14="http://schemas.microsoft.com/office/powerpoint/2010/main" val="109073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423C29-073F-414E-8E5C-9ADA3CEFF308}"/>
              </a:ext>
            </a:extLst>
          </p:cNvPr>
          <p:cNvSpPr txBox="1"/>
          <p:nvPr/>
        </p:nvSpPr>
        <p:spPr>
          <a:xfrm>
            <a:off x="1583668" y="260648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Начинаем заливку фона акварелью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E2A60A-80BE-3541-B7B4-406A7C0EE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38942"/>
            <a:ext cx="3456384" cy="2750097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447F8B5-D5A2-7A47-83BC-B30FD7941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038942"/>
            <a:ext cx="3415630" cy="27500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F4B213-8082-6A43-8317-501AB6B23DA3}"/>
              </a:ext>
            </a:extLst>
          </p:cNvPr>
          <p:cNvSpPr txBox="1"/>
          <p:nvPr/>
        </p:nvSpPr>
        <p:spPr>
          <a:xfrm>
            <a:off x="539552" y="3861048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800AE5-C9BC-2247-8074-F4CE6A1595FA}"/>
              </a:ext>
            </a:extLst>
          </p:cNvPr>
          <p:cNvSpPr txBox="1"/>
          <p:nvPr/>
        </p:nvSpPr>
        <p:spPr>
          <a:xfrm>
            <a:off x="4283968" y="3933056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4</a:t>
            </a:r>
          </a:p>
        </p:txBody>
      </p:sp>
    </p:spTree>
    <p:extLst>
      <p:ext uri="{BB962C8B-B14F-4D97-AF65-F5344CB8AC3E}">
        <p14:creationId xmlns:p14="http://schemas.microsoft.com/office/powerpoint/2010/main" val="409934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8C579D-E0F0-284F-ADAB-680C49DAD0B2}"/>
              </a:ext>
            </a:extLst>
          </p:cNvPr>
          <p:cNvSpPr txBox="1"/>
          <p:nvPr/>
        </p:nvSpPr>
        <p:spPr>
          <a:xfrm>
            <a:off x="251520" y="332656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сырую акварель накладываем плёнку, немного сминая её, создаём узоры</a:t>
            </a:r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8CC01C3-E6F9-B545-AB15-678399D46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30626"/>
            <a:ext cx="3456384" cy="2605878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F13AD4E-5623-7646-A985-44F1B694F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330626"/>
            <a:ext cx="3240360" cy="26058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EF89C1-2E89-534C-AD5D-C5747F999814}"/>
              </a:ext>
            </a:extLst>
          </p:cNvPr>
          <p:cNvSpPr txBox="1"/>
          <p:nvPr/>
        </p:nvSpPr>
        <p:spPr>
          <a:xfrm>
            <a:off x="683568" y="4077072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417DEF-62DF-9B42-B0D0-33C460B1B2A3}"/>
              </a:ext>
            </a:extLst>
          </p:cNvPr>
          <p:cNvSpPr txBox="1"/>
          <p:nvPr/>
        </p:nvSpPr>
        <p:spPr>
          <a:xfrm>
            <a:off x="4572000" y="4077072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6</a:t>
            </a:r>
          </a:p>
        </p:txBody>
      </p:sp>
    </p:spTree>
    <p:extLst>
      <p:ext uri="{BB962C8B-B14F-4D97-AF65-F5344CB8AC3E}">
        <p14:creationId xmlns:p14="http://schemas.microsoft.com/office/powerpoint/2010/main" val="292872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094597-9377-914C-8294-1F78176EB819}"/>
              </a:ext>
            </a:extLst>
          </p:cNvPr>
          <p:cNvSpPr txBox="1"/>
          <p:nvPr/>
        </p:nvSpPr>
        <p:spPr>
          <a:xfrm>
            <a:off x="1619672" y="332656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этап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Даём просохнуть, снимаем плёнку. Узоры остаются</a:t>
            </a:r>
          </a:p>
        </p:txBody>
      </p:sp>
      <p:pic>
        <p:nvPicPr>
          <p:cNvPr id="3" name="Рисунок 2" descr="Изображение выглядит как текст, рисует&#10;&#10;Автоматически созданное описание">
            <a:extLst>
              <a:ext uri="{FF2B5EF4-FFF2-40B4-BE49-F238E27FC236}">
                <a16:creationId xmlns:a16="http://schemas.microsoft.com/office/drawing/2014/main" id="{A5E12E6A-93A8-F944-8CAB-5A18B14EB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96752"/>
            <a:ext cx="3664385" cy="25728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8DD6C4-C19B-8140-A8DC-5830B7BDCD94}"/>
              </a:ext>
            </a:extLst>
          </p:cNvPr>
          <p:cNvSpPr txBox="1"/>
          <p:nvPr/>
        </p:nvSpPr>
        <p:spPr>
          <a:xfrm>
            <a:off x="3131840" y="3933056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7</a:t>
            </a:r>
          </a:p>
        </p:txBody>
      </p:sp>
    </p:spTree>
    <p:extLst>
      <p:ext uri="{BB962C8B-B14F-4D97-AF65-F5344CB8AC3E}">
        <p14:creationId xmlns:p14="http://schemas.microsoft.com/office/powerpoint/2010/main" val="8610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353A7E-60AA-1E4A-B408-C78E422806C7}"/>
              </a:ext>
            </a:extLst>
          </p:cNvPr>
          <p:cNvSpPr txBox="1"/>
          <p:nvPr/>
        </p:nvSpPr>
        <p:spPr>
          <a:xfrm>
            <a:off x="1043608" y="404664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этап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Закрашиваем акварелью рыб</a:t>
            </a:r>
          </a:p>
        </p:txBody>
      </p:sp>
      <p:pic>
        <p:nvPicPr>
          <p:cNvPr id="3" name="Рисунок 2" descr="Изображение выглядит как пластмассовый&#10;&#10;Автоматически созданное описание">
            <a:extLst>
              <a:ext uri="{FF2B5EF4-FFF2-40B4-BE49-F238E27FC236}">
                <a16:creationId xmlns:a16="http://schemas.microsoft.com/office/drawing/2014/main" id="{3A003E50-FD53-8F4A-B96A-66E1D7CE6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268760"/>
            <a:ext cx="3861432" cy="24373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D05AAF-802B-F244-9964-CA401E5F80B8}"/>
              </a:ext>
            </a:extLst>
          </p:cNvPr>
          <p:cNvSpPr txBox="1"/>
          <p:nvPr/>
        </p:nvSpPr>
        <p:spPr>
          <a:xfrm>
            <a:off x="2843808" y="3933056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8</a:t>
            </a:r>
          </a:p>
        </p:txBody>
      </p:sp>
    </p:spTree>
    <p:extLst>
      <p:ext uri="{BB962C8B-B14F-4D97-AF65-F5344CB8AC3E}">
        <p14:creationId xmlns:p14="http://schemas.microsoft.com/office/powerpoint/2010/main" val="200928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2F1D2F-A9D1-7147-B16E-5B4F542F3CEA}"/>
              </a:ext>
            </a:extLst>
          </p:cNvPr>
          <p:cNvSpPr txBox="1"/>
          <p:nvPr/>
        </p:nvSpPr>
        <p:spPr>
          <a:xfrm>
            <a:off x="395536" y="620688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этап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акварель не высохла посыпаем крупной солью, создаётся эффект чешуи</a:t>
            </a:r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3796DFB-DE79-394C-B7B9-3C8B59BB4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41335"/>
            <a:ext cx="3048340" cy="23762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02A53A-0B0E-094E-B7B8-9F71AADC1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41335"/>
            <a:ext cx="2390626" cy="23529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1103EC-EE0D-F847-9C90-1F2D0EEDB818}"/>
              </a:ext>
            </a:extLst>
          </p:cNvPr>
          <p:cNvSpPr txBox="1"/>
          <p:nvPr/>
        </p:nvSpPr>
        <p:spPr>
          <a:xfrm>
            <a:off x="1187624" y="3933056"/>
            <a:ext cx="713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4F39F2-6D00-3A4C-8D1B-59C23CC00F10}"/>
              </a:ext>
            </a:extLst>
          </p:cNvPr>
          <p:cNvSpPr txBox="1"/>
          <p:nvPr/>
        </p:nvSpPr>
        <p:spPr>
          <a:xfrm>
            <a:off x="4788024" y="4005064"/>
            <a:ext cx="803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10</a:t>
            </a:r>
          </a:p>
        </p:txBody>
      </p:sp>
    </p:spTree>
    <p:extLst>
      <p:ext uri="{BB962C8B-B14F-4D97-AF65-F5344CB8AC3E}">
        <p14:creationId xmlns:p14="http://schemas.microsoft.com/office/powerpoint/2010/main" val="176101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DDF91E-F857-884C-8CD1-26CA53DD7AAA}"/>
              </a:ext>
            </a:extLst>
          </p:cNvPr>
          <p:cNvSpPr txBox="1"/>
          <p:nvPr/>
        </p:nvSpPr>
        <p:spPr>
          <a:xfrm>
            <a:off x="1403648" y="620688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этап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Рисуем остальные фигуры гуашью</a:t>
            </a:r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60FAD7D-65A7-A747-A99E-E9123566B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7"/>
            <a:ext cx="3127598" cy="2304255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860D844-8AA0-8E46-A13B-54EFD8A67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408314"/>
            <a:ext cx="3127598" cy="23042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CE83BB-E23F-CA47-B1DF-E93B8C2E588A}"/>
              </a:ext>
            </a:extLst>
          </p:cNvPr>
          <p:cNvSpPr txBox="1"/>
          <p:nvPr/>
        </p:nvSpPr>
        <p:spPr>
          <a:xfrm>
            <a:off x="899592" y="3770457"/>
            <a:ext cx="796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D2409B-9242-0B46-B683-F6C92EEB90D8}"/>
              </a:ext>
            </a:extLst>
          </p:cNvPr>
          <p:cNvSpPr txBox="1"/>
          <p:nvPr/>
        </p:nvSpPr>
        <p:spPr>
          <a:xfrm flipH="1">
            <a:off x="4401695" y="3712569"/>
            <a:ext cx="1106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12</a:t>
            </a:r>
          </a:p>
        </p:txBody>
      </p:sp>
    </p:spTree>
    <p:extLst>
      <p:ext uri="{BB962C8B-B14F-4D97-AF65-F5344CB8AC3E}">
        <p14:creationId xmlns:p14="http://schemas.microsoft.com/office/powerpoint/2010/main" val="413745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21CD70-FAEE-FB4C-B607-5597BCB17CC4}"/>
              </a:ext>
            </a:extLst>
          </p:cNvPr>
          <p:cNvSpPr txBox="1"/>
          <p:nvPr/>
        </p:nvSpPr>
        <p:spPr>
          <a:xfrm>
            <a:off x="899592" y="692696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этап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(заключительный)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Прорисовываем все детали и получаем готовую работу</a:t>
            </a:r>
          </a:p>
        </p:txBody>
      </p:sp>
      <p:pic>
        <p:nvPicPr>
          <p:cNvPr id="3" name="Рисунок 2" descr="Изображение выглядит как текст, покрашенный, рисует, ткань&#10;&#10;Автоматически созданное описание">
            <a:extLst>
              <a:ext uri="{FF2B5EF4-FFF2-40B4-BE49-F238E27FC236}">
                <a16:creationId xmlns:a16="http://schemas.microsoft.com/office/drawing/2014/main" id="{ACCE7FDE-9103-0743-A0F8-5FAD84702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700808"/>
            <a:ext cx="3184780" cy="23038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849BC-21EB-A74A-B687-504F1C924FC3}"/>
              </a:ext>
            </a:extLst>
          </p:cNvPr>
          <p:cNvSpPr txBox="1"/>
          <p:nvPr/>
        </p:nvSpPr>
        <p:spPr>
          <a:xfrm>
            <a:off x="2771800" y="4077072"/>
            <a:ext cx="803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13</a:t>
            </a:r>
          </a:p>
        </p:txBody>
      </p:sp>
    </p:spTree>
    <p:extLst>
      <p:ext uri="{BB962C8B-B14F-4D97-AF65-F5344CB8AC3E}">
        <p14:creationId xmlns:p14="http://schemas.microsoft.com/office/powerpoint/2010/main" val="13914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CD05FC-1898-5545-8EDC-F1C81E168158}"/>
              </a:ext>
            </a:extLst>
          </p:cNvPr>
          <p:cNvSpPr txBox="1"/>
          <p:nvPr/>
        </p:nvSpPr>
        <p:spPr>
          <a:xfrm>
            <a:off x="1151620" y="332656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рисунков для составления композиции на тему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«Мир моря»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6A747C0-2AE2-D74B-930D-D006CCDB71E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24858" y="764703"/>
            <a:ext cx="684542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F9B460-EAC6-0C49-AD4F-CC5F7696126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680822" y="746648"/>
            <a:ext cx="77758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1A592BB-D17E-0C4A-96B9-BBBC7CBFD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04" y="1146256"/>
            <a:ext cx="2332958" cy="29523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85B929-640A-8E4E-BCE8-D5A971AF3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7339"/>
            <a:ext cx="2335600" cy="2887317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73DC8AB-DD81-5540-8A2C-CD74EEDA1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892" y="1053798"/>
            <a:ext cx="2247476" cy="30447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D5C1FD-0488-BD4C-864C-C0A705651DC8}"/>
              </a:ext>
            </a:extLst>
          </p:cNvPr>
          <p:cNvSpPr txBox="1"/>
          <p:nvPr/>
        </p:nvSpPr>
        <p:spPr>
          <a:xfrm>
            <a:off x="467544" y="4098584"/>
            <a:ext cx="803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4C0C42-2C9F-B248-99C1-4AA9EB1C06E6}"/>
              </a:ext>
            </a:extLst>
          </p:cNvPr>
          <p:cNvSpPr txBox="1"/>
          <p:nvPr/>
        </p:nvSpPr>
        <p:spPr>
          <a:xfrm>
            <a:off x="3059832" y="4098584"/>
            <a:ext cx="803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E288C1-283C-B947-8363-510DA35AEF97}"/>
              </a:ext>
            </a:extLst>
          </p:cNvPr>
          <p:cNvSpPr txBox="1"/>
          <p:nvPr/>
        </p:nvSpPr>
        <p:spPr>
          <a:xfrm>
            <a:off x="5796136" y="4054656"/>
            <a:ext cx="964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16</a:t>
            </a:r>
          </a:p>
        </p:txBody>
      </p:sp>
    </p:spTree>
    <p:extLst>
      <p:ext uri="{BB962C8B-B14F-4D97-AF65-F5344CB8AC3E}">
        <p14:creationId xmlns:p14="http://schemas.microsoft.com/office/powerpoint/2010/main" val="36529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2B9AA73-3F1B-2447-BA59-5393C97ED19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983148" y="93307"/>
            <a:ext cx="70168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82F4F1-331E-374F-A5DA-E87A4D38CE3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029804" y="298194"/>
            <a:ext cx="809427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F8869C-31F1-8B44-8EE8-E8C7ABA05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26985"/>
            <a:ext cx="2088234" cy="2883751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вычерчивание линий&#10;&#10;Автоматически созданное описание">
            <a:extLst>
              <a:ext uri="{FF2B5EF4-FFF2-40B4-BE49-F238E27FC236}">
                <a16:creationId xmlns:a16="http://schemas.microsoft.com/office/drawing/2014/main" id="{C007A394-EB0F-4849-9CCE-AB448C50D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804" y="747472"/>
            <a:ext cx="2196244" cy="2863264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01CA7C5-6B4B-034E-9FBE-4471D9BBC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927" y="726985"/>
            <a:ext cx="2257871" cy="2883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3ED9C0-D967-7A40-9EA9-F25EBF0F851E}"/>
              </a:ext>
            </a:extLst>
          </p:cNvPr>
          <p:cNvSpPr txBox="1"/>
          <p:nvPr/>
        </p:nvSpPr>
        <p:spPr>
          <a:xfrm>
            <a:off x="323528" y="3610736"/>
            <a:ext cx="803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915D3E-0738-414E-9DD9-F4B80E02063E}"/>
              </a:ext>
            </a:extLst>
          </p:cNvPr>
          <p:cNvSpPr txBox="1"/>
          <p:nvPr/>
        </p:nvSpPr>
        <p:spPr>
          <a:xfrm>
            <a:off x="2915816" y="3610736"/>
            <a:ext cx="803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C2D53B-17D7-264A-B914-42FE1C6493BD}"/>
              </a:ext>
            </a:extLst>
          </p:cNvPr>
          <p:cNvSpPr txBox="1"/>
          <p:nvPr/>
        </p:nvSpPr>
        <p:spPr>
          <a:xfrm>
            <a:off x="5508104" y="3610736"/>
            <a:ext cx="803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19</a:t>
            </a:r>
          </a:p>
        </p:txBody>
      </p:sp>
    </p:spTree>
    <p:extLst>
      <p:ext uri="{BB962C8B-B14F-4D97-AF65-F5344CB8AC3E}">
        <p14:creationId xmlns:p14="http://schemas.microsoft.com/office/powerpoint/2010/main" val="42041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C89DD-7396-0443-BD0B-A19241F41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548679"/>
            <a:ext cx="8136904" cy="577295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  <a:br>
              <a:rPr lang="ru-RU" b="1" dirty="0">
                <a:effectLst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A7487D-42DD-D348-9EA5-EE58F3C5B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Интернет-источники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https://luchik.ru/articles/grow-up/tehniki-risovaniya.html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https://www.defectologiya.pro/zhurnal/netradiczionnyie_vidyi_risovaniya_v_detskom_sadu/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фотографий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 – 13 – из личного архива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14 – 16 -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https://moi-raskraski.ru/raznye-raskraski/raskraski-podvodnyj-mir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17 – 19 -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https://raskraska1.com/raskraski-priroda/raskraska-podvodnyij-mir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04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836711"/>
            <a:ext cx="7848872" cy="1872209"/>
          </a:xfrm>
        </p:spPr>
        <p:txBody>
          <a:bodyPr>
            <a:normAutofit/>
          </a:bodyPr>
          <a:lstStyle/>
          <a:p>
            <a:r>
              <a:rPr lang="ru-RU" dirty="0"/>
              <a:t>Спасибо за урок!</a:t>
            </a:r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dd339873f91a9e4a2798309d96118ce05a83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2052</TotalTime>
  <Words>531</Words>
  <Application>Microsoft Macintosh PowerPoint</Application>
  <PresentationFormat>Экран (4:3)</PresentationFormat>
  <Paragraphs>86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Мастер-класс «Мир моря»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использованной литературы </vt:lpstr>
      <vt:lpstr>Спасибо за урок!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Сокровища под водой</dc:title>
  <dc:creator>obstinate</dc:creator>
  <dc:description>Шаблон презентации с сайта https://presentation-creation.ru/</dc:description>
  <cp:lastModifiedBy>Microsoft Office User</cp:lastModifiedBy>
  <cp:revision>763</cp:revision>
  <dcterms:created xsi:type="dcterms:W3CDTF">2018-02-25T09:09:03Z</dcterms:created>
  <dcterms:modified xsi:type="dcterms:W3CDTF">2021-05-09T18:54:21Z</dcterms:modified>
</cp:coreProperties>
</file>