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jpeg" ContentType="image/jpeg"/>
  <Override PartName="/ppt/media/image9.jpeg" ContentType="image/jpeg"/>
  <Override PartName="/ppt/media/image2.jpeg" ContentType="image/jpeg"/>
  <Override PartName="/ppt/media/image3.jpeg" ContentType="image/jpeg"/>
  <Override PartName="/ppt/media/image24.gif" ContentType="image/gif"/>
  <Override PartName="/ppt/media/image4.png" ContentType="image/png"/>
  <Override PartName="/ppt/media/image6.jpeg" ContentType="image/jpeg"/>
  <Override PartName="/ppt/media/image5.jpeg" ContentType="image/jpeg"/>
  <Override PartName="/ppt/media/image7.jpeg" ContentType="image/jpeg"/>
  <Override PartName="/ppt/media/image8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png" ContentType="image/png"/>
  <Override PartName="/ppt/media/image14.jpeg" ContentType="image/jpeg"/>
  <Override PartName="/ppt/media/image15.jpeg" ContentType="image/jpeg"/>
  <Override PartName="/ppt/media/image16.png" ContentType="image/pn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88000"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97651DC-11FD-4FC1-AFF2-5B5CE6AC23AA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17.7.24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73DC89E6-0184-4345-92D7-8C77CCA4A6E1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EEBD3EE1-0898-4886-BE2B-D26CBE004187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17.7.24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CE1F190-3C32-4041-B82F-CC1F8E1C9A70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4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4" Type="http://schemas.openxmlformats.org/officeDocument/2006/relationships/slideLayout" Target="../slideLayouts/slideLayout1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slideLayout" Target="../slideLayouts/slideLayout1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1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4.gif"/><Relationship Id="rId2" Type="http://schemas.openxmlformats.org/officeDocument/2006/relationships/slideLayout" Target="../slideLayouts/slideLayout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953735"/>
                </a:solidFill>
                <a:latin typeface="Calibri"/>
              </a:rPr>
              <a:t>    </a:t>
            </a:r>
            <a:r>
              <a:rPr b="1" lang="ru-RU" sz="4400" spc="-1" strike="noStrike">
                <a:solidFill>
                  <a:srgbClr val="953735"/>
                </a:solidFill>
                <a:latin typeface="Calibri"/>
              </a:rPr>
              <a:t>Мама,мамочка моя!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714240" y="3886200"/>
            <a:ext cx="8072280" cy="1752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539640" y="188640"/>
            <a:ext cx="7560360" cy="503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18000"/>
          </a:bodyPr>
          <a:p>
            <a:pPr algn="ctr">
              <a:lnSpc>
                <a:spcPct val="100000"/>
              </a:lnSpc>
            </a:pPr>
            <a:br/>
            <a:r>
              <a:rPr b="1" lang="ru-RU" sz="2700" spc="-1" strike="noStrike">
                <a:solidFill>
                  <a:srgbClr val="953735"/>
                </a:solidFill>
                <a:latin typeface="Calibri"/>
              </a:rPr>
              <a:t>За день до рождения ребёнок спросил у Бога:</a:t>
            </a:r>
            <a:br/>
            <a:endParaRPr b="0" lang="ru-RU" sz="27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3132000" y="1700640"/>
            <a:ext cx="5832360" cy="4648320"/>
          </a:xfrm>
          <a:prstGeom prst="snip2DiagRect">
            <a:avLst>
              <a:gd name="adj1" fmla="val 0"/>
              <a:gd name="adj2" fmla="val 16667"/>
            </a:avLst>
          </a:prstGeom>
          <a:blipFill rotWithShape="0">
            <a:blip r:embed="rId1"/>
            <a:stretch>
              <a:fillRect l="0" t="0" r="-732" b="0"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88900" rotWithShape="0">
              <a:srgbClr val="000000">
                <a:alpha val="45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/>
          <a:fillRef idx="0"/>
          <a:effectRef idx="0"/>
          <a:fontRef idx="minor"/>
        </p:style>
      </p:sp>
      <p:sp>
        <p:nvSpPr>
          <p:cNvPr id="86" name="CustomShape 3"/>
          <p:cNvSpPr/>
          <p:nvPr/>
        </p:nvSpPr>
        <p:spPr>
          <a:xfrm>
            <a:off x="1115640" y="764640"/>
            <a:ext cx="64803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- Я не знаю, что должен делать в этом мире.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87" name="Srednevekovaya_muzyka_flejta_-_pesenka_iz_Madridskogo_parka_(iPlayer.fm).mp3" descr=""/>
          <p:cNvPicPr/>
          <p:nvPr/>
        </p:nvPicPr>
        <p:blipFill>
          <a:blip r:embed="rId2"/>
          <a:stretch/>
        </p:blipFill>
        <p:spPr>
          <a:xfrm>
            <a:off x="8388360" y="980640"/>
            <a:ext cx="244080" cy="244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6" dur="1" fill="hold"/>
                                        <p:tgtEl>
                                          <p:spTgt spid="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9" dur="3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3" dur="3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1403640" y="476640"/>
            <a:ext cx="3826440" cy="633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Бог ответил:</a:t>
            </a:r>
            <a:br/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CustomShape 2"/>
          <p:cNvSpPr/>
          <p:nvPr/>
        </p:nvSpPr>
        <p:spPr>
          <a:xfrm>
            <a:off x="5364000" y="548640"/>
            <a:ext cx="3456000" cy="2592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0" name="CustomShape 3"/>
          <p:cNvSpPr/>
          <p:nvPr/>
        </p:nvSpPr>
        <p:spPr>
          <a:xfrm>
            <a:off x="251640" y="6165360"/>
            <a:ext cx="8604000" cy="456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- Я подарю тебе Ангела, который всегда будет рядом с тобой.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91" name="CustomShape 4"/>
          <p:cNvSpPr/>
          <p:nvPr/>
        </p:nvSpPr>
        <p:spPr>
          <a:xfrm>
            <a:off x="251640" y="1052640"/>
            <a:ext cx="4974840" cy="4824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" dur="indefinite" restart="never" nodeType="tmRoot">
          <p:childTnLst>
            <p:seq>
              <p:cTn id="15" dur="indefinite" nodeType="mainSeq"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20" dur="3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nodeType="after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24" dur="3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27" dur="3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- Но я не понимаю его язык…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755640" y="1484640"/>
            <a:ext cx="5832360" cy="46483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 l="0" t="0" r="-732" b="0"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" dur="indefinite" restart="never" nodeType="tmRoot">
          <p:childTnLst>
            <p:seq>
              <p:cTn id="29" dur="indefinite" nodeType="mainSeq"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34" dur="3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ustomShape 1"/>
          <p:cNvSpPr/>
          <p:nvPr/>
        </p:nvSpPr>
        <p:spPr>
          <a:xfrm>
            <a:off x="1043640" y="1196640"/>
            <a:ext cx="7344360" cy="53823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5" name="TextShape 2"/>
          <p:cNvSpPr txBox="1"/>
          <p:nvPr/>
        </p:nvSpPr>
        <p:spPr>
          <a:xfrm>
            <a:off x="539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- Ангел будет учить тебя своему языку. Он будет охранять тебя от всех бед.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4860000" y="1340640"/>
            <a:ext cx="3960000" cy="497088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7" name="CustomShape 4"/>
          <p:cNvSpPr/>
          <p:nvPr/>
        </p:nvSpPr>
        <p:spPr>
          <a:xfrm>
            <a:off x="395640" y="1335600"/>
            <a:ext cx="3528000" cy="53402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" dur="indefinite" restart="never" nodeType="tmRoot">
          <p:childTnLst>
            <p:seq>
              <p:cTn id="36" dur="indefinite" nodeType="mainSeq"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41" dur="3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nodeType="after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nodeType="after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56" dur="3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457200" y="274680"/>
            <a:ext cx="8229240" cy="777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- Как и когда я должен вернуться к тебе?</a:t>
            </a:r>
            <a:br/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1187640" y="980640"/>
            <a:ext cx="6816240" cy="51123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0" name="CustomShape 3"/>
          <p:cNvSpPr/>
          <p:nvPr/>
        </p:nvSpPr>
        <p:spPr>
          <a:xfrm>
            <a:off x="4356000" y="1556640"/>
            <a:ext cx="4333680" cy="456228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1" name="CustomShape 4"/>
          <p:cNvSpPr/>
          <p:nvPr/>
        </p:nvSpPr>
        <p:spPr>
          <a:xfrm>
            <a:off x="2504520" y="764640"/>
            <a:ext cx="40075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- Твой Ангел скажет тебе всё</a:t>
            </a:r>
            <a:r>
              <a:rPr b="1" lang="ru-RU" sz="2200" spc="-1" strike="noStrike">
                <a:solidFill>
                  <a:srgbClr val="953735"/>
                </a:solidFill>
                <a:latin typeface="Calibri"/>
              </a:rPr>
              <a:t>.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7" dur="indefinite" restart="never" nodeType="tmRoot">
          <p:childTnLst>
            <p:seq>
              <p:cTn id="58" dur="indefinite" nodeType="mainSeq"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63" dur="3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nodeType="with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after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73" dur="3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76" dur="3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4885200" y="2061000"/>
            <a:ext cx="4258440" cy="7056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- А как зовут моего Ангела?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3" name="Picture 2" descr="http://egorova-olga.ru/attachments/Image/kartinki/Podumai.png"/>
          <p:cNvPicPr/>
          <p:nvPr/>
        </p:nvPicPr>
        <p:blipFill>
          <a:blip r:embed="rId1"/>
          <a:stretch/>
        </p:blipFill>
        <p:spPr>
          <a:xfrm>
            <a:off x="6516360" y="2637000"/>
            <a:ext cx="2018880" cy="3895200"/>
          </a:xfrm>
          <a:prstGeom prst="rect">
            <a:avLst/>
          </a:prstGeom>
          <a:ln>
            <a:noFill/>
          </a:ln>
        </p:spPr>
      </p:pic>
      <p:sp>
        <p:nvSpPr>
          <p:cNvPr id="104" name="CustomShape 2"/>
          <p:cNvSpPr/>
          <p:nvPr/>
        </p:nvSpPr>
        <p:spPr>
          <a:xfrm>
            <a:off x="1115640" y="548640"/>
            <a:ext cx="3801600" cy="31680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" dur="indefinite" restart="never" nodeType="tmRoot">
          <p:childTnLst>
            <p:seq>
              <p:cTn id="78" dur="indefinite" nodeType="mainSeq"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83" dur="3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457200" y="274680"/>
            <a:ext cx="8229240" cy="7776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953735"/>
                </a:solidFill>
                <a:latin typeface="Calibri"/>
              </a:rPr>
              <a:t>- Неважно, как его зовут…ты будешь звать его…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CustomShape 2"/>
          <p:cNvSpPr/>
          <p:nvPr/>
        </p:nvSpPr>
        <p:spPr>
          <a:xfrm>
            <a:off x="1475640" y="1412640"/>
            <a:ext cx="6912360" cy="3728160"/>
          </a:xfrm>
          <a:prstGeom prst="heart">
            <a:avLst/>
          </a:prstGeom>
          <a:gradFill rotWithShape="0">
            <a:gsLst>
              <a:gs pos="0">
                <a:srgbClr val="fac77d"/>
              </a:gs>
              <a:gs pos="100000">
                <a:srgbClr val="fba97d"/>
              </a:gs>
            </a:gsLst>
            <a:lin ang="5400000"/>
          </a:gradFill>
          <a:ln w="69840">
            <a:solidFill>
              <a:srgbClr val="ff0000"/>
            </a:solidFill>
            <a:round/>
          </a:ln>
          <a:scene3d>
            <a:camera prst="orthographicFront"/>
            <a:lightRig dir="tl" rig="soft">
              <a:rot lat="0" lon="0" rev="0"/>
            </a:lightRig>
          </a:scene3d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ru-RU" sz="9600" spc="49" strike="noStrike">
                <a:solidFill>
                  <a:srgbClr val="e0322d"/>
                </a:solidFill>
                <a:latin typeface="Calibri"/>
              </a:rPr>
              <a:t>  </a:t>
            </a:r>
            <a:r>
              <a:rPr b="1" lang="ru-RU" sz="9600" spc="49" strike="noStrike">
                <a:solidFill>
                  <a:srgbClr val="e0322d"/>
                </a:solidFill>
                <a:latin typeface="Calibri"/>
              </a:rPr>
              <a:t>МАМА</a:t>
            </a:r>
            <a:endParaRPr b="0" lang="ru-RU" sz="9600" spc="-1" strike="noStrike">
              <a:latin typeface="Arial"/>
            </a:endParaRPr>
          </a:p>
        </p:txBody>
      </p:sp>
      <p:sp>
        <p:nvSpPr>
          <p:cNvPr id="107" name="CustomShape 3"/>
          <p:cNvSpPr/>
          <p:nvPr/>
        </p:nvSpPr>
        <p:spPr>
          <a:xfrm>
            <a:off x="467640" y="1196640"/>
            <a:ext cx="4464000" cy="538488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8" name="CustomShape 4"/>
          <p:cNvSpPr/>
          <p:nvPr/>
        </p:nvSpPr>
        <p:spPr>
          <a:xfrm>
            <a:off x="5004000" y="260640"/>
            <a:ext cx="3833280" cy="53283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4" dur="indefinite" restart="never" nodeType="tmRoot">
          <p:childTnLst>
            <p:seq>
              <p:cTn id="85" dur="indefinite" nodeType="mainSeq"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90" dur="3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nodeType="afterEffect" fill="hold" presetClass="exit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8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9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"/>
                            </p:stCondLst>
                            <p:childTnLst>
                              <p:par>
                                <p:cTn id="101" nodeType="afterEffect" fill="hold" presetClass="exit" presetID="1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00"/>
                            </p:stCondLst>
                            <p:childTnLst>
                              <p:par>
                                <p:cTn id="104" nodeType="after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06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nodeType="with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09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CustomShape 2"/>
          <p:cNvSpPr/>
          <p:nvPr/>
        </p:nvSpPr>
        <p:spPr>
          <a:xfrm>
            <a:off x="4860000" y="1628640"/>
            <a:ext cx="3714480" cy="45716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1" name="CustomShape 3"/>
          <p:cNvSpPr/>
          <p:nvPr/>
        </p:nvSpPr>
        <p:spPr>
          <a:xfrm>
            <a:off x="395640" y="260640"/>
            <a:ext cx="3996720" cy="40046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2" name="CustomShape 4"/>
          <p:cNvSpPr/>
          <p:nvPr/>
        </p:nvSpPr>
        <p:spPr>
          <a:xfrm>
            <a:off x="2339640" y="188640"/>
            <a:ext cx="4680000" cy="625392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0" dur="indefinite" restart="never" nodeType="tmRoot">
          <p:childTnLst>
            <p:seq>
              <p:cTn id="111" dur="indefinite" nodeType="mainSeq"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nodeType="after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16" dur="3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nodeType="withEffect" fill="hold" presetClass="entr" presetID="14" presetSubtype="5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19" dur="3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000"/>
                            </p:stCondLst>
                            <p:childTnLst>
                              <p:par>
                                <p:cTn id="121" nodeType="afterEffect" fill="hold" presetClass="exit" presetID="1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nodeType="withEffect" fill="hold" presetClass="exit" presetID="1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500"/>
                            </p:stCondLst>
                            <p:childTnLst>
                              <p:par>
                                <p:cTn id="126" nodeType="afterEffect" fill="hold" presetClass="entr" presetID="14" presetSubtype="5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28" dur="3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251640" y="836640"/>
            <a:ext cx="4179960" cy="51195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5" name="CustomShape 3"/>
          <p:cNvSpPr/>
          <p:nvPr/>
        </p:nvSpPr>
        <p:spPr>
          <a:xfrm>
            <a:off x="4212000" y="260640"/>
            <a:ext cx="4726800" cy="306648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2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6" name="CustomShape 4"/>
          <p:cNvSpPr/>
          <p:nvPr/>
        </p:nvSpPr>
        <p:spPr>
          <a:xfrm>
            <a:off x="3996000" y="3253680"/>
            <a:ext cx="4320000" cy="342720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3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9" dur="indefinite" restart="never" nodeType="tmRoot">
          <p:childTnLst>
            <p:seq>
              <p:cTn id="130" dur="indefinite" nodeType="mainSeq"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nodeType="after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35" dur="3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nodeType="with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38" dur="3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nodeType="with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41" dur="3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953735"/>
                </a:solidFill>
                <a:latin typeface="Calibri"/>
              </a:rPr>
              <a:t>С Днём Матери!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CustomShape 2"/>
          <p:cNvSpPr/>
          <p:nvPr/>
        </p:nvSpPr>
        <p:spPr>
          <a:xfrm>
            <a:off x="251640" y="1268640"/>
            <a:ext cx="8642160" cy="525636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2" dur="indefinite" restart="never" nodeType="tmRoot">
          <p:childTnLst>
            <p:seq>
              <p:cTn id="143" dur="indefinite" nodeType="mainSeq"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nodeType="after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48" dur="3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nodeType="with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51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CustomShape 2"/>
          <p:cNvSpPr/>
          <p:nvPr/>
        </p:nvSpPr>
        <p:spPr>
          <a:xfrm>
            <a:off x="395640" y="332640"/>
            <a:ext cx="8445960" cy="5943240"/>
          </a:xfrm>
          <a:prstGeom prst="round2DiagRect">
            <a:avLst>
              <a:gd name="adj1" fmla="val 16667"/>
              <a:gd name="adj2" fmla="val 0"/>
            </a:avLst>
          </a:prstGeom>
          <a:blipFill rotWithShape="0">
            <a:blip r:embed="rId1"/>
            <a:stretch>
              <a:fillRect/>
            </a:stretch>
          </a:blipFill>
          <a:ln cap="sq" w="88920">
            <a:solidFill>
              <a:srgbClr val="ffffff"/>
            </a:solidFill>
            <a:miter/>
          </a:ln>
          <a:effectLst>
            <a:outerShdw algn="tl" blurRad="254000" rotWithShape="0">
              <a:srgbClr val="000000">
                <a:alpha val="43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2" dur="indefinite" restart="never" nodeType="tmRoot">
          <p:childTnLst>
            <p:seq>
              <p:cTn id="153" dur="indefinite" nodeType="mainSeq"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nodeType="afterEffect" fill="hold" presetClass="entr" presetID="14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randombar(vertical)" transition="in">
                                      <p:cBhvr additive="repl">
                                        <p:cTn id="15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nodeType="afterEffect" fill="hold" presetClass="exit" presetID="9">
                                  <p:stCondLst>
                                    <p:cond delay="8500"/>
                                  </p:stCondLst>
                                  <p:childTnLst>
                                    <p:animEffect filter="dissolve" transition="out">
                                      <p:cBhvr additive="repl">
                                        <p:cTn id="161" dur="5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Application>LibreOffice/6.4.5.2$Windows_X86_64 LibreOffice_project/a726b36747cf2001e06b58ad5db1aa3a9a1872d6</Application>
  <Words>298</Words>
  <Paragraphs>38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2015-10-23T17:49:09Z</dcterms:created>
  <dc:creator>Лена</dc:creator>
  <dc:description/>
  <dc:language>ru-RU</dc:language>
  <cp:lastModifiedBy/>
  <dcterms:modified xsi:type="dcterms:W3CDTF">2024-07-17T10:12:18Z</dcterms:modified>
  <cp:revision>64</cp:revision>
  <dc:subject/>
  <dc:title>За день до рождения ребёнок спросил у Бога: - Я не знаю, что должен делать в этом мире. 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3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1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14</vt:i4>
  </property>
</Properties>
</file>