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10" r:id="rId1"/>
  </p:sldMasterIdLst>
  <p:sldIdLst>
    <p:sldId id="258" r:id="rId2"/>
    <p:sldId id="259" r:id="rId3"/>
    <p:sldId id="271" r:id="rId4"/>
    <p:sldId id="270" r:id="rId5"/>
    <p:sldId id="266" r:id="rId6"/>
    <p:sldId id="261" r:id="rId7"/>
    <p:sldId id="273" r:id="rId8"/>
    <p:sldId id="274" r:id="rId9"/>
    <p:sldId id="275" r:id="rId10"/>
    <p:sldId id="284" r:id="rId11"/>
    <p:sldId id="288" r:id="rId12"/>
    <p:sldId id="289" r:id="rId13"/>
    <p:sldId id="290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99" autoAdjust="0"/>
    <p:restoredTop sz="94660"/>
  </p:normalViewPr>
  <p:slideViewPr>
    <p:cSldViewPr snapToGrid="0">
      <p:cViewPr varScale="1">
        <p:scale>
          <a:sx n="67" d="100"/>
          <a:sy n="67" d="100"/>
        </p:scale>
        <p:origin x="12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72678-00ED-4DC0-A828-1FC799E60B15}" type="datetimeFigureOut">
              <a:rPr lang="ru-RU" smtClean="0"/>
              <a:t>09.11.2023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EDA31-7AE3-4CD6-87E5-5AB73ACBAC03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16679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72678-00ED-4DC0-A828-1FC799E60B15}" type="datetimeFigureOut">
              <a:rPr lang="ru-RU" smtClean="0"/>
              <a:t>09.11.2023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EDA31-7AE3-4CD6-87E5-5AB73ACBAC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7783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72678-00ED-4DC0-A828-1FC799E60B15}" type="datetimeFigureOut">
              <a:rPr lang="ru-RU" smtClean="0"/>
              <a:t>09.11.2023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EDA31-7AE3-4CD6-87E5-5AB73ACBAC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38311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72678-00ED-4DC0-A828-1FC799E60B15}" type="datetimeFigureOut">
              <a:rPr lang="ru-RU" smtClean="0"/>
              <a:t>09.11.2023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EDA31-7AE3-4CD6-87E5-5AB73ACBAC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92888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72678-00ED-4DC0-A828-1FC799E60B15}" type="datetimeFigureOut">
              <a:rPr lang="ru-RU" smtClean="0"/>
              <a:t>09.11.2023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EDA31-7AE3-4CD6-87E5-5AB73ACBAC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28770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72678-00ED-4DC0-A828-1FC799E60B15}" type="datetimeFigureOut">
              <a:rPr lang="ru-RU" smtClean="0"/>
              <a:t>09.11.2023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EDA31-7AE3-4CD6-87E5-5AB73ACBAC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55736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72678-00ED-4DC0-A828-1FC799E60B15}" type="datetimeFigureOut">
              <a:rPr lang="ru-RU" smtClean="0"/>
              <a:t>09.11.2023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EDA31-7AE3-4CD6-87E5-5AB73ACBAC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38787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72678-00ED-4DC0-A828-1FC799E60B15}" type="datetimeFigureOut">
              <a:rPr lang="ru-RU" smtClean="0"/>
              <a:t>09.11.2023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EDA31-7AE3-4CD6-87E5-5AB73ACBAC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3116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72678-00ED-4DC0-A828-1FC799E60B15}" type="datetimeFigureOut">
              <a:rPr lang="ru-RU" smtClean="0"/>
              <a:t>09.11.2023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EDA31-7AE3-4CD6-87E5-5AB73ACBAC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52968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72678-00ED-4DC0-A828-1FC799E60B15}" type="datetimeFigureOut">
              <a:rPr lang="ru-RU" smtClean="0"/>
              <a:t>09.11.2023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EDA31-7AE3-4CD6-87E5-5AB73ACBAC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25034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72678-00ED-4DC0-A828-1FC799E60B15}" type="datetimeFigureOut">
              <a:rPr lang="ru-RU" smtClean="0"/>
              <a:t>09.11.2023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EDA31-7AE3-4CD6-87E5-5AB73ACBAC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0112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72678-00ED-4DC0-A828-1FC799E60B15}" type="datetimeFigureOut">
              <a:rPr lang="ru-RU" smtClean="0"/>
              <a:t>09.11.2023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EDA31-7AE3-4CD6-87E5-5AB73ACBAC03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740863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72678-00ED-4DC0-A828-1FC799E60B15}" type="datetimeFigureOut">
              <a:rPr lang="ru-RU" smtClean="0"/>
              <a:t>09.11.2023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EDA31-7AE3-4CD6-87E5-5AB73ACBAC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09586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72678-00ED-4DC0-A828-1FC799E60B15}" type="datetimeFigureOut">
              <a:rPr lang="ru-RU" smtClean="0"/>
              <a:t>09.11.2023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EDA31-7AE3-4CD6-87E5-5AB73ACBAC03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330446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72678-00ED-4DC0-A828-1FC799E60B15}" type="datetimeFigureOut">
              <a:rPr lang="ru-RU" smtClean="0"/>
              <a:t>09.11.2023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EDA31-7AE3-4CD6-87E5-5AB73ACBAC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1815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72678-00ED-4DC0-A828-1FC799E60B15}" type="datetimeFigureOut">
              <a:rPr lang="ru-RU" smtClean="0"/>
              <a:t>09.11.2023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EDA31-7AE3-4CD6-87E5-5AB73ACBAC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69978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72678-00ED-4DC0-A828-1FC799E60B15}" type="datetimeFigureOut">
              <a:rPr lang="ru-RU" smtClean="0"/>
              <a:t>09.11.2023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EDA31-7AE3-4CD6-87E5-5AB73ACBAC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42421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49000">
              <a:srgbClr val="41A6CB"/>
            </a:gs>
            <a:gs pos="19180">
              <a:srgbClr val="5AC7E5"/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A5072678-00ED-4DC0-A828-1FC799E60B15}" type="datetimeFigureOut">
              <a:rPr lang="ru-RU" smtClean="0"/>
              <a:t>09.11.2023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48CEDA31-7AE3-4CD6-87E5-5AB73ACBAC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406564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011" r:id="rId1"/>
    <p:sldLayoutId id="2147484012" r:id="rId2"/>
    <p:sldLayoutId id="2147484013" r:id="rId3"/>
    <p:sldLayoutId id="2147484014" r:id="rId4"/>
    <p:sldLayoutId id="2147484015" r:id="rId5"/>
    <p:sldLayoutId id="2147484016" r:id="rId6"/>
    <p:sldLayoutId id="2147484017" r:id="rId7"/>
    <p:sldLayoutId id="2147484018" r:id="rId8"/>
    <p:sldLayoutId id="2147484019" r:id="rId9"/>
    <p:sldLayoutId id="2147484020" r:id="rId10"/>
    <p:sldLayoutId id="2147484021" r:id="rId11"/>
    <p:sldLayoutId id="2147484022" r:id="rId12"/>
    <p:sldLayoutId id="2147484023" r:id="rId13"/>
    <p:sldLayoutId id="2147484024" r:id="rId14"/>
    <p:sldLayoutId id="2147484025" r:id="rId15"/>
    <p:sldLayoutId id="2147484026" r:id="rId16"/>
    <p:sldLayoutId id="214748402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75000">
              <a:srgbClr val="41A6CB"/>
            </a:gs>
            <a:gs pos="19180">
              <a:srgbClr val="5AC7E5"/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709B02-269A-42FA-B712-4A385107C5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3600" y="684213"/>
            <a:ext cx="9505950" cy="5489574"/>
          </a:xfrm>
        </p:spPr>
        <p:txBody>
          <a:bodyPr>
            <a:normAutofit/>
          </a:bodyPr>
          <a:lstStyle/>
          <a:p>
            <a:r>
              <a:rPr lang="ru-RU" sz="5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Все профессии важны, все профессии нужны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7ECAD21-4CE3-4D3C-BF45-19728DF501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3222925" cy="2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5441380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11A863-46A4-4D40-BEF8-AA61018727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375" y="847725"/>
            <a:ext cx="11715749" cy="4780915"/>
          </a:xfrm>
        </p:spPr>
        <p:txBody>
          <a:bodyPr>
            <a:noAutofit/>
          </a:bodyPr>
          <a:lstStyle/>
          <a:p>
            <a:r>
              <a:rPr lang="ru-RU" sz="5400" i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ПРОФЕССИЙ МНОГО НА ЗЕМЛЕ,</a:t>
            </a:r>
            <a:br>
              <a:rPr lang="ru-RU" sz="5400" i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5400" i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КАЖДАЯ ВАЖНА.</a:t>
            </a:r>
            <a:br>
              <a:rPr lang="ru-RU" sz="5400" i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5400" i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РЕШАЙ МОЙ ДРУГ КЕМ БЫТЬ ТЕБЕ </a:t>
            </a:r>
            <a:br>
              <a:rPr lang="ru-RU" sz="5400" i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5400" i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ВЕДЬ ЖИЗНЬ У НАС ОДНА.  </a:t>
            </a:r>
          </a:p>
        </p:txBody>
      </p:sp>
    </p:spTree>
    <p:extLst>
      <p:ext uri="{BB962C8B-B14F-4D97-AF65-F5344CB8AC3E}">
        <p14:creationId xmlns:p14="http://schemas.microsoft.com/office/powerpoint/2010/main" val="3435277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77B7602-E92F-4102-BED2-ACA776E264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3475" y="843909"/>
            <a:ext cx="8409482" cy="4927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4944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2B48BC30-1D9D-49A2-ADD5-FC7530F534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8768" y="2675466"/>
            <a:ext cx="7783232" cy="1507067"/>
          </a:xfrm>
        </p:spPr>
        <p:txBody>
          <a:bodyPr>
            <a:normAutofit/>
          </a:bodyPr>
          <a:lstStyle/>
          <a:p>
            <a:r>
              <a:rPr lang="ru-RU" sz="8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доктор </a:t>
            </a:r>
          </a:p>
        </p:txBody>
      </p:sp>
    </p:spTree>
    <p:extLst>
      <p:ext uri="{BB962C8B-B14F-4D97-AF65-F5344CB8AC3E}">
        <p14:creationId xmlns:p14="http://schemas.microsoft.com/office/powerpoint/2010/main" val="1402655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83A9CD2-AEBC-4F7F-A277-5EEA97D23F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0251" y="985838"/>
            <a:ext cx="9315450" cy="5457825"/>
          </a:xfrm>
          <a:prstGeom prst="rect">
            <a:avLst/>
          </a:prstGeom>
        </p:spPr>
      </p:pic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EB942059-DF98-4093-A619-E57673863A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48" y="2427816"/>
            <a:ext cx="9315451" cy="1772709"/>
          </a:xfrm>
        </p:spPr>
        <p:txBody>
          <a:bodyPr>
            <a:normAutofit/>
          </a:bodyPr>
          <a:lstStyle/>
          <a:p>
            <a:endParaRPr lang="ru-RU" sz="4400" b="1" dirty="0"/>
          </a:p>
        </p:txBody>
      </p:sp>
    </p:spTree>
    <p:extLst>
      <p:ext uri="{BB962C8B-B14F-4D97-AF65-F5344CB8AC3E}">
        <p14:creationId xmlns:p14="http://schemas.microsoft.com/office/powerpoint/2010/main" val="7420176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1B0B4E-4725-4A59-824E-15A87D8BCC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868" y="2572807"/>
            <a:ext cx="11498263" cy="1507067"/>
          </a:xfrm>
        </p:spPr>
        <p:txBody>
          <a:bodyPr>
            <a:noAutofit/>
          </a:bodyPr>
          <a:lstStyle/>
          <a:p>
            <a:pPr algn="ctr"/>
            <a:r>
              <a:rPr lang="ru-RU" sz="9600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ВРАЧ</a:t>
            </a:r>
          </a:p>
        </p:txBody>
      </p:sp>
    </p:spTree>
    <p:extLst>
      <p:ext uri="{BB962C8B-B14F-4D97-AF65-F5344CB8AC3E}">
        <p14:creationId xmlns:p14="http://schemas.microsoft.com/office/powerpoint/2010/main" val="861856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AD36B7-ED68-4498-9701-67D32B6240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5287" y="867832"/>
            <a:ext cx="10745788" cy="3370793"/>
          </a:xfrm>
        </p:spPr>
        <p:txBody>
          <a:bodyPr>
            <a:normAutofit/>
          </a:bodyPr>
          <a:lstStyle/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«Профессия врача —</a:t>
            </a:r>
            <a:b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почетная и уважаемая»</a:t>
            </a:r>
          </a:p>
        </p:txBody>
      </p:sp>
    </p:spTree>
    <p:extLst>
      <p:ext uri="{BB962C8B-B14F-4D97-AF65-F5344CB8AC3E}">
        <p14:creationId xmlns:p14="http://schemas.microsoft.com/office/powerpoint/2010/main" val="2204113146"/>
      </p:ext>
    </p:extLst>
  </p:cSld>
  <p:clrMapOvr>
    <a:masterClrMapping/>
  </p:clrMapOvr>
  <p:transition spd="slow">
    <p:wheel spokes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BDCC84-A5FB-49C1-9AA6-20276F6D8C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924" y="2675466"/>
            <a:ext cx="6696076" cy="1507067"/>
          </a:xfrm>
        </p:spPr>
        <p:txBody>
          <a:bodyPr>
            <a:no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cap="none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Первым выдающимся  врачом древности был Гиппократ. Врачи до сих пор произносят профессиональную клятву – клятву Гиппократа и этим признают важность своей работы и то, что всегда и везде должны помогать людям.</a:t>
            </a:r>
            <a:b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47DD7E4-C87E-4203-9EE8-C447BADE0C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7632" y="958756"/>
            <a:ext cx="3972754" cy="4385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296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55EBF7-5807-46FF-A9CB-36CA77D2DA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8986" y="532419"/>
            <a:ext cx="10812463" cy="5382606"/>
          </a:xfrm>
        </p:spPr>
        <p:txBody>
          <a:bodyPr>
            <a:normAutofit fontScale="90000"/>
          </a:bodyPr>
          <a:lstStyle/>
          <a:p>
            <a:br>
              <a:rPr lang="ru-RU" sz="4400" b="1" dirty="0">
                <a:latin typeface="Times New Roman" pitchFamily="18" charset="0"/>
                <a:cs typeface="Times New Roman" pitchFamily="18" charset="0"/>
              </a:rPr>
            </a:br>
            <a:br>
              <a:rPr lang="ru-RU" sz="44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4400" b="1" dirty="0">
                <a:latin typeface="Times New Roman" pitchFamily="18" charset="0"/>
                <a:cs typeface="Times New Roman" pitchFamily="18" charset="0"/>
              </a:rPr>
              <a:t>«Профессия  врача – подвиг. </a:t>
            </a:r>
            <a:br>
              <a:rPr lang="ru-RU" sz="44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4400" b="1" dirty="0">
                <a:latin typeface="Times New Roman" pitchFamily="18" charset="0"/>
                <a:cs typeface="Times New Roman" pitchFamily="18" charset="0"/>
              </a:rPr>
              <a:t>Она требует самоотверженности, чистоты духа  и чистоты помыслов».</a:t>
            </a:r>
            <a:br>
              <a:rPr lang="ru-RU" sz="4400" b="1" dirty="0">
                <a:latin typeface="Times New Roman" pitchFamily="18" charset="0"/>
                <a:cs typeface="Times New Roman" pitchFamily="18" charset="0"/>
              </a:rPr>
            </a:br>
            <a:br>
              <a:rPr lang="ru-RU" sz="4400" b="1" dirty="0">
                <a:latin typeface="Times New Roman" pitchFamily="18" charset="0"/>
                <a:cs typeface="Times New Roman" pitchFamily="18" charset="0"/>
              </a:rPr>
            </a:br>
            <a:br>
              <a:rPr lang="ru-RU" sz="4400" b="1" dirty="0"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latin typeface="Times New Roman" pitchFamily="18" charset="0"/>
                <a:cs typeface="Times New Roman" pitchFamily="18" charset="0"/>
              </a:rPr>
              <a:t>Антон Павлович    </a:t>
            </a:r>
            <a:br>
              <a:rPr lang="ru-RU" b="1" dirty="0"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latin typeface="Times New Roman" pitchFamily="18" charset="0"/>
                <a:cs typeface="Times New Roman" pitchFamily="18" charset="0"/>
              </a:rPr>
              <a:t>Чехов</a:t>
            </a:r>
            <a:br>
              <a:rPr lang="ru-RU" sz="4400" b="1" dirty="0">
                <a:latin typeface="Times New Roman" pitchFamily="18" charset="0"/>
                <a:cs typeface="Times New Roman" pitchFamily="18" charset="0"/>
              </a:rPr>
            </a:br>
            <a:br>
              <a:rPr lang="ru-RU" sz="4400" b="1" dirty="0">
                <a:latin typeface="Times New Roman" pitchFamily="18" charset="0"/>
                <a:cs typeface="Times New Roman" pitchFamily="18" charset="0"/>
              </a:rPr>
            </a:br>
            <a:br>
              <a:rPr lang="ru-RU" sz="4400" b="1" dirty="0">
                <a:latin typeface="Times New Roman" pitchFamily="18" charset="0"/>
                <a:cs typeface="Times New Roman" pitchFamily="18" charset="0"/>
              </a:rPr>
            </a:br>
            <a:endParaRPr lang="ru-RU" sz="4400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7BBB6D6F-B421-487C-8EF8-C73C14E8D7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8063" y="2757488"/>
            <a:ext cx="4471987" cy="35550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2907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37BB49-A832-48C7-BD19-47CFE11F82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2315632"/>
            <a:ext cx="8534400" cy="1507067"/>
          </a:xfrm>
        </p:spPr>
        <p:txBody>
          <a:bodyPr>
            <a:normAutofit/>
          </a:bodyPr>
          <a:lstStyle/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«Каким  НЕ ДОЛЖЕН БЫТЬ ВРАЧ»</a:t>
            </a:r>
          </a:p>
        </p:txBody>
      </p:sp>
    </p:spTree>
    <p:extLst>
      <p:ext uri="{BB962C8B-B14F-4D97-AF65-F5344CB8AC3E}">
        <p14:creationId xmlns:p14="http://schemas.microsoft.com/office/powerpoint/2010/main" val="511441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A47E08-EB40-45D4-B9CA-495094655C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0037" y="2220382"/>
            <a:ext cx="1620838" cy="1507067"/>
          </a:xfrm>
        </p:spPr>
        <p:txBody>
          <a:bodyPr>
            <a:normAutofit/>
          </a:bodyPr>
          <a:lstStyle/>
          <a:p>
            <a:r>
              <a:rPr lang="ru-RU" sz="4000" b="1" dirty="0" err="1"/>
              <a:t>ВРач</a:t>
            </a:r>
            <a:endParaRPr lang="ru-RU" sz="4000" b="1" dirty="0"/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363DEA94-CEB7-4799-8D6D-1544BDE89C81}"/>
              </a:ext>
            </a:extLst>
          </p:cNvPr>
          <p:cNvSpPr/>
          <p:nvPr/>
        </p:nvSpPr>
        <p:spPr>
          <a:xfrm>
            <a:off x="1381125" y="838200"/>
            <a:ext cx="1914525" cy="78105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Arial Black" panose="020B0A04020102020204" pitchFamily="34" charset="0"/>
              </a:rPr>
              <a:t>Пугающий</a:t>
            </a: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87AE0B50-5436-4462-8081-F4F0F6E96D36}"/>
              </a:ext>
            </a:extLst>
          </p:cNvPr>
          <p:cNvSpPr/>
          <p:nvPr/>
        </p:nvSpPr>
        <p:spPr>
          <a:xfrm>
            <a:off x="1381123" y="2583390"/>
            <a:ext cx="1914525" cy="78105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Arial Black" panose="020B0A04020102020204" pitchFamily="34" charset="0"/>
              </a:rPr>
              <a:t>Брезгливый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A5B26D08-2317-4A48-9279-D17116F34599}"/>
              </a:ext>
            </a:extLst>
          </p:cNvPr>
          <p:cNvSpPr/>
          <p:nvPr/>
        </p:nvSpPr>
        <p:spPr>
          <a:xfrm>
            <a:off x="1381123" y="4486269"/>
            <a:ext cx="1914525" cy="78105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Arial Black" panose="020B0A04020102020204" pitchFamily="34" charset="0"/>
              </a:rPr>
              <a:t>Умный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5BC44ED2-2DC3-440A-AF74-D63732D751F5}"/>
              </a:ext>
            </a:extLst>
          </p:cNvPr>
          <p:cNvSpPr/>
          <p:nvPr/>
        </p:nvSpPr>
        <p:spPr>
          <a:xfrm>
            <a:off x="5104606" y="838200"/>
            <a:ext cx="1914525" cy="71437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/>
              <a:t>Серьёзный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9E110D62-F26D-4AE7-B210-10CF96D4A223}"/>
              </a:ext>
            </a:extLst>
          </p:cNvPr>
          <p:cNvSpPr/>
          <p:nvPr/>
        </p:nvSpPr>
        <p:spPr>
          <a:xfrm>
            <a:off x="8677273" y="838200"/>
            <a:ext cx="1914525" cy="78105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Понимающий</a:t>
            </a: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B57CCC31-32BC-409E-B2CF-942953EA21A8}"/>
              </a:ext>
            </a:extLst>
          </p:cNvPr>
          <p:cNvSpPr/>
          <p:nvPr/>
        </p:nvSpPr>
        <p:spPr>
          <a:xfrm>
            <a:off x="8591550" y="2583390"/>
            <a:ext cx="2105025" cy="78105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Ответственный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E41B88F4-5277-463C-8B41-9D0959EEBFB9}"/>
              </a:ext>
            </a:extLst>
          </p:cNvPr>
          <p:cNvSpPr/>
          <p:nvPr/>
        </p:nvSpPr>
        <p:spPr>
          <a:xfrm>
            <a:off x="5138737" y="4505321"/>
            <a:ext cx="1914525" cy="78105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Arial Black" panose="020B0A04020102020204" pitchFamily="34" charset="0"/>
              </a:rPr>
              <a:t>Добрый</a:t>
            </a: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C27C0A97-50B4-400D-9C60-F5DC64CBBD54}"/>
              </a:ext>
            </a:extLst>
          </p:cNvPr>
          <p:cNvSpPr/>
          <p:nvPr/>
        </p:nvSpPr>
        <p:spPr>
          <a:xfrm>
            <a:off x="8591550" y="4486269"/>
            <a:ext cx="2219327" cy="80009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Arial Black" panose="020B0A04020102020204" pitchFamily="34" charset="0"/>
              </a:rPr>
              <a:t>Нетерпеливый</a:t>
            </a:r>
          </a:p>
        </p:txBody>
      </p:sp>
    </p:spTree>
    <p:extLst>
      <p:ext uri="{BB962C8B-B14F-4D97-AF65-F5344CB8AC3E}">
        <p14:creationId xmlns:p14="http://schemas.microsoft.com/office/powerpoint/2010/main" val="3932454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A47E08-EB40-45D4-B9CA-495094655C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0037" y="2220382"/>
            <a:ext cx="1620838" cy="1507067"/>
          </a:xfrm>
        </p:spPr>
        <p:txBody>
          <a:bodyPr>
            <a:normAutofit/>
          </a:bodyPr>
          <a:lstStyle/>
          <a:p>
            <a:r>
              <a:rPr lang="ru-RU" sz="4000" b="1" dirty="0" err="1"/>
              <a:t>ВРач</a:t>
            </a:r>
            <a:endParaRPr lang="ru-RU" sz="4000" b="1" dirty="0"/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363DEA94-CEB7-4799-8D6D-1544BDE89C81}"/>
              </a:ext>
            </a:extLst>
          </p:cNvPr>
          <p:cNvSpPr/>
          <p:nvPr/>
        </p:nvSpPr>
        <p:spPr>
          <a:xfrm>
            <a:off x="1381125" y="838200"/>
            <a:ext cx="1914525" cy="78105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Пугающий</a:t>
            </a: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87AE0B50-5436-4462-8081-F4F0F6E96D36}"/>
              </a:ext>
            </a:extLst>
          </p:cNvPr>
          <p:cNvSpPr/>
          <p:nvPr/>
        </p:nvSpPr>
        <p:spPr>
          <a:xfrm>
            <a:off x="1381123" y="2583390"/>
            <a:ext cx="1914525" cy="78105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Брезгливый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A5B26D08-2317-4A48-9279-D17116F34599}"/>
              </a:ext>
            </a:extLst>
          </p:cNvPr>
          <p:cNvSpPr/>
          <p:nvPr/>
        </p:nvSpPr>
        <p:spPr>
          <a:xfrm>
            <a:off x="1381123" y="4486269"/>
            <a:ext cx="1914525" cy="78105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Умный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5BC44ED2-2DC3-440A-AF74-D63732D751F5}"/>
              </a:ext>
            </a:extLst>
          </p:cNvPr>
          <p:cNvSpPr/>
          <p:nvPr/>
        </p:nvSpPr>
        <p:spPr>
          <a:xfrm>
            <a:off x="5104606" y="838200"/>
            <a:ext cx="1914525" cy="71437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Серьёзный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9E110D62-F26D-4AE7-B210-10CF96D4A223}"/>
              </a:ext>
            </a:extLst>
          </p:cNvPr>
          <p:cNvSpPr/>
          <p:nvPr/>
        </p:nvSpPr>
        <p:spPr>
          <a:xfrm>
            <a:off x="8677273" y="838200"/>
            <a:ext cx="1914525" cy="78105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Понимающий</a:t>
            </a: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B57CCC31-32BC-409E-B2CF-942953EA21A8}"/>
              </a:ext>
            </a:extLst>
          </p:cNvPr>
          <p:cNvSpPr/>
          <p:nvPr/>
        </p:nvSpPr>
        <p:spPr>
          <a:xfrm>
            <a:off x="8591550" y="2583390"/>
            <a:ext cx="2105025" cy="78105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Ответственный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E41B88F4-5277-463C-8B41-9D0959EEBFB9}"/>
              </a:ext>
            </a:extLst>
          </p:cNvPr>
          <p:cNvSpPr/>
          <p:nvPr/>
        </p:nvSpPr>
        <p:spPr>
          <a:xfrm>
            <a:off x="5138737" y="4505321"/>
            <a:ext cx="1914525" cy="78105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Добрый</a:t>
            </a: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C27C0A97-50B4-400D-9C60-F5DC64CBBD54}"/>
              </a:ext>
            </a:extLst>
          </p:cNvPr>
          <p:cNvSpPr/>
          <p:nvPr/>
        </p:nvSpPr>
        <p:spPr>
          <a:xfrm>
            <a:off x="8591550" y="4486269"/>
            <a:ext cx="2219327" cy="80009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Нетерпеливый</a:t>
            </a:r>
          </a:p>
        </p:txBody>
      </p: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AB6BB015-8E7C-43FF-9641-A1522FC55E3E}"/>
              </a:ext>
            </a:extLst>
          </p:cNvPr>
          <p:cNvCxnSpPr/>
          <p:nvPr/>
        </p:nvCxnSpPr>
        <p:spPr>
          <a:xfrm>
            <a:off x="1171575" y="504825"/>
            <a:ext cx="2295525" cy="1457325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69A485F5-C56E-4267-8871-0A5AEF10D8A3}"/>
              </a:ext>
            </a:extLst>
          </p:cNvPr>
          <p:cNvCxnSpPr>
            <a:cxnSpLocks/>
          </p:cNvCxnSpPr>
          <p:nvPr/>
        </p:nvCxnSpPr>
        <p:spPr>
          <a:xfrm flipH="1">
            <a:off x="1238250" y="390525"/>
            <a:ext cx="2228850" cy="167640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CAA4BB10-E2CD-4BFE-8DC0-58E48AC385FB}"/>
              </a:ext>
            </a:extLst>
          </p:cNvPr>
          <p:cNvCxnSpPr/>
          <p:nvPr/>
        </p:nvCxnSpPr>
        <p:spPr>
          <a:xfrm>
            <a:off x="1171575" y="2419350"/>
            <a:ext cx="2295525" cy="100965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83AB5D28-AB2C-42C5-A374-09B272DA7B2D}"/>
              </a:ext>
            </a:extLst>
          </p:cNvPr>
          <p:cNvCxnSpPr/>
          <p:nvPr/>
        </p:nvCxnSpPr>
        <p:spPr>
          <a:xfrm flipH="1">
            <a:off x="1204912" y="2443159"/>
            <a:ext cx="2295525" cy="100965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BC06C496-D995-4A9B-83B2-DA55A747E347}"/>
              </a:ext>
            </a:extLst>
          </p:cNvPr>
          <p:cNvCxnSpPr/>
          <p:nvPr/>
        </p:nvCxnSpPr>
        <p:spPr>
          <a:xfrm>
            <a:off x="8153400" y="4248150"/>
            <a:ext cx="3086100" cy="1228725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FC4CB6C2-4810-4B6E-8738-F0EC11DB2EAE}"/>
              </a:ext>
            </a:extLst>
          </p:cNvPr>
          <p:cNvCxnSpPr/>
          <p:nvPr/>
        </p:nvCxnSpPr>
        <p:spPr>
          <a:xfrm flipH="1">
            <a:off x="8524875" y="4162425"/>
            <a:ext cx="2400300" cy="150495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1997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1EB7FF-2E70-4860-8D1F-B605BBE585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5211" y="801157"/>
            <a:ext cx="10221913" cy="1865843"/>
          </a:xfrm>
        </p:spPr>
        <p:txBody>
          <a:bodyPr>
            <a:noAutofit/>
          </a:bodyPr>
          <a:lstStyle/>
          <a:p>
            <a:pPr lvl="0" defTabSz="914400">
              <a:spcBef>
                <a:spcPct val="50000"/>
              </a:spcBef>
            </a:pPr>
            <a:r>
              <a:rPr lang="ru-RU" sz="3200" b="1" cap="none" dirty="0">
                <a:ln>
                  <a:noFill/>
                </a:ln>
                <a:solidFill>
                  <a:prstClr val="white"/>
                </a:solidFill>
                <a:latin typeface="Century Gothic" pitchFamily="34" charset="0"/>
                <a:ea typeface="+mn-ea"/>
                <a:cs typeface="+mn-cs"/>
              </a:rPr>
              <a:t>Если обычный человек спасает чужую жизнь, то его называют героем. Для врача же спасение людей является ежедневной работой.</a:t>
            </a:r>
            <a:br>
              <a:rPr lang="ru-RU" sz="3200" b="1" cap="none" dirty="0">
                <a:ln>
                  <a:noFill/>
                </a:ln>
                <a:solidFill>
                  <a:prstClr val="white"/>
                </a:solidFill>
                <a:latin typeface="Century Gothic" pitchFamily="34" charset="0"/>
                <a:ea typeface="+mn-ea"/>
                <a:cs typeface="+mn-cs"/>
              </a:rPr>
            </a:br>
            <a:endParaRPr lang="ru-RU" sz="4000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2D1FC84-F5FD-4C09-9B8D-52558BE9BA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9912" y="2358893"/>
            <a:ext cx="4538312" cy="3664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287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2E353D"/>
      </a:dk1>
      <a:lt1>
        <a:sysClr val="window" lastClr="F9F9FB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817</TotalTime>
  <Words>156</Words>
  <Application>Microsoft Office PowerPoint</Application>
  <PresentationFormat>Широкоэкранный</PresentationFormat>
  <Paragraphs>27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Arial Black</vt:lpstr>
      <vt:lpstr>Calibri</vt:lpstr>
      <vt:lpstr>Century Gothic</vt:lpstr>
      <vt:lpstr>Times New Roman</vt:lpstr>
      <vt:lpstr>Wingdings 3</vt:lpstr>
      <vt:lpstr>Сектор</vt:lpstr>
      <vt:lpstr>Все профессии важны, все профессии нужны</vt:lpstr>
      <vt:lpstr>ПРОФЕССИЙ МНОГО НА ЗЕМЛЕ,  И КАЖДАЯ ВАЖНА. РЕШАЙ МОЙ ДРУГ КЕМ БЫТЬ ТЕБЕ  ВЕДЬ ЖИЗНЬ У НАС ОДНА.  </vt:lpstr>
      <vt:lpstr>Презентация PowerPoint</vt:lpstr>
      <vt:lpstr>доктор </vt:lpstr>
      <vt:lpstr>Презентация PowerPoint</vt:lpstr>
      <vt:lpstr>ВРАЧ</vt:lpstr>
      <vt:lpstr>«Профессия врача —   почетная и уважаемая»</vt:lpstr>
      <vt:lpstr>Первым выдающимся  врачом древности был Гиппократ. Врачи до сих пор произносят профессиональную клятву – клятву Гиппократа и этим признают важность своей работы и то, что всегда и везде должны помогать людям. </vt:lpstr>
      <vt:lpstr>  «Профессия  врача – подвиг.  Она требует самоотверженности, чистоты духа  и чистоты помыслов».   Антон Павлович     Чехов   </vt:lpstr>
      <vt:lpstr>«Каким  НЕ ДОЛЖЕН БЫТЬ ВРАЧ»</vt:lpstr>
      <vt:lpstr>ВРач</vt:lpstr>
      <vt:lpstr>ВРач</vt:lpstr>
      <vt:lpstr>Если обычный человек спасает чужую жизнь, то его называют героем. Для врача же спасение людей является ежедневной работой.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Профориентационная Диагностика  «Россия В Деле»  Медицина</dc:title>
  <dc:creator>Admin User</dc:creator>
  <cp:lastModifiedBy>1</cp:lastModifiedBy>
  <cp:revision>4</cp:revision>
  <dcterms:created xsi:type="dcterms:W3CDTF">2023-11-03T18:36:53Z</dcterms:created>
  <dcterms:modified xsi:type="dcterms:W3CDTF">2023-11-09T06:00:53Z</dcterms:modified>
</cp:coreProperties>
</file>