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0" r:id="rId5"/>
    <p:sldId id="259" r:id="rId6"/>
    <p:sldId id="264" r:id="rId7"/>
    <p:sldId id="265" r:id="rId8"/>
    <p:sldId id="261" r:id="rId9"/>
    <p:sldId id="262" r:id="rId10"/>
    <p:sldId id="266" r:id="rId11"/>
    <p:sldId id="26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-45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E65E8-625A-4565-9992-6164C7DF9F17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B4B65-07D9-4C7A-80E9-D2B9307943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8625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E65E8-625A-4565-9992-6164C7DF9F17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B4B65-07D9-4C7A-80E9-D2B9307943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334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E65E8-625A-4565-9992-6164C7DF9F17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B4B65-07D9-4C7A-80E9-D2B9307943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078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E65E8-625A-4565-9992-6164C7DF9F17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B4B65-07D9-4C7A-80E9-D2B9307943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773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E65E8-625A-4565-9992-6164C7DF9F17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B4B65-07D9-4C7A-80E9-D2B9307943D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14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E65E8-625A-4565-9992-6164C7DF9F17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B4B65-07D9-4C7A-80E9-D2B9307943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125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E65E8-625A-4565-9992-6164C7DF9F17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B4B65-07D9-4C7A-80E9-D2B9307943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4533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E65E8-625A-4565-9992-6164C7DF9F17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B4B65-07D9-4C7A-80E9-D2B9307943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648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A85E65E8-625A-4565-9992-6164C7DF9F17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B4B65-07D9-4C7A-80E9-D2B9307943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355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E65E8-625A-4565-9992-6164C7DF9F17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B4B65-07D9-4C7A-80E9-D2B9307943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213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E65E8-625A-4565-9992-6164C7DF9F17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B4B65-07D9-4C7A-80E9-D2B9307943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276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A85E65E8-625A-4565-9992-6164C7DF9F17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F05B4B65-07D9-4C7A-80E9-D2B9307943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144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emf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1847CC-5908-4514-B43E-F4B2DF2A1C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7663" y="1512684"/>
            <a:ext cx="9316673" cy="45719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dirty="0"/>
              <a:t>УРОК РУССКОГО ЯЗЫКА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C4EA5D1-8F69-445D-8F36-4EAD0FC53F42}"/>
              </a:ext>
            </a:extLst>
          </p:cNvPr>
          <p:cNvSpPr/>
          <p:nvPr/>
        </p:nvSpPr>
        <p:spPr>
          <a:xfrm>
            <a:off x="380263" y="2269061"/>
            <a:ext cx="276351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387036F8-3AA0-4D50-89ED-D843748EA821}"/>
              </a:ext>
            </a:extLst>
          </p:cNvPr>
          <p:cNvSpPr/>
          <p:nvPr/>
        </p:nvSpPr>
        <p:spPr>
          <a:xfrm>
            <a:off x="3143776" y="2976947"/>
            <a:ext cx="90482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/>
              <a:t>«Речевой этикет:</a:t>
            </a:r>
            <a:r>
              <a:rPr lang="en-US" sz="4000" dirty="0"/>
              <a:t> </a:t>
            </a:r>
            <a:r>
              <a:rPr lang="ru-RU" sz="4000" dirty="0"/>
              <a:t>слова</a:t>
            </a:r>
            <a:r>
              <a:rPr lang="en-US" sz="4000" dirty="0"/>
              <a:t> </a:t>
            </a:r>
            <a:r>
              <a:rPr lang="ru-RU" sz="4000" dirty="0"/>
              <a:t>приветствия»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C0BEDFD-B708-4377-959D-B9C69C355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0831" y="531256"/>
            <a:ext cx="1902593" cy="196285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0D7EC3A8-9E60-4616-99F4-FD7574CB8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3672" y="3952259"/>
            <a:ext cx="1859441" cy="278611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86C9F111-3969-4AE9-AC59-9E3DF2F41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41489"/>
            <a:ext cx="3731075" cy="331651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3C85C2B-38F4-452B-B253-3B7620F18F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2489" y="4017206"/>
            <a:ext cx="2018495" cy="250842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2543DA97-4F94-40DD-8731-B4A24125DA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021" y="777990"/>
            <a:ext cx="1263824" cy="134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424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1847CC-5908-4514-B43E-F4B2DF2A1C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2853" y="1208015"/>
            <a:ext cx="10932952" cy="67111"/>
          </a:xfrm>
        </p:spPr>
        <p:txBody>
          <a:bodyPr>
            <a:normAutofit fontScale="90000"/>
          </a:bodyPr>
          <a:lstStyle/>
          <a:p>
            <a:r>
              <a:rPr lang="ru-RU" sz="4400" dirty="0"/>
              <a:t>Минутка чистописания </a:t>
            </a:r>
            <a:br>
              <a:rPr lang="ru-RU" sz="4400" dirty="0"/>
            </a:b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4F91A9B-0C7D-4594-ACEA-327B2F06CE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8191"/>
            <a:ext cx="12147593" cy="4983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75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1847CC-5908-4514-B43E-F4B2DF2A1C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5768" y="1329731"/>
            <a:ext cx="10620463" cy="54453"/>
          </a:xfrm>
        </p:spPr>
        <p:txBody>
          <a:bodyPr>
            <a:normAutofit fontScale="90000"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вы понимаете пословицу</a:t>
            </a: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0F1DBC5B-8C23-419D-8231-2DE05A0FCB61}"/>
              </a:ext>
            </a:extLst>
          </p:cNvPr>
          <p:cNvSpPr/>
          <p:nvPr/>
        </p:nvSpPr>
        <p:spPr>
          <a:xfrm>
            <a:off x="5262866" y="1840415"/>
            <a:ext cx="510610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Доброе слово и кошке приятно.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245E493-A065-44C3-B78B-B1154B4BAD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06" y="1705035"/>
            <a:ext cx="4853031" cy="485303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4240402-616C-4E6D-A0F1-78A767C60E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403" y="3752517"/>
            <a:ext cx="2835129" cy="2726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881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1847CC-5908-4514-B43E-F4B2DF2A1C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0800000" flipV="1">
            <a:off x="861966" y="298229"/>
            <a:ext cx="9699771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6E3DC18-F65E-4E4A-AD96-55D21BC04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8235" y="457147"/>
            <a:ext cx="6267231" cy="610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53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1847CC-5908-4514-B43E-F4B2DF2A1C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4031" y="264329"/>
            <a:ext cx="8991600" cy="4606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2640592-36A9-4ECC-A354-B48E91773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5288" y="427763"/>
            <a:ext cx="6829086" cy="616590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3D7D4B6-ADB1-4C7F-895E-2C550EF159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601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1847CC-5908-4514-B43E-F4B2DF2A1C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0800000" flipV="1">
            <a:off x="316194" y="1486446"/>
            <a:ext cx="11408636" cy="45719"/>
          </a:xfrm>
        </p:spPr>
        <p:txBody>
          <a:bodyPr>
            <a:normAutofit fontScale="90000"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Словарно- орфографическая </a:t>
            </a:r>
            <a:b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3D7D4B6-ADB1-4C7F-895E-2C550EF159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580" y="1763167"/>
            <a:ext cx="5013113" cy="3828344"/>
          </a:xfrm>
        </p:spPr>
        <p:txBody>
          <a:bodyPr>
            <a:normAutofit/>
          </a:bodyPr>
          <a:lstStyle/>
          <a:p>
            <a:pPr algn="l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Всем она давно знакома — Ждёт послушно возле дома, Только выйдешь из ворот — Куда хочешь поведёт.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B490D13-EB6C-4CFB-92FD-857BF0A242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872" y="1989366"/>
            <a:ext cx="4056548" cy="28792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B805B974-FEB5-4711-B216-25CE0B858E0E}"/>
              </a:ext>
            </a:extLst>
          </p:cNvPr>
          <p:cNvSpPr/>
          <p:nvPr/>
        </p:nvSpPr>
        <p:spPr>
          <a:xfrm>
            <a:off x="8879080" y="4945180"/>
            <a:ext cx="24807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8C5626C-CE8B-4D68-8788-F68CBC7FF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682" y="5072061"/>
            <a:ext cx="8590136" cy="150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142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1847CC-5908-4514-B43E-F4B2DF2A1C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426964"/>
            <a:ext cx="8991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B566C8F-1A73-461B-8557-104C5D272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25" y="426964"/>
            <a:ext cx="944962" cy="94496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FF592ED-C86A-4810-9893-9B00AF226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308" y="170910"/>
            <a:ext cx="1060796" cy="145707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4D6E4B6F-00FC-4258-B7AF-4418EE3F51D2}"/>
              </a:ext>
            </a:extLst>
          </p:cNvPr>
          <p:cNvSpPr/>
          <p:nvPr/>
        </p:nvSpPr>
        <p:spPr>
          <a:xfrm>
            <a:off x="1509371" y="1062670"/>
            <a:ext cx="10152404" cy="5464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Иногда в предложениях выражаются сильные чувства. Такие предложения произносятся с особой, восклицательной интонацией. На письме в конце восклицательных предложений ставится восклицательный знак (!).</a:t>
            </a:r>
          </a:p>
        </p:txBody>
      </p:sp>
    </p:spTree>
    <p:extLst>
      <p:ext uri="{BB962C8B-B14F-4D97-AF65-F5344CB8AC3E}">
        <p14:creationId xmlns:p14="http://schemas.microsoft.com/office/powerpoint/2010/main" val="3873028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1847CC-5908-4514-B43E-F4B2DF2A1C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0800000" flipV="1">
            <a:off x="7745323" y="874531"/>
            <a:ext cx="4180514" cy="73425"/>
          </a:xfrm>
        </p:spPr>
        <p:txBody>
          <a:bodyPr>
            <a:normAutofit fontScale="90000"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не так?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3DBC5D5-6769-4130-9249-3129C3D29E9D}"/>
              </a:ext>
            </a:extLst>
          </p:cNvPr>
          <p:cNvSpPr/>
          <p:nvPr/>
        </p:nvSpPr>
        <p:spPr>
          <a:xfrm>
            <a:off x="266163" y="194797"/>
            <a:ext cx="740964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ты пришёл к знакомым,</a:t>
            </a: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здоровайся ни с кем.</a:t>
            </a: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 «пожалуйста», «спасибо»</a:t>
            </a: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Никому не говори.</a:t>
            </a: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Отвернись и на вопросы</a:t>
            </a: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 на чьи не отвечай.</a:t>
            </a: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тогда никто не скажет</a:t>
            </a: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 тебя, что ты болтун. </a:t>
            </a: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Г. Остер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92D8947-4FE6-4B4F-BD99-6BB42E971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092" y="2122415"/>
            <a:ext cx="4540745" cy="4462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911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1847CC-5908-4514-B43E-F4B2DF2A1C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331442"/>
            <a:ext cx="8991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330D013-187F-4337-867A-F39C73F9D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007" y="876608"/>
            <a:ext cx="10253426" cy="492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140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1847CC-5908-4514-B43E-F4B2DF2A1C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038" y="3103926"/>
            <a:ext cx="11459361" cy="58723"/>
          </a:xfrm>
        </p:spPr>
        <p:txBody>
          <a:bodyPr>
            <a:normAutofit fontScale="90000"/>
          </a:bodyPr>
          <a:lstStyle/>
          <a:p>
            <a:pPr algn="l"/>
            <a:r>
              <a:rPr lang="ru-RU" sz="4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4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Спиши из упражнения 3 приветствие, с которым можно обратиться к взрослому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F36D055-7D7A-49AA-9DFF-DEC13C6EB7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17" y="3429000"/>
            <a:ext cx="10780621" cy="29590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7EB5DF9-E981-4FC4-9F76-B6A31EEA3D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435" y="4313375"/>
            <a:ext cx="5731057" cy="1013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74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1847CC-5908-4514-B43E-F4B2DF2A1C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8365" y="197087"/>
            <a:ext cx="8991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C160A91-CA3F-41FF-ADBB-234A5FDAEB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8797" y="436282"/>
            <a:ext cx="7043517" cy="622463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60174AA-F04A-4AD3-BF20-011B92429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7789" y="1721178"/>
            <a:ext cx="2583703" cy="45697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9A233F1-9A63-43CE-9434-D4D4B6263D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622" y="2258464"/>
            <a:ext cx="2156050" cy="53176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EBD8C61-01B4-4188-8562-A92010C6ED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913" y="4282122"/>
            <a:ext cx="1776757" cy="53176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DB448BDD-E609-445D-A3AC-244A1484F4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6622" y="4939756"/>
            <a:ext cx="1855202" cy="53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084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81</TotalTime>
  <Words>127</Words>
  <Application>Microsoft Office PowerPoint</Application>
  <PresentationFormat>Произвольный</PresentationFormat>
  <Paragraphs>22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Посылка</vt:lpstr>
      <vt:lpstr>УРОК РУССКОГО ЯЗЫКА  </vt:lpstr>
      <vt:lpstr>Минутка чистописания  </vt:lpstr>
      <vt:lpstr>Как вы понимаете пословицу? </vt:lpstr>
      <vt:lpstr>Презентация PowerPoint</vt:lpstr>
      <vt:lpstr>Презентация PowerPoint</vt:lpstr>
      <vt:lpstr>Словарно- орфографическая  работа   </vt:lpstr>
      <vt:lpstr>Презентация PowerPoint</vt:lpstr>
      <vt:lpstr>    Что не так?     </vt:lpstr>
      <vt:lpstr>Презентация PowerPoint</vt:lpstr>
      <vt:lpstr>Упражнение 4.  Спиши из упражнения 3 приветствие, с которым можно обратиться к взрослому.    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РУССКОГО ЯЗЫКА</dc:title>
  <dc:creator>Александра Свиткевич</dc:creator>
  <cp:lastModifiedBy>Учитель</cp:lastModifiedBy>
  <cp:revision>9</cp:revision>
  <dcterms:created xsi:type="dcterms:W3CDTF">2022-01-11T16:40:42Z</dcterms:created>
  <dcterms:modified xsi:type="dcterms:W3CDTF">2022-01-12T04:31:37Z</dcterms:modified>
</cp:coreProperties>
</file>