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9" r:id="rId7"/>
    <p:sldId id="264" r:id="rId8"/>
    <p:sldId id="271" r:id="rId9"/>
    <p:sldId id="272" r:id="rId10"/>
    <p:sldId id="263" r:id="rId11"/>
    <p:sldId id="273" r:id="rId12"/>
    <p:sldId id="274" r:id="rId13"/>
    <p:sldId id="275" r:id="rId14"/>
    <p:sldId id="267" r:id="rId15"/>
    <p:sldId id="276" r:id="rId16"/>
    <p:sldId id="266" r:id="rId17"/>
    <p:sldId id="268" r:id="rId18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9663"/>
  </p:clrMru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 varScale="1">
        <p:scale>
          <a:sx n="92" d="100"/>
          <a:sy n="92" d="100"/>
        </p:scale>
        <p:origin x="-756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6FB4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35940"/>
            <a:ext cx="4514215" cy="10160"/>
          </a:xfrm>
          <a:custGeom>
            <a:avLst/>
            <a:gdLst/>
            <a:ahLst/>
            <a:cxnLst/>
            <a:rect l="l" t="t" r="r" b="b"/>
            <a:pathLst>
              <a:path w="4514215" h="10159">
                <a:moveTo>
                  <a:pt x="4513834" y="0"/>
                </a:moveTo>
                <a:lnTo>
                  <a:pt x="0" y="0"/>
                </a:lnTo>
                <a:lnTo>
                  <a:pt x="0" y="10159"/>
                </a:lnTo>
                <a:lnTo>
                  <a:pt x="4513834" y="10159"/>
                </a:lnTo>
                <a:lnTo>
                  <a:pt x="4513834" y="0"/>
                </a:lnTo>
                <a:close/>
              </a:path>
            </a:pathLst>
          </a:custGeom>
          <a:solidFill>
            <a:srgbClr val="6C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64198" y="3942079"/>
            <a:ext cx="3789679" cy="17780"/>
          </a:xfrm>
          <a:custGeom>
            <a:avLst/>
            <a:gdLst/>
            <a:ahLst/>
            <a:cxnLst/>
            <a:rect l="l" t="t" r="r" b="b"/>
            <a:pathLst>
              <a:path w="3789679" h="17779">
                <a:moveTo>
                  <a:pt x="3785196" y="0"/>
                </a:moveTo>
                <a:lnTo>
                  <a:pt x="3308819" y="1778"/>
                </a:lnTo>
                <a:lnTo>
                  <a:pt x="1894801" y="3517"/>
                </a:lnTo>
                <a:lnTo>
                  <a:pt x="480771" y="1778"/>
                </a:lnTo>
                <a:lnTo>
                  <a:pt x="9334" y="0"/>
                </a:lnTo>
                <a:lnTo>
                  <a:pt x="4038" y="292"/>
                </a:lnTo>
                <a:lnTo>
                  <a:pt x="0" y="4102"/>
                </a:lnTo>
                <a:lnTo>
                  <a:pt x="0" y="13677"/>
                </a:lnTo>
                <a:lnTo>
                  <a:pt x="4038" y="17741"/>
                </a:lnTo>
                <a:lnTo>
                  <a:pt x="480771" y="16002"/>
                </a:lnTo>
                <a:lnTo>
                  <a:pt x="1894801" y="14554"/>
                </a:lnTo>
                <a:lnTo>
                  <a:pt x="3308819" y="16002"/>
                </a:lnTo>
                <a:lnTo>
                  <a:pt x="3785196" y="17741"/>
                </a:lnTo>
                <a:lnTo>
                  <a:pt x="3789641" y="13677"/>
                </a:lnTo>
                <a:lnTo>
                  <a:pt x="3789260" y="8750"/>
                </a:lnTo>
                <a:lnTo>
                  <a:pt x="3789260" y="4102"/>
                </a:lnTo>
                <a:lnTo>
                  <a:pt x="3785196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64198" y="4224058"/>
            <a:ext cx="3789679" cy="17780"/>
          </a:xfrm>
          <a:custGeom>
            <a:avLst/>
            <a:gdLst/>
            <a:ahLst/>
            <a:cxnLst/>
            <a:rect l="l" t="t" r="r" b="b"/>
            <a:pathLst>
              <a:path w="3789679" h="17779">
                <a:moveTo>
                  <a:pt x="3785196" y="0"/>
                </a:moveTo>
                <a:lnTo>
                  <a:pt x="3308819" y="1473"/>
                </a:lnTo>
                <a:lnTo>
                  <a:pt x="1894801" y="3238"/>
                </a:lnTo>
                <a:lnTo>
                  <a:pt x="480771" y="1473"/>
                </a:lnTo>
                <a:lnTo>
                  <a:pt x="4038" y="0"/>
                </a:lnTo>
                <a:lnTo>
                  <a:pt x="0" y="3835"/>
                </a:lnTo>
                <a:lnTo>
                  <a:pt x="0" y="13868"/>
                </a:lnTo>
                <a:lnTo>
                  <a:pt x="4038" y="17703"/>
                </a:lnTo>
                <a:lnTo>
                  <a:pt x="480771" y="15938"/>
                </a:lnTo>
                <a:lnTo>
                  <a:pt x="1894801" y="14465"/>
                </a:lnTo>
                <a:lnTo>
                  <a:pt x="3308819" y="16230"/>
                </a:lnTo>
                <a:lnTo>
                  <a:pt x="3785196" y="17703"/>
                </a:lnTo>
                <a:lnTo>
                  <a:pt x="3789641" y="13576"/>
                </a:lnTo>
                <a:lnTo>
                  <a:pt x="3789260" y="8851"/>
                </a:lnTo>
                <a:lnTo>
                  <a:pt x="3789260" y="383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64198" y="4503458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20">
                <a:moveTo>
                  <a:pt x="3785196" y="0"/>
                </a:moveTo>
                <a:lnTo>
                  <a:pt x="3308819" y="1689"/>
                </a:lnTo>
                <a:lnTo>
                  <a:pt x="1894801" y="3708"/>
                </a:lnTo>
                <a:lnTo>
                  <a:pt x="480771" y="2019"/>
                </a:lnTo>
                <a:lnTo>
                  <a:pt x="4038" y="0"/>
                </a:lnTo>
                <a:lnTo>
                  <a:pt x="0" y="4724"/>
                </a:lnTo>
                <a:lnTo>
                  <a:pt x="0" y="15900"/>
                </a:lnTo>
                <a:lnTo>
                  <a:pt x="4038" y="20281"/>
                </a:lnTo>
                <a:lnTo>
                  <a:pt x="480771" y="18592"/>
                </a:lnTo>
                <a:lnTo>
                  <a:pt x="1894801" y="16573"/>
                </a:lnTo>
                <a:lnTo>
                  <a:pt x="3308819" y="18592"/>
                </a:lnTo>
                <a:lnTo>
                  <a:pt x="3785196" y="20281"/>
                </a:lnTo>
                <a:lnTo>
                  <a:pt x="3789641" y="15900"/>
                </a:lnTo>
                <a:lnTo>
                  <a:pt x="3789260" y="10121"/>
                </a:lnTo>
                <a:lnTo>
                  <a:pt x="3789260" y="438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64198" y="337820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20">
                <a:moveTo>
                  <a:pt x="3785196" y="0"/>
                </a:moveTo>
                <a:lnTo>
                  <a:pt x="3308819" y="1650"/>
                </a:lnTo>
                <a:lnTo>
                  <a:pt x="1894801" y="3682"/>
                </a:lnTo>
                <a:lnTo>
                  <a:pt x="951903" y="2412"/>
                </a:lnTo>
                <a:lnTo>
                  <a:pt x="480771" y="2031"/>
                </a:lnTo>
                <a:lnTo>
                  <a:pt x="4038" y="0"/>
                </a:lnTo>
                <a:lnTo>
                  <a:pt x="0" y="4444"/>
                </a:lnTo>
                <a:lnTo>
                  <a:pt x="0" y="15875"/>
                </a:lnTo>
                <a:lnTo>
                  <a:pt x="4038" y="20319"/>
                </a:lnTo>
                <a:lnTo>
                  <a:pt x="480771" y="18287"/>
                </a:lnTo>
                <a:lnTo>
                  <a:pt x="1894801" y="16637"/>
                </a:lnTo>
                <a:lnTo>
                  <a:pt x="3308819" y="18668"/>
                </a:lnTo>
                <a:lnTo>
                  <a:pt x="3785196" y="20319"/>
                </a:lnTo>
                <a:lnTo>
                  <a:pt x="3789641" y="15620"/>
                </a:lnTo>
                <a:lnTo>
                  <a:pt x="3789260" y="10160"/>
                </a:lnTo>
                <a:lnTo>
                  <a:pt x="3789260" y="444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264198" y="366014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20">
                <a:moveTo>
                  <a:pt x="3785196" y="0"/>
                </a:moveTo>
                <a:lnTo>
                  <a:pt x="3308819" y="1651"/>
                </a:lnTo>
                <a:lnTo>
                  <a:pt x="1894801" y="3683"/>
                </a:lnTo>
                <a:lnTo>
                  <a:pt x="480771" y="2032"/>
                </a:lnTo>
                <a:lnTo>
                  <a:pt x="4038" y="0"/>
                </a:lnTo>
                <a:lnTo>
                  <a:pt x="0" y="4699"/>
                </a:lnTo>
                <a:lnTo>
                  <a:pt x="0" y="15875"/>
                </a:lnTo>
                <a:lnTo>
                  <a:pt x="4038" y="20320"/>
                </a:lnTo>
                <a:lnTo>
                  <a:pt x="480771" y="18542"/>
                </a:lnTo>
                <a:lnTo>
                  <a:pt x="1894801" y="16510"/>
                </a:lnTo>
                <a:lnTo>
                  <a:pt x="3308819" y="18542"/>
                </a:lnTo>
                <a:lnTo>
                  <a:pt x="3785196" y="20320"/>
                </a:lnTo>
                <a:lnTo>
                  <a:pt x="3789641" y="15875"/>
                </a:lnTo>
                <a:lnTo>
                  <a:pt x="3789260" y="10160"/>
                </a:lnTo>
                <a:lnTo>
                  <a:pt x="3789260" y="444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264198" y="309626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19">
                <a:moveTo>
                  <a:pt x="3785577" y="0"/>
                </a:moveTo>
                <a:lnTo>
                  <a:pt x="3308819" y="1777"/>
                </a:lnTo>
                <a:lnTo>
                  <a:pt x="1894801" y="3809"/>
                </a:lnTo>
                <a:lnTo>
                  <a:pt x="480771" y="1777"/>
                </a:lnTo>
                <a:lnTo>
                  <a:pt x="4038" y="0"/>
                </a:lnTo>
                <a:lnTo>
                  <a:pt x="0" y="4444"/>
                </a:lnTo>
                <a:lnTo>
                  <a:pt x="0" y="15620"/>
                </a:lnTo>
                <a:lnTo>
                  <a:pt x="4038" y="20319"/>
                </a:lnTo>
                <a:lnTo>
                  <a:pt x="480771" y="18287"/>
                </a:lnTo>
                <a:lnTo>
                  <a:pt x="1894801" y="16509"/>
                </a:lnTo>
                <a:lnTo>
                  <a:pt x="3308819" y="18287"/>
                </a:lnTo>
                <a:lnTo>
                  <a:pt x="3785196" y="20319"/>
                </a:lnTo>
                <a:lnTo>
                  <a:pt x="3789641" y="15620"/>
                </a:lnTo>
                <a:lnTo>
                  <a:pt x="3789260" y="9778"/>
                </a:lnTo>
                <a:lnTo>
                  <a:pt x="3789260" y="457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264198" y="2252979"/>
            <a:ext cx="3789679" cy="17780"/>
          </a:xfrm>
          <a:custGeom>
            <a:avLst/>
            <a:gdLst/>
            <a:ahLst/>
            <a:cxnLst/>
            <a:rect l="l" t="t" r="r" b="b"/>
            <a:pathLst>
              <a:path w="3789679" h="17780">
                <a:moveTo>
                  <a:pt x="3785577" y="0"/>
                </a:moveTo>
                <a:lnTo>
                  <a:pt x="3308819" y="1524"/>
                </a:lnTo>
                <a:lnTo>
                  <a:pt x="1894801" y="3301"/>
                </a:lnTo>
                <a:lnTo>
                  <a:pt x="480771" y="1524"/>
                </a:lnTo>
                <a:lnTo>
                  <a:pt x="4038" y="0"/>
                </a:lnTo>
                <a:lnTo>
                  <a:pt x="0" y="3809"/>
                </a:lnTo>
                <a:lnTo>
                  <a:pt x="0" y="13588"/>
                </a:lnTo>
                <a:lnTo>
                  <a:pt x="4038" y="17780"/>
                </a:lnTo>
                <a:lnTo>
                  <a:pt x="480771" y="16001"/>
                </a:lnTo>
                <a:lnTo>
                  <a:pt x="951903" y="15367"/>
                </a:lnTo>
                <a:lnTo>
                  <a:pt x="1894801" y="14477"/>
                </a:lnTo>
                <a:lnTo>
                  <a:pt x="3308819" y="16001"/>
                </a:lnTo>
                <a:lnTo>
                  <a:pt x="3785196" y="17780"/>
                </a:lnTo>
                <a:lnTo>
                  <a:pt x="3789641" y="13588"/>
                </a:lnTo>
                <a:lnTo>
                  <a:pt x="3789260" y="8889"/>
                </a:lnTo>
                <a:lnTo>
                  <a:pt x="3789260" y="4063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264198" y="1971039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19">
                <a:moveTo>
                  <a:pt x="3785196" y="0"/>
                </a:moveTo>
                <a:lnTo>
                  <a:pt x="3308819" y="2032"/>
                </a:lnTo>
                <a:lnTo>
                  <a:pt x="2837395" y="2793"/>
                </a:lnTo>
                <a:lnTo>
                  <a:pt x="1894801" y="3683"/>
                </a:lnTo>
                <a:lnTo>
                  <a:pt x="951903" y="2793"/>
                </a:lnTo>
                <a:lnTo>
                  <a:pt x="480771" y="2032"/>
                </a:lnTo>
                <a:lnTo>
                  <a:pt x="4038" y="0"/>
                </a:lnTo>
                <a:lnTo>
                  <a:pt x="0" y="4699"/>
                </a:lnTo>
                <a:lnTo>
                  <a:pt x="0" y="15621"/>
                </a:lnTo>
                <a:lnTo>
                  <a:pt x="3759" y="20320"/>
                </a:lnTo>
                <a:lnTo>
                  <a:pt x="480771" y="18542"/>
                </a:lnTo>
                <a:lnTo>
                  <a:pt x="1894801" y="16637"/>
                </a:lnTo>
                <a:lnTo>
                  <a:pt x="3308819" y="18542"/>
                </a:lnTo>
                <a:lnTo>
                  <a:pt x="3785196" y="20320"/>
                </a:lnTo>
                <a:lnTo>
                  <a:pt x="3789641" y="15875"/>
                </a:lnTo>
                <a:lnTo>
                  <a:pt x="3789260" y="10160"/>
                </a:lnTo>
                <a:lnTo>
                  <a:pt x="3789260" y="469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264198" y="140716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19">
                <a:moveTo>
                  <a:pt x="3785196" y="0"/>
                </a:moveTo>
                <a:lnTo>
                  <a:pt x="3308819" y="1777"/>
                </a:lnTo>
                <a:lnTo>
                  <a:pt x="1894801" y="3810"/>
                </a:lnTo>
                <a:lnTo>
                  <a:pt x="480771" y="1777"/>
                </a:lnTo>
                <a:lnTo>
                  <a:pt x="4038" y="0"/>
                </a:lnTo>
                <a:lnTo>
                  <a:pt x="0" y="4444"/>
                </a:lnTo>
                <a:lnTo>
                  <a:pt x="0" y="15620"/>
                </a:lnTo>
                <a:lnTo>
                  <a:pt x="4038" y="20319"/>
                </a:lnTo>
                <a:lnTo>
                  <a:pt x="480771" y="18287"/>
                </a:lnTo>
                <a:lnTo>
                  <a:pt x="951903" y="17525"/>
                </a:lnTo>
                <a:lnTo>
                  <a:pt x="1894801" y="16510"/>
                </a:lnTo>
                <a:lnTo>
                  <a:pt x="2837395" y="17525"/>
                </a:lnTo>
                <a:lnTo>
                  <a:pt x="3308819" y="18287"/>
                </a:lnTo>
                <a:lnTo>
                  <a:pt x="3785196" y="20319"/>
                </a:lnTo>
                <a:lnTo>
                  <a:pt x="3789641" y="15620"/>
                </a:lnTo>
                <a:lnTo>
                  <a:pt x="3789260" y="10160"/>
                </a:lnTo>
                <a:lnTo>
                  <a:pt x="3789260" y="444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264198" y="168910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19">
                <a:moveTo>
                  <a:pt x="3785196" y="0"/>
                </a:moveTo>
                <a:lnTo>
                  <a:pt x="3308819" y="1777"/>
                </a:lnTo>
                <a:lnTo>
                  <a:pt x="1894801" y="3810"/>
                </a:lnTo>
                <a:lnTo>
                  <a:pt x="951903" y="2794"/>
                </a:lnTo>
                <a:lnTo>
                  <a:pt x="480771" y="2032"/>
                </a:lnTo>
                <a:lnTo>
                  <a:pt x="4038" y="0"/>
                </a:lnTo>
                <a:lnTo>
                  <a:pt x="0" y="4699"/>
                </a:lnTo>
                <a:lnTo>
                  <a:pt x="0" y="15875"/>
                </a:lnTo>
                <a:lnTo>
                  <a:pt x="4038" y="20320"/>
                </a:lnTo>
                <a:lnTo>
                  <a:pt x="480771" y="18287"/>
                </a:lnTo>
                <a:lnTo>
                  <a:pt x="951903" y="17525"/>
                </a:lnTo>
                <a:lnTo>
                  <a:pt x="1894801" y="16510"/>
                </a:lnTo>
                <a:lnTo>
                  <a:pt x="3308819" y="18541"/>
                </a:lnTo>
                <a:lnTo>
                  <a:pt x="3785196" y="20320"/>
                </a:lnTo>
                <a:lnTo>
                  <a:pt x="3789641" y="15875"/>
                </a:lnTo>
                <a:lnTo>
                  <a:pt x="3789260" y="10160"/>
                </a:lnTo>
                <a:lnTo>
                  <a:pt x="3789260" y="444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64198" y="4785359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20">
                <a:moveTo>
                  <a:pt x="3785196" y="0"/>
                </a:moveTo>
                <a:lnTo>
                  <a:pt x="3308819" y="1993"/>
                </a:lnTo>
                <a:lnTo>
                  <a:pt x="1894801" y="3987"/>
                </a:lnTo>
                <a:lnTo>
                  <a:pt x="480771" y="1993"/>
                </a:lnTo>
                <a:lnTo>
                  <a:pt x="4038" y="0"/>
                </a:lnTo>
                <a:lnTo>
                  <a:pt x="0" y="4660"/>
                </a:lnTo>
                <a:lnTo>
                  <a:pt x="0" y="15659"/>
                </a:lnTo>
                <a:lnTo>
                  <a:pt x="4038" y="20319"/>
                </a:lnTo>
                <a:lnTo>
                  <a:pt x="480771" y="18326"/>
                </a:lnTo>
                <a:lnTo>
                  <a:pt x="1894801" y="16332"/>
                </a:lnTo>
                <a:lnTo>
                  <a:pt x="3308819" y="18326"/>
                </a:lnTo>
                <a:lnTo>
                  <a:pt x="3785196" y="20319"/>
                </a:lnTo>
                <a:lnTo>
                  <a:pt x="3789641" y="15659"/>
                </a:lnTo>
                <a:lnTo>
                  <a:pt x="3789260" y="9969"/>
                </a:lnTo>
                <a:lnTo>
                  <a:pt x="3789260" y="466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5054600" y="3942079"/>
            <a:ext cx="3789679" cy="17780"/>
          </a:xfrm>
          <a:custGeom>
            <a:avLst/>
            <a:gdLst/>
            <a:ahLst/>
            <a:cxnLst/>
            <a:rect l="l" t="t" r="r" b="b"/>
            <a:pathLst>
              <a:path w="3789679" h="17779">
                <a:moveTo>
                  <a:pt x="3785234" y="0"/>
                </a:moveTo>
                <a:lnTo>
                  <a:pt x="3308857" y="1778"/>
                </a:lnTo>
                <a:lnTo>
                  <a:pt x="1894840" y="3517"/>
                </a:lnTo>
                <a:lnTo>
                  <a:pt x="480822" y="1778"/>
                </a:lnTo>
                <a:lnTo>
                  <a:pt x="9398" y="0"/>
                </a:lnTo>
                <a:lnTo>
                  <a:pt x="4063" y="292"/>
                </a:lnTo>
                <a:lnTo>
                  <a:pt x="0" y="4102"/>
                </a:lnTo>
                <a:lnTo>
                  <a:pt x="0" y="13677"/>
                </a:lnTo>
                <a:lnTo>
                  <a:pt x="4063" y="17741"/>
                </a:lnTo>
                <a:lnTo>
                  <a:pt x="480822" y="16002"/>
                </a:lnTo>
                <a:lnTo>
                  <a:pt x="1894840" y="14554"/>
                </a:lnTo>
                <a:lnTo>
                  <a:pt x="3308857" y="16002"/>
                </a:lnTo>
                <a:lnTo>
                  <a:pt x="3785234" y="17741"/>
                </a:lnTo>
                <a:lnTo>
                  <a:pt x="3789679" y="13677"/>
                </a:lnTo>
                <a:lnTo>
                  <a:pt x="3789299" y="8750"/>
                </a:lnTo>
                <a:lnTo>
                  <a:pt x="3789299" y="4102"/>
                </a:lnTo>
                <a:lnTo>
                  <a:pt x="3785234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5054600" y="4224058"/>
            <a:ext cx="3789679" cy="17780"/>
          </a:xfrm>
          <a:custGeom>
            <a:avLst/>
            <a:gdLst/>
            <a:ahLst/>
            <a:cxnLst/>
            <a:rect l="l" t="t" r="r" b="b"/>
            <a:pathLst>
              <a:path w="3789679" h="17779">
                <a:moveTo>
                  <a:pt x="3785234" y="0"/>
                </a:moveTo>
                <a:lnTo>
                  <a:pt x="3308857" y="1473"/>
                </a:lnTo>
                <a:lnTo>
                  <a:pt x="1894840" y="3238"/>
                </a:lnTo>
                <a:lnTo>
                  <a:pt x="480822" y="1473"/>
                </a:lnTo>
                <a:lnTo>
                  <a:pt x="4063" y="0"/>
                </a:lnTo>
                <a:lnTo>
                  <a:pt x="0" y="3835"/>
                </a:lnTo>
                <a:lnTo>
                  <a:pt x="0" y="13868"/>
                </a:lnTo>
                <a:lnTo>
                  <a:pt x="4063" y="17703"/>
                </a:lnTo>
                <a:lnTo>
                  <a:pt x="480822" y="15938"/>
                </a:lnTo>
                <a:lnTo>
                  <a:pt x="1894840" y="14465"/>
                </a:lnTo>
                <a:lnTo>
                  <a:pt x="3308857" y="16230"/>
                </a:lnTo>
                <a:lnTo>
                  <a:pt x="3785234" y="17703"/>
                </a:lnTo>
                <a:lnTo>
                  <a:pt x="3789679" y="13576"/>
                </a:lnTo>
                <a:lnTo>
                  <a:pt x="3789299" y="8851"/>
                </a:lnTo>
                <a:lnTo>
                  <a:pt x="3789299" y="383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5054600" y="4503458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20">
                <a:moveTo>
                  <a:pt x="3785234" y="0"/>
                </a:moveTo>
                <a:lnTo>
                  <a:pt x="3308857" y="1689"/>
                </a:lnTo>
                <a:lnTo>
                  <a:pt x="1894840" y="3708"/>
                </a:lnTo>
                <a:lnTo>
                  <a:pt x="480822" y="2019"/>
                </a:lnTo>
                <a:lnTo>
                  <a:pt x="4063" y="0"/>
                </a:lnTo>
                <a:lnTo>
                  <a:pt x="0" y="4724"/>
                </a:lnTo>
                <a:lnTo>
                  <a:pt x="0" y="15900"/>
                </a:lnTo>
                <a:lnTo>
                  <a:pt x="4063" y="20281"/>
                </a:lnTo>
                <a:lnTo>
                  <a:pt x="480822" y="18592"/>
                </a:lnTo>
                <a:lnTo>
                  <a:pt x="1894840" y="16573"/>
                </a:lnTo>
                <a:lnTo>
                  <a:pt x="3308857" y="18592"/>
                </a:lnTo>
                <a:lnTo>
                  <a:pt x="3785234" y="20281"/>
                </a:lnTo>
                <a:lnTo>
                  <a:pt x="3789679" y="15900"/>
                </a:lnTo>
                <a:lnTo>
                  <a:pt x="3789299" y="10121"/>
                </a:lnTo>
                <a:lnTo>
                  <a:pt x="3789299" y="438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5054600" y="337820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20">
                <a:moveTo>
                  <a:pt x="3785234" y="0"/>
                </a:moveTo>
                <a:lnTo>
                  <a:pt x="3308857" y="1650"/>
                </a:lnTo>
                <a:lnTo>
                  <a:pt x="1894840" y="3682"/>
                </a:lnTo>
                <a:lnTo>
                  <a:pt x="951991" y="2412"/>
                </a:lnTo>
                <a:lnTo>
                  <a:pt x="480822" y="2031"/>
                </a:lnTo>
                <a:lnTo>
                  <a:pt x="4063" y="0"/>
                </a:lnTo>
                <a:lnTo>
                  <a:pt x="0" y="4444"/>
                </a:lnTo>
                <a:lnTo>
                  <a:pt x="0" y="15875"/>
                </a:lnTo>
                <a:lnTo>
                  <a:pt x="4063" y="20319"/>
                </a:lnTo>
                <a:lnTo>
                  <a:pt x="480822" y="18287"/>
                </a:lnTo>
                <a:lnTo>
                  <a:pt x="1894840" y="16637"/>
                </a:lnTo>
                <a:lnTo>
                  <a:pt x="3308857" y="18668"/>
                </a:lnTo>
                <a:lnTo>
                  <a:pt x="3785234" y="20319"/>
                </a:lnTo>
                <a:lnTo>
                  <a:pt x="3789679" y="15620"/>
                </a:lnTo>
                <a:lnTo>
                  <a:pt x="3789299" y="10160"/>
                </a:lnTo>
                <a:lnTo>
                  <a:pt x="3789299" y="444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5054600" y="366014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20">
                <a:moveTo>
                  <a:pt x="3785234" y="0"/>
                </a:moveTo>
                <a:lnTo>
                  <a:pt x="3308857" y="1651"/>
                </a:lnTo>
                <a:lnTo>
                  <a:pt x="1894840" y="3683"/>
                </a:lnTo>
                <a:lnTo>
                  <a:pt x="480822" y="2032"/>
                </a:lnTo>
                <a:lnTo>
                  <a:pt x="4063" y="0"/>
                </a:lnTo>
                <a:lnTo>
                  <a:pt x="0" y="4699"/>
                </a:lnTo>
                <a:lnTo>
                  <a:pt x="0" y="15875"/>
                </a:lnTo>
                <a:lnTo>
                  <a:pt x="4063" y="20320"/>
                </a:lnTo>
                <a:lnTo>
                  <a:pt x="480822" y="18542"/>
                </a:lnTo>
                <a:lnTo>
                  <a:pt x="1894840" y="16510"/>
                </a:lnTo>
                <a:lnTo>
                  <a:pt x="3308857" y="18542"/>
                </a:lnTo>
                <a:lnTo>
                  <a:pt x="3785234" y="20320"/>
                </a:lnTo>
                <a:lnTo>
                  <a:pt x="3789679" y="15875"/>
                </a:lnTo>
                <a:lnTo>
                  <a:pt x="3789299" y="10160"/>
                </a:lnTo>
                <a:lnTo>
                  <a:pt x="3789299" y="444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5054600" y="309626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19">
                <a:moveTo>
                  <a:pt x="3785616" y="0"/>
                </a:moveTo>
                <a:lnTo>
                  <a:pt x="3308857" y="1777"/>
                </a:lnTo>
                <a:lnTo>
                  <a:pt x="1894840" y="3809"/>
                </a:lnTo>
                <a:lnTo>
                  <a:pt x="480822" y="1777"/>
                </a:lnTo>
                <a:lnTo>
                  <a:pt x="4063" y="0"/>
                </a:lnTo>
                <a:lnTo>
                  <a:pt x="0" y="4444"/>
                </a:lnTo>
                <a:lnTo>
                  <a:pt x="0" y="15620"/>
                </a:lnTo>
                <a:lnTo>
                  <a:pt x="4063" y="20319"/>
                </a:lnTo>
                <a:lnTo>
                  <a:pt x="480822" y="18287"/>
                </a:lnTo>
                <a:lnTo>
                  <a:pt x="1894840" y="16509"/>
                </a:lnTo>
                <a:lnTo>
                  <a:pt x="3308857" y="18287"/>
                </a:lnTo>
                <a:lnTo>
                  <a:pt x="3785234" y="20319"/>
                </a:lnTo>
                <a:lnTo>
                  <a:pt x="3789679" y="15620"/>
                </a:lnTo>
                <a:lnTo>
                  <a:pt x="3789299" y="9778"/>
                </a:lnTo>
                <a:lnTo>
                  <a:pt x="3789299" y="4571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5054600" y="2252979"/>
            <a:ext cx="3789679" cy="17780"/>
          </a:xfrm>
          <a:custGeom>
            <a:avLst/>
            <a:gdLst/>
            <a:ahLst/>
            <a:cxnLst/>
            <a:rect l="l" t="t" r="r" b="b"/>
            <a:pathLst>
              <a:path w="3789679" h="17780">
                <a:moveTo>
                  <a:pt x="3785616" y="0"/>
                </a:moveTo>
                <a:lnTo>
                  <a:pt x="3308857" y="1524"/>
                </a:lnTo>
                <a:lnTo>
                  <a:pt x="1894840" y="3301"/>
                </a:lnTo>
                <a:lnTo>
                  <a:pt x="480822" y="1524"/>
                </a:lnTo>
                <a:lnTo>
                  <a:pt x="4063" y="0"/>
                </a:lnTo>
                <a:lnTo>
                  <a:pt x="0" y="3809"/>
                </a:lnTo>
                <a:lnTo>
                  <a:pt x="0" y="13588"/>
                </a:lnTo>
                <a:lnTo>
                  <a:pt x="4063" y="17780"/>
                </a:lnTo>
                <a:lnTo>
                  <a:pt x="480822" y="16001"/>
                </a:lnTo>
                <a:lnTo>
                  <a:pt x="951991" y="15367"/>
                </a:lnTo>
                <a:lnTo>
                  <a:pt x="1894840" y="14477"/>
                </a:lnTo>
                <a:lnTo>
                  <a:pt x="3308857" y="16001"/>
                </a:lnTo>
                <a:lnTo>
                  <a:pt x="3785234" y="17780"/>
                </a:lnTo>
                <a:lnTo>
                  <a:pt x="3789679" y="13588"/>
                </a:lnTo>
                <a:lnTo>
                  <a:pt x="3789299" y="8889"/>
                </a:lnTo>
                <a:lnTo>
                  <a:pt x="3789299" y="4063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5054600" y="1971039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19">
                <a:moveTo>
                  <a:pt x="3785234" y="0"/>
                </a:moveTo>
                <a:lnTo>
                  <a:pt x="3308857" y="2032"/>
                </a:lnTo>
                <a:lnTo>
                  <a:pt x="2837433" y="2793"/>
                </a:lnTo>
                <a:lnTo>
                  <a:pt x="1894840" y="3683"/>
                </a:lnTo>
                <a:lnTo>
                  <a:pt x="951991" y="2793"/>
                </a:lnTo>
                <a:lnTo>
                  <a:pt x="480822" y="2032"/>
                </a:lnTo>
                <a:lnTo>
                  <a:pt x="4063" y="0"/>
                </a:lnTo>
                <a:lnTo>
                  <a:pt x="0" y="4699"/>
                </a:lnTo>
                <a:lnTo>
                  <a:pt x="0" y="15621"/>
                </a:lnTo>
                <a:lnTo>
                  <a:pt x="3810" y="20320"/>
                </a:lnTo>
                <a:lnTo>
                  <a:pt x="480822" y="18542"/>
                </a:lnTo>
                <a:lnTo>
                  <a:pt x="1894840" y="16637"/>
                </a:lnTo>
                <a:lnTo>
                  <a:pt x="3308857" y="18542"/>
                </a:lnTo>
                <a:lnTo>
                  <a:pt x="3785234" y="20320"/>
                </a:lnTo>
                <a:lnTo>
                  <a:pt x="3789679" y="15875"/>
                </a:lnTo>
                <a:lnTo>
                  <a:pt x="3789299" y="10160"/>
                </a:lnTo>
                <a:lnTo>
                  <a:pt x="3789299" y="4699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5054600" y="140716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19">
                <a:moveTo>
                  <a:pt x="3785234" y="0"/>
                </a:moveTo>
                <a:lnTo>
                  <a:pt x="3308857" y="1777"/>
                </a:lnTo>
                <a:lnTo>
                  <a:pt x="1894840" y="3810"/>
                </a:lnTo>
                <a:lnTo>
                  <a:pt x="480822" y="1777"/>
                </a:lnTo>
                <a:lnTo>
                  <a:pt x="4063" y="0"/>
                </a:lnTo>
                <a:lnTo>
                  <a:pt x="0" y="4444"/>
                </a:lnTo>
                <a:lnTo>
                  <a:pt x="0" y="15620"/>
                </a:lnTo>
                <a:lnTo>
                  <a:pt x="4063" y="20319"/>
                </a:lnTo>
                <a:lnTo>
                  <a:pt x="480822" y="18287"/>
                </a:lnTo>
                <a:lnTo>
                  <a:pt x="951991" y="17525"/>
                </a:lnTo>
                <a:lnTo>
                  <a:pt x="1894840" y="16510"/>
                </a:lnTo>
                <a:lnTo>
                  <a:pt x="2837433" y="17525"/>
                </a:lnTo>
                <a:lnTo>
                  <a:pt x="3308857" y="18287"/>
                </a:lnTo>
                <a:lnTo>
                  <a:pt x="3785234" y="20319"/>
                </a:lnTo>
                <a:lnTo>
                  <a:pt x="3789679" y="15620"/>
                </a:lnTo>
                <a:lnTo>
                  <a:pt x="3789299" y="10160"/>
                </a:lnTo>
                <a:lnTo>
                  <a:pt x="3789299" y="4444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5054600" y="1689100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19">
                <a:moveTo>
                  <a:pt x="3785234" y="0"/>
                </a:moveTo>
                <a:lnTo>
                  <a:pt x="3308857" y="1777"/>
                </a:lnTo>
                <a:lnTo>
                  <a:pt x="1894840" y="3810"/>
                </a:lnTo>
                <a:lnTo>
                  <a:pt x="951991" y="2794"/>
                </a:lnTo>
                <a:lnTo>
                  <a:pt x="480822" y="2032"/>
                </a:lnTo>
                <a:lnTo>
                  <a:pt x="4063" y="0"/>
                </a:lnTo>
                <a:lnTo>
                  <a:pt x="0" y="4699"/>
                </a:lnTo>
                <a:lnTo>
                  <a:pt x="0" y="15875"/>
                </a:lnTo>
                <a:lnTo>
                  <a:pt x="4063" y="20320"/>
                </a:lnTo>
                <a:lnTo>
                  <a:pt x="480822" y="18287"/>
                </a:lnTo>
                <a:lnTo>
                  <a:pt x="951991" y="17525"/>
                </a:lnTo>
                <a:lnTo>
                  <a:pt x="1894840" y="16510"/>
                </a:lnTo>
                <a:lnTo>
                  <a:pt x="3308857" y="18541"/>
                </a:lnTo>
                <a:lnTo>
                  <a:pt x="3785234" y="20320"/>
                </a:lnTo>
                <a:lnTo>
                  <a:pt x="3789679" y="15875"/>
                </a:lnTo>
                <a:lnTo>
                  <a:pt x="3789299" y="10160"/>
                </a:lnTo>
                <a:lnTo>
                  <a:pt x="3789299" y="4445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5054600" y="4785359"/>
            <a:ext cx="3789679" cy="20320"/>
          </a:xfrm>
          <a:custGeom>
            <a:avLst/>
            <a:gdLst/>
            <a:ahLst/>
            <a:cxnLst/>
            <a:rect l="l" t="t" r="r" b="b"/>
            <a:pathLst>
              <a:path w="3789679" h="20320">
                <a:moveTo>
                  <a:pt x="3785234" y="0"/>
                </a:moveTo>
                <a:lnTo>
                  <a:pt x="3308857" y="1993"/>
                </a:lnTo>
                <a:lnTo>
                  <a:pt x="1894840" y="3987"/>
                </a:lnTo>
                <a:lnTo>
                  <a:pt x="480822" y="1993"/>
                </a:lnTo>
                <a:lnTo>
                  <a:pt x="4063" y="0"/>
                </a:lnTo>
                <a:lnTo>
                  <a:pt x="0" y="4660"/>
                </a:lnTo>
                <a:lnTo>
                  <a:pt x="0" y="15659"/>
                </a:lnTo>
                <a:lnTo>
                  <a:pt x="4063" y="20319"/>
                </a:lnTo>
                <a:lnTo>
                  <a:pt x="480822" y="18326"/>
                </a:lnTo>
                <a:lnTo>
                  <a:pt x="1894840" y="16332"/>
                </a:lnTo>
                <a:lnTo>
                  <a:pt x="3308857" y="18326"/>
                </a:lnTo>
                <a:lnTo>
                  <a:pt x="3785234" y="20319"/>
                </a:lnTo>
                <a:lnTo>
                  <a:pt x="3789679" y="15659"/>
                </a:lnTo>
                <a:lnTo>
                  <a:pt x="3789299" y="9969"/>
                </a:lnTo>
                <a:lnTo>
                  <a:pt x="3789299" y="466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4625340" y="535940"/>
            <a:ext cx="4518660" cy="10160"/>
          </a:xfrm>
          <a:custGeom>
            <a:avLst/>
            <a:gdLst/>
            <a:ahLst/>
            <a:cxnLst/>
            <a:rect l="l" t="t" r="r" b="b"/>
            <a:pathLst>
              <a:path w="4518659" h="10159">
                <a:moveTo>
                  <a:pt x="0" y="10159"/>
                </a:moveTo>
                <a:lnTo>
                  <a:pt x="4518660" y="10159"/>
                </a:lnTo>
                <a:lnTo>
                  <a:pt x="4518660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6C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4043679" y="546100"/>
            <a:ext cx="10160" cy="4597400"/>
          </a:xfrm>
          <a:custGeom>
            <a:avLst/>
            <a:gdLst/>
            <a:ahLst/>
            <a:cxnLst/>
            <a:rect l="l" t="t" r="r" b="b"/>
            <a:pathLst>
              <a:path w="10160" h="4597400">
                <a:moveTo>
                  <a:pt x="10159" y="0"/>
                </a:moveTo>
                <a:lnTo>
                  <a:pt x="0" y="0"/>
                </a:lnTo>
                <a:lnTo>
                  <a:pt x="0" y="4597398"/>
                </a:lnTo>
                <a:lnTo>
                  <a:pt x="10159" y="4597398"/>
                </a:lnTo>
                <a:lnTo>
                  <a:pt x="10159" y="0"/>
                </a:lnTo>
                <a:close/>
              </a:path>
            </a:pathLst>
          </a:custGeom>
          <a:solidFill>
            <a:srgbClr val="6C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4107179" y="546100"/>
            <a:ext cx="10160" cy="4597400"/>
          </a:xfrm>
          <a:custGeom>
            <a:avLst/>
            <a:gdLst/>
            <a:ahLst/>
            <a:cxnLst/>
            <a:rect l="l" t="t" r="r" b="b"/>
            <a:pathLst>
              <a:path w="10160" h="4597400">
                <a:moveTo>
                  <a:pt x="10159" y="0"/>
                </a:moveTo>
                <a:lnTo>
                  <a:pt x="0" y="0"/>
                </a:lnTo>
                <a:lnTo>
                  <a:pt x="0" y="4597398"/>
                </a:lnTo>
                <a:lnTo>
                  <a:pt x="10159" y="4597398"/>
                </a:lnTo>
                <a:lnTo>
                  <a:pt x="10159" y="0"/>
                </a:lnTo>
                <a:close/>
              </a:path>
            </a:pathLst>
          </a:custGeom>
          <a:solidFill>
            <a:srgbClr val="6C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986020" y="546100"/>
            <a:ext cx="10160" cy="4597400"/>
          </a:xfrm>
          <a:custGeom>
            <a:avLst/>
            <a:gdLst/>
            <a:ahLst/>
            <a:cxnLst/>
            <a:rect l="l" t="t" r="r" b="b"/>
            <a:pathLst>
              <a:path w="10160" h="4597400">
                <a:moveTo>
                  <a:pt x="10159" y="0"/>
                </a:moveTo>
                <a:lnTo>
                  <a:pt x="0" y="0"/>
                </a:lnTo>
                <a:lnTo>
                  <a:pt x="0" y="4597398"/>
                </a:lnTo>
                <a:lnTo>
                  <a:pt x="10159" y="4597398"/>
                </a:lnTo>
                <a:lnTo>
                  <a:pt x="10159" y="0"/>
                </a:lnTo>
                <a:close/>
              </a:path>
            </a:pathLst>
          </a:custGeom>
          <a:solidFill>
            <a:srgbClr val="6C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5049520" y="546100"/>
            <a:ext cx="10160" cy="4597400"/>
          </a:xfrm>
          <a:custGeom>
            <a:avLst/>
            <a:gdLst/>
            <a:ahLst/>
            <a:cxnLst/>
            <a:rect l="l" t="t" r="r" b="b"/>
            <a:pathLst>
              <a:path w="10160" h="4597400">
                <a:moveTo>
                  <a:pt x="10159" y="0"/>
                </a:moveTo>
                <a:lnTo>
                  <a:pt x="0" y="0"/>
                </a:lnTo>
                <a:lnTo>
                  <a:pt x="0" y="4597398"/>
                </a:lnTo>
                <a:lnTo>
                  <a:pt x="10159" y="4597398"/>
                </a:lnTo>
                <a:lnTo>
                  <a:pt x="10159" y="0"/>
                </a:lnTo>
                <a:close/>
              </a:path>
            </a:pathLst>
          </a:custGeom>
          <a:solidFill>
            <a:srgbClr val="6C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0" y="535940"/>
            <a:ext cx="4514215" cy="10160"/>
          </a:xfrm>
          <a:custGeom>
            <a:avLst/>
            <a:gdLst/>
            <a:ahLst/>
            <a:cxnLst/>
            <a:rect l="l" t="t" r="r" b="b"/>
            <a:pathLst>
              <a:path w="4514215" h="10159">
                <a:moveTo>
                  <a:pt x="4513834" y="0"/>
                </a:moveTo>
                <a:lnTo>
                  <a:pt x="0" y="0"/>
                </a:lnTo>
                <a:lnTo>
                  <a:pt x="0" y="10159"/>
                </a:lnTo>
                <a:lnTo>
                  <a:pt x="4513834" y="10159"/>
                </a:lnTo>
                <a:lnTo>
                  <a:pt x="4513834" y="0"/>
                </a:lnTo>
                <a:close/>
              </a:path>
            </a:pathLst>
          </a:custGeom>
          <a:solidFill>
            <a:srgbClr val="6C9E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6196431" y="3314496"/>
            <a:ext cx="1539240" cy="387350"/>
          </a:xfrm>
          <a:custGeom>
            <a:avLst/>
            <a:gdLst/>
            <a:ahLst/>
            <a:cxnLst/>
            <a:rect l="l" t="t" r="r" b="b"/>
            <a:pathLst>
              <a:path w="1539240" h="387350">
                <a:moveTo>
                  <a:pt x="1539227" y="219227"/>
                </a:moveTo>
                <a:lnTo>
                  <a:pt x="1521472" y="148729"/>
                </a:lnTo>
                <a:lnTo>
                  <a:pt x="1482445" y="104736"/>
                </a:lnTo>
                <a:lnTo>
                  <a:pt x="1459496" y="92519"/>
                </a:lnTo>
                <a:lnTo>
                  <a:pt x="1444447" y="45440"/>
                </a:lnTo>
                <a:lnTo>
                  <a:pt x="1370330" y="16446"/>
                </a:lnTo>
                <a:lnTo>
                  <a:pt x="1319860" y="12306"/>
                </a:lnTo>
                <a:lnTo>
                  <a:pt x="1269377" y="8775"/>
                </a:lnTo>
                <a:lnTo>
                  <a:pt x="1218869" y="5829"/>
                </a:lnTo>
                <a:lnTo>
                  <a:pt x="1168336" y="3492"/>
                </a:lnTo>
                <a:lnTo>
                  <a:pt x="1117777" y="1727"/>
                </a:lnTo>
                <a:lnTo>
                  <a:pt x="1067206" y="571"/>
                </a:lnTo>
                <a:lnTo>
                  <a:pt x="1016622" y="0"/>
                </a:lnTo>
                <a:lnTo>
                  <a:pt x="966012" y="25"/>
                </a:lnTo>
                <a:lnTo>
                  <a:pt x="915390" y="635"/>
                </a:lnTo>
                <a:lnTo>
                  <a:pt x="864743" y="1841"/>
                </a:lnTo>
                <a:lnTo>
                  <a:pt x="814095" y="3644"/>
                </a:lnTo>
                <a:lnTo>
                  <a:pt x="763422" y="6032"/>
                </a:lnTo>
                <a:lnTo>
                  <a:pt x="712749" y="9004"/>
                </a:lnTo>
                <a:lnTo>
                  <a:pt x="662051" y="12573"/>
                </a:lnTo>
                <a:lnTo>
                  <a:pt x="611352" y="16725"/>
                </a:lnTo>
                <a:lnTo>
                  <a:pt x="560628" y="21475"/>
                </a:lnTo>
                <a:lnTo>
                  <a:pt x="509917" y="26809"/>
                </a:lnTo>
                <a:lnTo>
                  <a:pt x="459181" y="32727"/>
                </a:lnTo>
                <a:lnTo>
                  <a:pt x="408444" y="39243"/>
                </a:lnTo>
                <a:lnTo>
                  <a:pt x="357708" y="46342"/>
                </a:lnTo>
                <a:lnTo>
                  <a:pt x="306959" y="54038"/>
                </a:lnTo>
                <a:lnTo>
                  <a:pt x="256209" y="62306"/>
                </a:lnTo>
                <a:lnTo>
                  <a:pt x="205460" y="71170"/>
                </a:lnTo>
                <a:lnTo>
                  <a:pt x="154698" y="80619"/>
                </a:lnTo>
                <a:lnTo>
                  <a:pt x="103949" y="90652"/>
                </a:lnTo>
                <a:lnTo>
                  <a:pt x="53187" y="101269"/>
                </a:lnTo>
                <a:lnTo>
                  <a:pt x="2438" y="112471"/>
                </a:lnTo>
                <a:lnTo>
                  <a:pt x="12" y="136055"/>
                </a:lnTo>
                <a:lnTo>
                  <a:pt x="6324" y="189001"/>
                </a:lnTo>
                <a:lnTo>
                  <a:pt x="10121" y="207048"/>
                </a:lnTo>
                <a:lnTo>
                  <a:pt x="6083" y="215811"/>
                </a:lnTo>
                <a:lnTo>
                  <a:pt x="0" y="259372"/>
                </a:lnTo>
                <a:lnTo>
                  <a:pt x="3733" y="303872"/>
                </a:lnTo>
                <a:lnTo>
                  <a:pt x="16129" y="343623"/>
                </a:lnTo>
                <a:lnTo>
                  <a:pt x="36017" y="372897"/>
                </a:lnTo>
                <a:lnTo>
                  <a:pt x="62255" y="386029"/>
                </a:lnTo>
                <a:lnTo>
                  <a:pt x="69748" y="386791"/>
                </a:lnTo>
                <a:lnTo>
                  <a:pt x="77622" y="385521"/>
                </a:lnTo>
                <a:lnTo>
                  <a:pt x="86004" y="381457"/>
                </a:lnTo>
                <a:lnTo>
                  <a:pt x="132753" y="361289"/>
                </a:lnTo>
                <a:lnTo>
                  <a:pt x="179755" y="345059"/>
                </a:lnTo>
                <a:lnTo>
                  <a:pt x="226987" y="332346"/>
                </a:lnTo>
                <a:lnTo>
                  <a:pt x="274383" y="322783"/>
                </a:lnTo>
                <a:lnTo>
                  <a:pt x="321932" y="315988"/>
                </a:lnTo>
                <a:lnTo>
                  <a:pt x="369595" y="311556"/>
                </a:lnTo>
                <a:lnTo>
                  <a:pt x="417322" y="309105"/>
                </a:lnTo>
                <a:lnTo>
                  <a:pt x="465086" y="308241"/>
                </a:lnTo>
                <a:lnTo>
                  <a:pt x="512864" y="308584"/>
                </a:lnTo>
                <a:lnTo>
                  <a:pt x="703224" y="314159"/>
                </a:lnTo>
                <a:lnTo>
                  <a:pt x="1278788" y="318719"/>
                </a:lnTo>
                <a:lnTo>
                  <a:pt x="1299159" y="319227"/>
                </a:lnTo>
                <a:lnTo>
                  <a:pt x="1339875" y="319671"/>
                </a:lnTo>
                <a:lnTo>
                  <a:pt x="1360195" y="320243"/>
                </a:lnTo>
                <a:lnTo>
                  <a:pt x="1366075" y="321348"/>
                </a:lnTo>
                <a:lnTo>
                  <a:pt x="1377594" y="323659"/>
                </a:lnTo>
                <a:lnTo>
                  <a:pt x="1392339" y="326339"/>
                </a:lnTo>
                <a:lnTo>
                  <a:pt x="1407947" y="328498"/>
                </a:lnTo>
                <a:lnTo>
                  <a:pt x="1412773" y="329006"/>
                </a:lnTo>
                <a:lnTo>
                  <a:pt x="1417345" y="329260"/>
                </a:lnTo>
                <a:lnTo>
                  <a:pt x="1421282" y="329260"/>
                </a:lnTo>
                <a:lnTo>
                  <a:pt x="1429956" y="337947"/>
                </a:lnTo>
                <a:lnTo>
                  <a:pt x="1439405" y="344779"/>
                </a:lnTo>
                <a:lnTo>
                  <a:pt x="1449565" y="349542"/>
                </a:lnTo>
                <a:lnTo>
                  <a:pt x="1460398" y="351993"/>
                </a:lnTo>
                <a:lnTo>
                  <a:pt x="1463700" y="352374"/>
                </a:lnTo>
                <a:lnTo>
                  <a:pt x="1467002" y="352374"/>
                </a:lnTo>
                <a:lnTo>
                  <a:pt x="1470431" y="351993"/>
                </a:lnTo>
                <a:lnTo>
                  <a:pt x="1474114" y="352374"/>
                </a:lnTo>
                <a:lnTo>
                  <a:pt x="1475181" y="351993"/>
                </a:lnTo>
                <a:lnTo>
                  <a:pt x="1478051" y="350977"/>
                </a:lnTo>
                <a:lnTo>
                  <a:pt x="1480464" y="351231"/>
                </a:lnTo>
                <a:lnTo>
                  <a:pt x="1481023" y="350977"/>
                </a:lnTo>
                <a:lnTo>
                  <a:pt x="1513840" y="324815"/>
                </a:lnTo>
                <a:lnTo>
                  <a:pt x="1533042" y="275158"/>
                </a:lnTo>
                <a:lnTo>
                  <a:pt x="1536217" y="257251"/>
                </a:lnTo>
                <a:lnTo>
                  <a:pt x="1539227" y="219227"/>
                </a:lnTo>
                <a:close/>
              </a:path>
            </a:pathLst>
          </a:custGeom>
          <a:solidFill>
            <a:srgbClr val="C9FFC9">
              <a:alpha val="4431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1404429" y="1567484"/>
            <a:ext cx="1532255" cy="432434"/>
          </a:xfrm>
          <a:custGeom>
            <a:avLst/>
            <a:gdLst/>
            <a:ahLst/>
            <a:cxnLst/>
            <a:rect l="l" t="t" r="r" b="b"/>
            <a:pathLst>
              <a:path w="1532255" h="432435">
                <a:moveTo>
                  <a:pt x="1531962" y="259918"/>
                </a:moveTo>
                <a:lnTo>
                  <a:pt x="1528546" y="217043"/>
                </a:lnTo>
                <a:lnTo>
                  <a:pt x="1518069" y="178727"/>
                </a:lnTo>
                <a:lnTo>
                  <a:pt x="1481670" y="127609"/>
                </a:lnTo>
                <a:lnTo>
                  <a:pt x="1459433" y="113169"/>
                </a:lnTo>
                <a:lnTo>
                  <a:pt x="1457223" y="97866"/>
                </a:lnTo>
                <a:lnTo>
                  <a:pt x="1443850" y="51219"/>
                </a:lnTo>
                <a:lnTo>
                  <a:pt x="1374863" y="24536"/>
                </a:lnTo>
                <a:lnTo>
                  <a:pt x="1324914" y="19075"/>
                </a:lnTo>
                <a:lnTo>
                  <a:pt x="1274914" y="14300"/>
                </a:lnTo>
                <a:lnTo>
                  <a:pt x="1224864" y="10210"/>
                </a:lnTo>
                <a:lnTo>
                  <a:pt x="1174762" y="6807"/>
                </a:lnTo>
                <a:lnTo>
                  <a:pt x="1124610" y="4076"/>
                </a:lnTo>
                <a:lnTo>
                  <a:pt x="1074407" y="2032"/>
                </a:lnTo>
                <a:lnTo>
                  <a:pt x="1024153" y="673"/>
                </a:lnTo>
                <a:lnTo>
                  <a:pt x="973836" y="0"/>
                </a:lnTo>
                <a:lnTo>
                  <a:pt x="923493" y="0"/>
                </a:lnTo>
                <a:lnTo>
                  <a:pt x="873086" y="685"/>
                </a:lnTo>
                <a:lnTo>
                  <a:pt x="822642" y="2057"/>
                </a:lnTo>
                <a:lnTo>
                  <a:pt x="772160" y="4102"/>
                </a:lnTo>
                <a:lnTo>
                  <a:pt x="721626" y="6832"/>
                </a:lnTo>
                <a:lnTo>
                  <a:pt x="671042" y="10236"/>
                </a:lnTo>
                <a:lnTo>
                  <a:pt x="620433" y="14312"/>
                </a:lnTo>
                <a:lnTo>
                  <a:pt x="569772" y="19075"/>
                </a:lnTo>
                <a:lnTo>
                  <a:pt x="519087" y="24511"/>
                </a:lnTo>
                <a:lnTo>
                  <a:pt x="468350" y="30632"/>
                </a:lnTo>
                <a:lnTo>
                  <a:pt x="417576" y="37426"/>
                </a:lnTo>
                <a:lnTo>
                  <a:pt x="366776" y="44881"/>
                </a:lnTo>
                <a:lnTo>
                  <a:pt x="315925" y="53035"/>
                </a:lnTo>
                <a:lnTo>
                  <a:pt x="265061" y="61849"/>
                </a:lnTo>
                <a:lnTo>
                  <a:pt x="214147" y="71335"/>
                </a:lnTo>
                <a:lnTo>
                  <a:pt x="163207" y="81508"/>
                </a:lnTo>
                <a:lnTo>
                  <a:pt x="112242" y="92341"/>
                </a:lnTo>
                <a:lnTo>
                  <a:pt x="61239" y="103847"/>
                </a:lnTo>
                <a:lnTo>
                  <a:pt x="10223" y="116027"/>
                </a:lnTo>
                <a:lnTo>
                  <a:pt x="6616" y="135610"/>
                </a:lnTo>
                <a:lnTo>
                  <a:pt x="8077" y="181330"/>
                </a:lnTo>
                <a:lnTo>
                  <a:pt x="12611" y="225247"/>
                </a:lnTo>
                <a:lnTo>
                  <a:pt x="8356" y="234759"/>
                </a:lnTo>
                <a:lnTo>
                  <a:pt x="0" y="284759"/>
                </a:lnTo>
                <a:lnTo>
                  <a:pt x="1358" y="335978"/>
                </a:lnTo>
                <a:lnTo>
                  <a:pt x="11569" y="381838"/>
                </a:lnTo>
                <a:lnTo>
                  <a:pt x="29794" y="415785"/>
                </a:lnTo>
                <a:lnTo>
                  <a:pt x="55181" y="431241"/>
                </a:lnTo>
                <a:lnTo>
                  <a:pt x="62547" y="432257"/>
                </a:lnTo>
                <a:lnTo>
                  <a:pt x="70548" y="430860"/>
                </a:lnTo>
                <a:lnTo>
                  <a:pt x="79057" y="426415"/>
                </a:lnTo>
                <a:lnTo>
                  <a:pt x="126568" y="403847"/>
                </a:lnTo>
                <a:lnTo>
                  <a:pt x="174129" y="385800"/>
                </a:lnTo>
                <a:lnTo>
                  <a:pt x="221729" y="371830"/>
                </a:lnTo>
                <a:lnTo>
                  <a:pt x="269341" y="361480"/>
                </a:lnTo>
                <a:lnTo>
                  <a:pt x="316953" y="354317"/>
                </a:lnTo>
                <a:lnTo>
                  <a:pt x="364553" y="349872"/>
                </a:lnTo>
                <a:lnTo>
                  <a:pt x="412127" y="347713"/>
                </a:lnTo>
                <a:lnTo>
                  <a:pt x="473684" y="347700"/>
                </a:lnTo>
                <a:lnTo>
                  <a:pt x="507111" y="348437"/>
                </a:lnTo>
                <a:lnTo>
                  <a:pt x="696074" y="357492"/>
                </a:lnTo>
                <a:lnTo>
                  <a:pt x="794893" y="360400"/>
                </a:lnTo>
                <a:lnTo>
                  <a:pt x="1267904" y="370662"/>
                </a:lnTo>
                <a:lnTo>
                  <a:pt x="1288110" y="371589"/>
                </a:lnTo>
                <a:lnTo>
                  <a:pt x="1328585" y="372618"/>
                </a:lnTo>
                <a:lnTo>
                  <a:pt x="1348803" y="373456"/>
                </a:lnTo>
                <a:lnTo>
                  <a:pt x="1365859" y="377748"/>
                </a:lnTo>
                <a:lnTo>
                  <a:pt x="1380388" y="381038"/>
                </a:lnTo>
                <a:lnTo>
                  <a:pt x="1395793" y="383743"/>
                </a:lnTo>
                <a:lnTo>
                  <a:pt x="1400492" y="384378"/>
                </a:lnTo>
                <a:lnTo>
                  <a:pt x="1404937" y="384759"/>
                </a:lnTo>
                <a:lnTo>
                  <a:pt x="1409001" y="384759"/>
                </a:lnTo>
                <a:lnTo>
                  <a:pt x="1417154" y="394919"/>
                </a:lnTo>
                <a:lnTo>
                  <a:pt x="1426171" y="402907"/>
                </a:lnTo>
                <a:lnTo>
                  <a:pt x="1436001" y="408495"/>
                </a:lnTo>
                <a:lnTo>
                  <a:pt x="1446593" y="411429"/>
                </a:lnTo>
                <a:lnTo>
                  <a:pt x="1449895" y="411937"/>
                </a:lnTo>
                <a:lnTo>
                  <a:pt x="1453197" y="411937"/>
                </a:lnTo>
                <a:lnTo>
                  <a:pt x="1456626" y="411556"/>
                </a:lnTo>
                <a:lnTo>
                  <a:pt x="1460309" y="412064"/>
                </a:lnTo>
                <a:lnTo>
                  <a:pt x="1461617" y="411556"/>
                </a:lnTo>
                <a:lnTo>
                  <a:pt x="1464246" y="410540"/>
                </a:lnTo>
                <a:lnTo>
                  <a:pt x="1466659" y="410921"/>
                </a:lnTo>
                <a:lnTo>
                  <a:pt x="1467421" y="410540"/>
                </a:lnTo>
                <a:lnTo>
                  <a:pt x="1501216" y="381012"/>
                </a:lnTo>
                <a:lnTo>
                  <a:pt x="1522920" y="324053"/>
                </a:lnTo>
                <a:lnTo>
                  <a:pt x="1526984" y="303606"/>
                </a:lnTo>
                <a:lnTo>
                  <a:pt x="1531962" y="259918"/>
                </a:lnTo>
                <a:close/>
              </a:path>
            </a:pathLst>
          </a:custGeom>
          <a:solidFill>
            <a:srgbClr val="C9FFC9">
              <a:alpha val="4431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1402689" y="3298799"/>
            <a:ext cx="1539240" cy="387350"/>
          </a:xfrm>
          <a:custGeom>
            <a:avLst/>
            <a:gdLst/>
            <a:ahLst/>
            <a:cxnLst/>
            <a:rect l="l" t="t" r="r" b="b"/>
            <a:pathLst>
              <a:path w="1539239" h="387350">
                <a:moveTo>
                  <a:pt x="1539201" y="219189"/>
                </a:moveTo>
                <a:lnTo>
                  <a:pt x="1521421" y="148780"/>
                </a:lnTo>
                <a:lnTo>
                  <a:pt x="1482432" y="104787"/>
                </a:lnTo>
                <a:lnTo>
                  <a:pt x="1459445" y="92532"/>
                </a:lnTo>
                <a:lnTo>
                  <a:pt x="1444396" y="45504"/>
                </a:lnTo>
                <a:lnTo>
                  <a:pt x="1370330" y="16510"/>
                </a:lnTo>
                <a:lnTo>
                  <a:pt x="1319860" y="12357"/>
                </a:lnTo>
                <a:lnTo>
                  <a:pt x="1269377" y="8813"/>
                </a:lnTo>
                <a:lnTo>
                  <a:pt x="1218869" y="5867"/>
                </a:lnTo>
                <a:lnTo>
                  <a:pt x="1168336" y="3505"/>
                </a:lnTo>
                <a:lnTo>
                  <a:pt x="1117777" y="1739"/>
                </a:lnTo>
                <a:lnTo>
                  <a:pt x="1067206" y="571"/>
                </a:lnTo>
                <a:lnTo>
                  <a:pt x="1016622" y="0"/>
                </a:lnTo>
                <a:lnTo>
                  <a:pt x="966012" y="12"/>
                </a:lnTo>
                <a:lnTo>
                  <a:pt x="915390" y="622"/>
                </a:lnTo>
                <a:lnTo>
                  <a:pt x="864743" y="1828"/>
                </a:lnTo>
                <a:lnTo>
                  <a:pt x="814095" y="3619"/>
                </a:lnTo>
                <a:lnTo>
                  <a:pt x="763422" y="6007"/>
                </a:lnTo>
                <a:lnTo>
                  <a:pt x="712736" y="8991"/>
                </a:lnTo>
                <a:lnTo>
                  <a:pt x="662051" y="12547"/>
                </a:lnTo>
                <a:lnTo>
                  <a:pt x="611352" y="16713"/>
                </a:lnTo>
                <a:lnTo>
                  <a:pt x="560628" y="21463"/>
                </a:lnTo>
                <a:lnTo>
                  <a:pt x="509917" y="26797"/>
                </a:lnTo>
                <a:lnTo>
                  <a:pt x="459181" y="32727"/>
                </a:lnTo>
                <a:lnTo>
                  <a:pt x="408444" y="39243"/>
                </a:lnTo>
                <a:lnTo>
                  <a:pt x="357708" y="46355"/>
                </a:lnTo>
                <a:lnTo>
                  <a:pt x="306959" y="54051"/>
                </a:lnTo>
                <a:lnTo>
                  <a:pt x="256209" y="62331"/>
                </a:lnTo>
                <a:lnTo>
                  <a:pt x="205460" y="71196"/>
                </a:lnTo>
                <a:lnTo>
                  <a:pt x="154698" y="80657"/>
                </a:lnTo>
                <a:lnTo>
                  <a:pt x="103949" y="90703"/>
                </a:lnTo>
                <a:lnTo>
                  <a:pt x="53187" y="101333"/>
                </a:lnTo>
                <a:lnTo>
                  <a:pt x="2438" y="112547"/>
                </a:lnTo>
                <a:lnTo>
                  <a:pt x="12" y="136080"/>
                </a:lnTo>
                <a:lnTo>
                  <a:pt x="6324" y="189026"/>
                </a:lnTo>
                <a:lnTo>
                  <a:pt x="10121" y="207035"/>
                </a:lnTo>
                <a:lnTo>
                  <a:pt x="6083" y="215773"/>
                </a:lnTo>
                <a:lnTo>
                  <a:pt x="0" y="259359"/>
                </a:lnTo>
                <a:lnTo>
                  <a:pt x="3733" y="303872"/>
                </a:lnTo>
                <a:lnTo>
                  <a:pt x="16129" y="343623"/>
                </a:lnTo>
                <a:lnTo>
                  <a:pt x="36017" y="372897"/>
                </a:lnTo>
                <a:lnTo>
                  <a:pt x="62255" y="385978"/>
                </a:lnTo>
                <a:lnTo>
                  <a:pt x="69621" y="386740"/>
                </a:lnTo>
                <a:lnTo>
                  <a:pt x="77622" y="385470"/>
                </a:lnTo>
                <a:lnTo>
                  <a:pt x="86004" y="381533"/>
                </a:lnTo>
                <a:lnTo>
                  <a:pt x="132753" y="361353"/>
                </a:lnTo>
                <a:lnTo>
                  <a:pt x="179755" y="345084"/>
                </a:lnTo>
                <a:lnTo>
                  <a:pt x="226987" y="332371"/>
                </a:lnTo>
                <a:lnTo>
                  <a:pt x="274383" y="322808"/>
                </a:lnTo>
                <a:lnTo>
                  <a:pt x="321932" y="316014"/>
                </a:lnTo>
                <a:lnTo>
                  <a:pt x="369595" y="311581"/>
                </a:lnTo>
                <a:lnTo>
                  <a:pt x="417322" y="309130"/>
                </a:lnTo>
                <a:lnTo>
                  <a:pt x="465086" y="308279"/>
                </a:lnTo>
                <a:lnTo>
                  <a:pt x="512864" y="308622"/>
                </a:lnTo>
                <a:lnTo>
                  <a:pt x="703224" y="314236"/>
                </a:lnTo>
                <a:lnTo>
                  <a:pt x="1278788" y="318668"/>
                </a:lnTo>
                <a:lnTo>
                  <a:pt x="1299108" y="319239"/>
                </a:lnTo>
                <a:lnTo>
                  <a:pt x="1339862" y="319633"/>
                </a:lnTo>
                <a:lnTo>
                  <a:pt x="1360195" y="320192"/>
                </a:lnTo>
                <a:lnTo>
                  <a:pt x="1366075" y="321297"/>
                </a:lnTo>
                <a:lnTo>
                  <a:pt x="1377594" y="323608"/>
                </a:lnTo>
                <a:lnTo>
                  <a:pt x="1392339" y="326288"/>
                </a:lnTo>
                <a:lnTo>
                  <a:pt x="1407947" y="328447"/>
                </a:lnTo>
                <a:lnTo>
                  <a:pt x="1412646" y="328955"/>
                </a:lnTo>
                <a:lnTo>
                  <a:pt x="1417218" y="329336"/>
                </a:lnTo>
                <a:lnTo>
                  <a:pt x="1421282" y="329336"/>
                </a:lnTo>
                <a:lnTo>
                  <a:pt x="1429956" y="338023"/>
                </a:lnTo>
                <a:lnTo>
                  <a:pt x="1439405" y="344830"/>
                </a:lnTo>
                <a:lnTo>
                  <a:pt x="1449565" y="349554"/>
                </a:lnTo>
                <a:lnTo>
                  <a:pt x="1460398" y="351942"/>
                </a:lnTo>
                <a:lnTo>
                  <a:pt x="1463700" y="352323"/>
                </a:lnTo>
                <a:lnTo>
                  <a:pt x="1467002" y="352323"/>
                </a:lnTo>
                <a:lnTo>
                  <a:pt x="1470431" y="351942"/>
                </a:lnTo>
                <a:lnTo>
                  <a:pt x="1474114" y="352323"/>
                </a:lnTo>
                <a:lnTo>
                  <a:pt x="1475143" y="351942"/>
                </a:lnTo>
                <a:lnTo>
                  <a:pt x="1477924" y="350926"/>
                </a:lnTo>
                <a:lnTo>
                  <a:pt x="1480464" y="351180"/>
                </a:lnTo>
                <a:lnTo>
                  <a:pt x="1481023" y="350926"/>
                </a:lnTo>
                <a:lnTo>
                  <a:pt x="1498676" y="342976"/>
                </a:lnTo>
                <a:lnTo>
                  <a:pt x="1513801" y="324866"/>
                </a:lnTo>
                <a:lnTo>
                  <a:pt x="1521815" y="308279"/>
                </a:lnTo>
                <a:lnTo>
                  <a:pt x="1525397" y="300888"/>
                </a:lnTo>
                <a:lnTo>
                  <a:pt x="1533042" y="275107"/>
                </a:lnTo>
                <a:lnTo>
                  <a:pt x="1536217" y="257200"/>
                </a:lnTo>
                <a:lnTo>
                  <a:pt x="1539201" y="219189"/>
                </a:lnTo>
                <a:close/>
              </a:path>
            </a:pathLst>
          </a:custGeom>
          <a:solidFill>
            <a:srgbClr val="C9FFC9">
              <a:alpha val="4431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6198171" y="1567446"/>
            <a:ext cx="1532255" cy="432434"/>
          </a:xfrm>
          <a:custGeom>
            <a:avLst/>
            <a:gdLst/>
            <a:ahLst/>
            <a:cxnLst/>
            <a:rect l="l" t="t" r="r" b="b"/>
            <a:pathLst>
              <a:path w="1532254" h="432435">
                <a:moveTo>
                  <a:pt x="1532013" y="259956"/>
                </a:moveTo>
                <a:lnTo>
                  <a:pt x="1528597" y="217068"/>
                </a:lnTo>
                <a:lnTo>
                  <a:pt x="1518081" y="178701"/>
                </a:lnTo>
                <a:lnTo>
                  <a:pt x="1481670" y="127584"/>
                </a:lnTo>
                <a:lnTo>
                  <a:pt x="1459433" y="113195"/>
                </a:lnTo>
                <a:lnTo>
                  <a:pt x="1457223" y="97866"/>
                </a:lnTo>
                <a:lnTo>
                  <a:pt x="1443850" y="51193"/>
                </a:lnTo>
                <a:lnTo>
                  <a:pt x="1374863" y="24460"/>
                </a:lnTo>
                <a:lnTo>
                  <a:pt x="1324914" y="19011"/>
                </a:lnTo>
                <a:lnTo>
                  <a:pt x="1274914" y="14249"/>
                </a:lnTo>
                <a:lnTo>
                  <a:pt x="1224864" y="10172"/>
                </a:lnTo>
                <a:lnTo>
                  <a:pt x="1174762" y="6769"/>
                </a:lnTo>
                <a:lnTo>
                  <a:pt x="1124610" y="4051"/>
                </a:lnTo>
                <a:lnTo>
                  <a:pt x="1074407" y="2019"/>
                </a:lnTo>
                <a:lnTo>
                  <a:pt x="1024153" y="673"/>
                </a:lnTo>
                <a:lnTo>
                  <a:pt x="973836" y="0"/>
                </a:lnTo>
                <a:lnTo>
                  <a:pt x="923493" y="12"/>
                </a:lnTo>
                <a:lnTo>
                  <a:pt x="873086" y="698"/>
                </a:lnTo>
                <a:lnTo>
                  <a:pt x="822642" y="2070"/>
                </a:lnTo>
                <a:lnTo>
                  <a:pt x="772160" y="4127"/>
                </a:lnTo>
                <a:lnTo>
                  <a:pt x="721626" y="6845"/>
                </a:lnTo>
                <a:lnTo>
                  <a:pt x="671042" y="10261"/>
                </a:lnTo>
                <a:lnTo>
                  <a:pt x="620433" y="14338"/>
                </a:lnTo>
                <a:lnTo>
                  <a:pt x="569772" y="19113"/>
                </a:lnTo>
                <a:lnTo>
                  <a:pt x="519087" y="24549"/>
                </a:lnTo>
                <a:lnTo>
                  <a:pt x="468350" y="30657"/>
                </a:lnTo>
                <a:lnTo>
                  <a:pt x="417576" y="37452"/>
                </a:lnTo>
                <a:lnTo>
                  <a:pt x="366776" y="44919"/>
                </a:lnTo>
                <a:lnTo>
                  <a:pt x="315925" y="53060"/>
                </a:lnTo>
                <a:lnTo>
                  <a:pt x="265061" y="61887"/>
                </a:lnTo>
                <a:lnTo>
                  <a:pt x="214147" y="71374"/>
                </a:lnTo>
                <a:lnTo>
                  <a:pt x="163207" y="81546"/>
                </a:lnTo>
                <a:lnTo>
                  <a:pt x="112242" y="92379"/>
                </a:lnTo>
                <a:lnTo>
                  <a:pt x="61239" y="103886"/>
                </a:lnTo>
                <a:lnTo>
                  <a:pt x="10223" y="116065"/>
                </a:lnTo>
                <a:lnTo>
                  <a:pt x="6616" y="135648"/>
                </a:lnTo>
                <a:lnTo>
                  <a:pt x="8089" y="181368"/>
                </a:lnTo>
                <a:lnTo>
                  <a:pt x="12623" y="225272"/>
                </a:lnTo>
                <a:lnTo>
                  <a:pt x="8356" y="234797"/>
                </a:lnTo>
                <a:lnTo>
                  <a:pt x="0" y="284797"/>
                </a:lnTo>
                <a:lnTo>
                  <a:pt x="1358" y="336016"/>
                </a:lnTo>
                <a:lnTo>
                  <a:pt x="11569" y="381876"/>
                </a:lnTo>
                <a:lnTo>
                  <a:pt x="29794" y="415823"/>
                </a:lnTo>
                <a:lnTo>
                  <a:pt x="55181" y="431279"/>
                </a:lnTo>
                <a:lnTo>
                  <a:pt x="62547" y="432295"/>
                </a:lnTo>
                <a:lnTo>
                  <a:pt x="70548" y="430898"/>
                </a:lnTo>
                <a:lnTo>
                  <a:pt x="79057" y="426453"/>
                </a:lnTo>
                <a:lnTo>
                  <a:pt x="126568" y="403885"/>
                </a:lnTo>
                <a:lnTo>
                  <a:pt x="174142" y="385838"/>
                </a:lnTo>
                <a:lnTo>
                  <a:pt x="221742" y="371868"/>
                </a:lnTo>
                <a:lnTo>
                  <a:pt x="269367" y="361518"/>
                </a:lnTo>
                <a:lnTo>
                  <a:pt x="316992" y="354355"/>
                </a:lnTo>
                <a:lnTo>
                  <a:pt x="364591" y="349910"/>
                </a:lnTo>
                <a:lnTo>
                  <a:pt x="412178" y="347751"/>
                </a:lnTo>
                <a:lnTo>
                  <a:pt x="473735" y="347738"/>
                </a:lnTo>
                <a:lnTo>
                  <a:pt x="507174" y="348475"/>
                </a:lnTo>
                <a:lnTo>
                  <a:pt x="696099" y="357530"/>
                </a:lnTo>
                <a:lnTo>
                  <a:pt x="794931" y="360438"/>
                </a:lnTo>
                <a:lnTo>
                  <a:pt x="1267904" y="370700"/>
                </a:lnTo>
                <a:lnTo>
                  <a:pt x="1288110" y="371602"/>
                </a:lnTo>
                <a:lnTo>
                  <a:pt x="1328585" y="372605"/>
                </a:lnTo>
                <a:lnTo>
                  <a:pt x="1348803" y="373494"/>
                </a:lnTo>
                <a:lnTo>
                  <a:pt x="1365859" y="377786"/>
                </a:lnTo>
                <a:lnTo>
                  <a:pt x="1380388" y="381076"/>
                </a:lnTo>
                <a:lnTo>
                  <a:pt x="1395793" y="383781"/>
                </a:lnTo>
                <a:lnTo>
                  <a:pt x="1400492" y="384416"/>
                </a:lnTo>
                <a:lnTo>
                  <a:pt x="1405064" y="384797"/>
                </a:lnTo>
                <a:lnTo>
                  <a:pt x="1409001" y="384797"/>
                </a:lnTo>
                <a:lnTo>
                  <a:pt x="1417154" y="394957"/>
                </a:lnTo>
                <a:lnTo>
                  <a:pt x="1426184" y="402945"/>
                </a:lnTo>
                <a:lnTo>
                  <a:pt x="1436052" y="408533"/>
                </a:lnTo>
                <a:lnTo>
                  <a:pt x="1446720" y="411467"/>
                </a:lnTo>
                <a:lnTo>
                  <a:pt x="1449895" y="411975"/>
                </a:lnTo>
                <a:lnTo>
                  <a:pt x="1453197" y="411975"/>
                </a:lnTo>
                <a:lnTo>
                  <a:pt x="1456626" y="411594"/>
                </a:lnTo>
                <a:lnTo>
                  <a:pt x="1460309" y="412102"/>
                </a:lnTo>
                <a:lnTo>
                  <a:pt x="1461617" y="411594"/>
                </a:lnTo>
                <a:lnTo>
                  <a:pt x="1464246" y="410578"/>
                </a:lnTo>
                <a:lnTo>
                  <a:pt x="1466659" y="410959"/>
                </a:lnTo>
                <a:lnTo>
                  <a:pt x="1467421" y="410578"/>
                </a:lnTo>
                <a:lnTo>
                  <a:pt x="1501216" y="381050"/>
                </a:lnTo>
                <a:lnTo>
                  <a:pt x="1522920" y="324091"/>
                </a:lnTo>
                <a:lnTo>
                  <a:pt x="1526984" y="303644"/>
                </a:lnTo>
                <a:lnTo>
                  <a:pt x="1532013" y="259956"/>
                </a:lnTo>
                <a:close/>
              </a:path>
            </a:pathLst>
          </a:custGeom>
          <a:solidFill>
            <a:srgbClr val="C9FFC9">
              <a:alpha val="4431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6FB4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511677" y="1940559"/>
            <a:ext cx="2148205" cy="1567815"/>
          </a:xfrm>
          <a:custGeom>
            <a:avLst/>
            <a:gdLst/>
            <a:ahLst/>
            <a:cxnLst/>
            <a:rect l="l" t="t" r="r" b="b"/>
            <a:pathLst>
              <a:path w="2148204" h="1567814">
                <a:moveTo>
                  <a:pt x="1666875" y="1514983"/>
                </a:moveTo>
                <a:lnTo>
                  <a:pt x="1647736" y="1477365"/>
                </a:lnTo>
                <a:lnTo>
                  <a:pt x="1598244" y="1458722"/>
                </a:lnTo>
                <a:lnTo>
                  <a:pt x="1594192" y="1457858"/>
                </a:lnTo>
                <a:lnTo>
                  <a:pt x="1584883" y="1445768"/>
                </a:lnTo>
                <a:lnTo>
                  <a:pt x="1509395" y="1431721"/>
                </a:lnTo>
                <a:lnTo>
                  <a:pt x="1458747" y="1430324"/>
                </a:lnTo>
                <a:lnTo>
                  <a:pt x="1408150" y="1429258"/>
                </a:lnTo>
                <a:lnTo>
                  <a:pt x="1357591" y="1428521"/>
                </a:lnTo>
                <a:lnTo>
                  <a:pt x="1307071" y="1428127"/>
                </a:lnTo>
                <a:lnTo>
                  <a:pt x="1256601" y="1428076"/>
                </a:lnTo>
                <a:lnTo>
                  <a:pt x="1206169" y="1428356"/>
                </a:lnTo>
                <a:lnTo>
                  <a:pt x="1155776" y="1428965"/>
                </a:lnTo>
                <a:lnTo>
                  <a:pt x="1105446" y="1429905"/>
                </a:lnTo>
                <a:lnTo>
                  <a:pt x="1055154" y="1431175"/>
                </a:lnTo>
                <a:lnTo>
                  <a:pt x="1004912" y="1432788"/>
                </a:lnTo>
                <a:lnTo>
                  <a:pt x="954722" y="1434731"/>
                </a:lnTo>
                <a:lnTo>
                  <a:pt x="904595" y="1437005"/>
                </a:lnTo>
                <a:lnTo>
                  <a:pt x="854506" y="1439608"/>
                </a:lnTo>
                <a:lnTo>
                  <a:pt x="804494" y="1442542"/>
                </a:lnTo>
                <a:lnTo>
                  <a:pt x="754519" y="1445806"/>
                </a:lnTo>
                <a:lnTo>
                  <a:pt x="704621" y="1449400"/>
                </a:lnTo>
                <a:lnTo>
                  <a:pt x="654773" y="1453324"/>
                </a:lnTo>
                <a:lnTo>
                  <a:pt x="605002" y="1457579"/>
                </a:lnTo>
                <a:lnTo>
                  <a:pt x="555282" y="1462163"/>
                </a:lnTo>
                <a:lnTo>
                  <a:pt x="505637" y="1467078"/>
                </a:lnTo>
                <a:lnTo>
                  <a:pt x="456057" y="1472311"/>
                </a:lnTo>
                <a:lnTo>
                  <a:pt x="457288" y="1484414"/>
                </a:lnTo>
                <a:lnTo>
                  <a:pt x="468337" y="1504454"/>
                </a:lnTo>
                <a:lnTo>
                  <a:pt x="467995" y="1504657"/>
                </a:lnTo>
                <a:lnTo>
                  <a:pt x="466598" y="1531200"/>
                </a:lnTo>
                <a:lnTo>
                  <a:pt x="486905" y="1555572"/>
                </a:lnTo>
                <a:lnTo>
                  <a:pt x="521970" y="1567180"/>
                </a:lnTo>
                <a:lnTo>
                  <a:pt x="527939" y="1567434"/>
                </a:lnTo>
                <a:lnTo>
                  <a:pt x="534035" y="1566926"/>
                </a:lnTo>
                <a:lnTo>
                  <a:pt x="540258" y="1565529"/>
                </a:lnTo>
                <a:lnTo>
                  <a:pt x="589661" y="1555750"/>
                </a:lnTo>
                <a:lnTo>
                  <a:pt x="639965" y="1548536"/>
                </a:lnTo>
                <a:lnTo>
                  <a:pt x="690981" y="1543519"/>
                </a:lnTo>
                <a:lnTo>
                  <a:pt x="742594" y="1540344"/>
                </a:lnTo>
                <a:lnTo>
                  <a:pt x="794613" y="1538630"/>
                </a:lnTo>
                <a:lnTo>
                  <a:pt x="846912" y="1537995"/>
                </a:lnTo>
                <a:lnTo>
                  <a:pt x="1003896" y="1538884"/>
                </a:lnTo>
                <a:lnTo>
                  <a:pt x="1065479" y="1538884"/>
                </a:lnTo>
                <a:lnTo>
                  <a:pt x="1103553" y="1538935"/>
                </a:lnTo>
                <a:lnTo>
                  <a:pt x="1162126" y="1538859"/>
                </a:lnTo>
                <a:lnTo>
                  <a:pt x="1378762" y="1537995"/>
                </a:lnTo>
                <a:lnTo>
                  <a:pt x="1532877" y="1537843"/>
                </a:lnTo>
                <a:lnTo>
                  <a:pt x="1533525" y="1537843"/>
                </a:lnTo>
                <a:lnTo>
                  <a:pt x="1538198" y="1538160"/>
                </a:lnTo>
                <a:lnTo>
                  <a:pt x="1547368" y="1538884"/>
                </a:lnTo>
                <a:lnTo>
                  <a:pt x="1559090" y="1539722"/>
                </a:lnTo>
                <a:lnTo>
                  <a:pt x="1571498" y="1540383"/>
                </a:lnTo>
                <a:lnTo>
                  <a:pt x="1575181" y="1540649"/>
                </a:lnTo>
                <a:lnTo>
                  <a:pt x="1581912" y="1540649"/>
                </a:lnTo>
                <a:lnTo>
                  <a:pt x="1616710" y="1548511"/>
                </a:lnTo>
                <a:lnTo>
                  <a:pt x="1622044" y="1548269"/>
                </a:lnTo>
                <a:lnTo>
                  <a:pt x="1624965" y="1548384"/>
                </a:lnTo>
                <a:lnTo>
                  <a:pt x="1625688" y="1548269"/>
                </a:lnTo>
                <a:lnTo>
                  <a:pt x="1627886" y="1547876"/>
                </a:lnTo>
                <a:lnTo>
                  <a:pt x="1629791" y="1548003"/>
                </a:lnTo>
                <a:lnTo>
                  <a:pt x="1630375" y="1547876"/>
                </a:lnTo>
                <a:lnTo>
                  <a:pt x="1643494" y="1545056"/>
                </a:lnTo>
                <a:lnTo>
                  <a:pt x="1654086" y="1538655"/>
                </a:lnTo>
                <a:lnTo>
                  <a:pt x="1654886" y="1537754"/>
                </a:lnTo>
                <a:lnTo>
                  <a:pt x="1661515" y="1530235"/>
                </a:lnTo>
                <a:lnTo>
                  <a:pt x="1665732" y="1521206"/>
                </a:lnTo>
                <a:lnTo>
                  <a:pt x="1666875" y="1514983"/>
                </a:lnTo>
                <a:close/>
              </a:path>
              <a:path w="2148204" h="1567814">
                <a:moveTo>
                  <a:pt x="1893189" y="544068"/>
                </a:moveTo>
                <a:lnTo>
                  <a:pt x="1865210" y="507377"/>
                </a:lnTo>
                <a:lnTo>
                  <a:pt x="1818741" y="493737"/>
                </a:lnTo>
                <a:lnTo>
                  <a:pt x="1791004" y="490169"/>
                </a:lnTo>
                <a:lnTo>
                  <a:pt x="1777593" y="478523"/>
                </a:lnTo>
                <a:lnTo>
                  <a:pt x="1743202" y="467360"/>
                </a:lnTo>
                <a:lnTo>
                  <a:pt x="1642249" y="467969"/>
                </a:lnTo>
                <a:lnTo>
                  <a:pt x="1541449" y="469290"/>
                </a:lnTo>
                <a:lnTo>
                  <a:pt x="1440802" y="471322"/>
                </a:lnTo>
                <a:lnTo>
                  <a:pt x="1340319" y="474065"/>
                </a:lnTo>
                <a:lnTo>
                  <a:pt x="1240002" y="477507"/>
                </a:lnTo>
                <a:lnTo>
                  <a:pt x="1139850" y="481660"/>
                </a:lnTo>
                <a:lnTo>
                  <a:pt x="1039888" y="486511"/>
                </a:lnTo>
                <a:lnTo>
                  <a:pt x="940104" y="492074"/>
                </a:lnTo>
                <a:lnTo>
                  <a:pt x="840524" y="498348"/>
                </a:lnTo>
                <a:lnTo>
                  <a:pt x="741146" y="505320"/>
                </a:lnTo>
                <a:lnTo>
                  <a:pt x="641972" y="512991"/>
                </a:lnTo>
                <a:lnTo>
                  <a:pt x="543013" y="521360"/>
                </a:lnTo>
                <a:lnTo>
                  <a:pt x="444284" y="530428"/>
                </a:lnTo>
                <a:lnTo>
                  <a:pt x="345782" y="540207"/>
                </a:lnTo>
                <a:lnTo>
                  <a:pt x="247523" y="550672"/>
                </a:lnTo>
                <a:lnTo>
                  <a:pt x="249770" y="562622"/>
                </a:lnTo>
                <a:lnTo>
                  <a:pt x="267868" y="584415"/>
                </a:lnTo>
                <a:lnTo>
                  <a:pt x="261835" y="598347"/>
                </a:lnTo>
                <a:lnTo>
                  <a:pt x="274370" y="619455"/>
                </a:lnTo>
                <a:lnTo>
                  <a:pt x="303110" y="635952"/>
                </a:lnTo>
                <a:lnTo>
                  <a:pt x="342900" y="642620"/>
                </a:lnTo>
                <a:lnTo>
                  <a:pt x="350901" y="642620"/>
                </a:lnTo>
                <a:lnTo>
                  <a:pt x="359283" y="641858"/>
                </a:lnTo>
                <a:lnTo>
                  <a:pt x="367665" y="640207"/>
                </a:lnTo>
                <a:lnTo>
                  <a:pt x="414985" y="631558"/>
                </a:lnTo>
                <a:lnTo>
                  <a:pt x="463042" y="624255"/>
                </a:lnTo>
                <a:lnTo>
                  <a:pt x="511721" y="618147"/>
                </a:lnTo>
                <a:lnTo>
                  <a:pt x="560959" y="613117"/>
                </a:lnTo>
                <a:lnTo>
                  <a:pt x="610666" y="609015"/>
                </a:lnTo>
                <a:lnTo>
                  <a:pt x="660768" y="605739"/>
                </a:lnTo>
                <a:lnTo>
                  <a:pt x="711161" y="603123"/>
                </a:lnTo>
                <a:lnTo>
                  <a:pt x="1713611" y="572135"/>
                </a:lnTo>
                <a:lnTo>
                  <a:pt x="1748345" y="573100"/>
                </a:lnTo>
                <a:lnTo>
                  <a:pt x="1765173" y="573278"/>
                </a:lnTo>
                <a:lnTo>
                  <a:pt x="1770253" y="573278"/>
                </a:lnTo>
                <a:lnTo>
                  <a:pt x="1779397" y="573024"/>
                </a:lnTo>
                <a:lnTo>
                  <a:pt x="1789620" y="575678"/>
                </a:lnTo>
                <a:lnTo>
                  <a:pt x="1800428" y="577684"/>
                </a:lnTo>
                <a:lnTo>
                  <a:pt x="1811731" y="578942"/>
                </a:lnTo>
                <a:lnTo>
                  <a:pt x="1823466" y="579374"/>
                </a:lnTo>
                <a:lnTo>
                  <a:pt x="1827022" y="579374"/>
                </a:lnTo>
                <a:lnTo>
                  <a:pt x="1830578" y="579247"/>
                </a:lnTo>
                <a:lnTo>
                  <a:pt x="1834261" y="578993"/>
                </a:lnTo>
                <a:lnTo>
                  <a:pt x="1838198" y="578993"/>
                </a:lnTo>
                <a:lnTo>
                  <a:pt x="1842135" y="578358"/>
                </a:lnTo>
                <a:lnTo>
                  <a:pt x="1844675" y="578358"/>
                </a:lnTo>
                <a:lnTo>
                  <a:pt x="1863128" y="574852"/>
                </a:lnTo>
                <a:lnTo>
                  <a:pt x="1866912" y="573024"/>
                </a:lnTo>
                <a:lnTo>
                  <a:pt x="1868754" y="572135"/>
                </a:lnTo>
                <a:lnTo>
                  <a:pt x="1877148" y="568096"/>
                </a:lnTo>
                <a:lnTo>
                  <a:pt x="1886750" y="559447"/>
                </a:lnTo>
                <a:lnTo>
                  <a:pt x="1891919" y="550291"/>
                </a:lnTo>
                <a:lnTo>
                  <a:pt x="1893189" y="544068"/>
                </a:lnTo>
                <a:close/>
              </a:path>
              <a:path w="2148204" h="1567814">
                <a:moveTo>
                  <a:pt x="1968500" y="1035558"/>
                </a:moveTo>
                <a:lnTo>
                  <a:pt x="1939442" y="997458"/>
                </a:lnTo>
                <a:lnTo>
                  <a:pt x="1889391" y="981710"/>
                </a:lnTo>
                <a:lnTo>
                  <a:pt x="1859673" y="976922"/>
                </a:lnTo>
                <a:lnTo>
                  <a:pt x="1845640" y="964653"/>
                </a:lnTo>
                <a:lnTo>
                  <a:pt x="1808607" y="951865"/>
                </a:lnTo>
                <a:lnTo>
                  <a:pt x="1705457" y="948194"/>
                </a:lnTo>
                <a:lnTo>
                  <a:pt x="1602422" y="945146"/>
                </a:lnTo>
                <a:lnTo>
                  <a:pt x="1499514" y="942746"/>
                </a:lnTo>
                <a:lnTo>
                  <a:pt x="1396733" y="940981"/>
                </a:lnTo>
                <a:lnTo>
                  <a:pt x="1294079" y="939850"/>
                </a:lnTo>
                <a:lnTo>
                  <a:pt x="1191577" y="939342"/>
                </a:lnTo>
                <a:lnTo>
                  <a:pt x="1089215" y="939482"/>
                </a:lnTo>
                <a:lnTo>
                  <a:pt x="987005" y="940257"/>
                </a:lnTo>
                <a:lnTo>
                  <a:pt x="884948" y="941654"/>
                </a:lnTo>
                <a:lnTo>
                  <a:pt x="783069" y="943673"/>
                </a:lnTo>
                <a:lnTo>
                  <a:pt x="681342" y="946340"/>
                </a:lnTo>
                <a:lnTo>
                  <a:pt x="579805" y="949617"/>
                </a:lnTo>
                <a:lnTo>
                  <a:pt x="478447" y="953528"/>
                </a:lnTo>
                <a:lnTo>
                  <a:pt x="377266" y="958075"/>
                </a:lnTo>
                <a:lnTo>
                  <a:pt x="276288" y="963231"/>
                </a:lnTo>
                <a:lnTo>
                  <a:pt x="175514" y="969010"/>
                </a:lnTo>
                <a:lnTo>
                  <a:pt x="177507" y="981189"/>
                </a:lnTo>
                <a:lnTo>
                  <a:pt x="195643" y="1003160"/>
                </a:lnTo>
                <a:lnTo>
                  <a:pt x="188341" y="1017181"/>
                </a:lnTo>
                <a:lnTo>
                  <a:pt x="201155" y="1038910"/>
                </a:lnTo>
                <a:lnTo>
                  <a:pt x="231825" y="1056779"/>
                </a:lnTo>
                <a:lnTo>
                  <a:pt x="274955" y="1065276"/>
                </a:lnTo>
                <a:lnTo>
                  <a:pt x="281520" y="1065352"/>
                </a:lnTo>
                <a:lnTo>
                  <a:pt x="288239" y="1065161"/>
                </a:lnTo>
                <a:lnTo>
                  <a:pt x="295071" y="1064679"/>
                </a:lnTo>
                <a:lnTo>
                  <a:pt x="302006" y="1063879"/>
                </a:lnTo>
                <a:lnTo>
                  <a:pt x="350443" y="1057719"/>
                </a:lnTo>
                <a:lnTo>
                  <a:pt x="399542" y="1052753"/>
                </a:lnTo>
                <a:lnTo>
                  <a:pt x="449199" y="1048893"/>
                </a:lnTo>
                <a:lnTo>
                  <a:pt x="499364" y="1046010"/>
                </a:lnTo>
                <a:lnTo>
                  <a:pt x="549948" y="1044003"/>
                </a:lnTo>
                <a:lnTo>
                  <a:pt x="600913" y="1042758"/>
                </a:lnTo>
                <a:lnTo>
                  <a:pt x="652157" y="1042162"/>
                </a:lnTo>
                <a:lnTo>
                  <a:pt x="707428" y="1042162"/>
                </a:lnTo>
                <a:lnTo>
                  <a:pt x="1771523" y="1055751"/>
                </a:lnTo>
                <a:lnTo>
                  <a:pt x="1809356" y="1058189"/>
                </a:lnTo>
                <a:lnTo>
                  <a:pt x="1833245" y="1059307"/>
                </a:lnTo>
                <a:lnTo>
                  <a:pt x="1843151" y="1059561"/>
                </a:lnTo>
                <a:lnTo>
                  <a:pt x="1854238" y="1062647"/>
                </a:lnTo>
                <a:lnTo>
                  <a:pt x="1865985" y="1065123"/>
                </a:lnTo>
                <a:lnTo>
                  <a:pt x="1878215" y="1066888"/>
                </a:lnTo>
                <a:lnTo>
                  <a:pt x="1891030" y="1067816"/>
                </a:lnTo>
                <a:lnTo>
                  <a:pt x="1898777" y="1068070"/>
                </a:lnTo>
                <a:lnTo>
                  <a:pt x="1902714" y="1067943"/>
                </a:lnTo>
                <a:lnTo>
                  <a:pt x="1907032" y="1068070"/>
                </a:lnTo>
                <a:lnTo>
                  <a:pt x="1908467" y="1067943"/>
                </a:lnTo>
                <a:lnTo>
                  <a:pt x="1911350" y="1067689"/>
                </a:lnTo>
                <a:lnTo>
                  <a:pt x="1914144" y="1067816"/>
                </a:lnTo>
                <a:lnTo>
                  <a:pt x="1915096" y="1067689"/>
                </a:lnTo>
                <a:lnTo>
                  <a:pt x="1960753" y="1050696"/>
                </a:lnTo>
                <a:lnTo>
                  <a:pt x="1966722" y="1041781"/>
                </a:lnTo>
                <a:lnTo>
                  <a:pt x="1968500" y="1035558"/>
                </a:lnTo>
                <a:close/>
              </a:path>
              <a:path w="2148204" h="1567814">
                <a:moveTo>
                  <a:pt x="2148205" y="76708"/>
                </a:moveTo>
                <a:lnTo>
                  <a:pt x="2111527" y="40017"/>
                </a:lnTo>
                <a:lnTo>
                  <a:pt x="2050897" y="26377"/>
                </a:lnTo>
                <a:lnTo>
                  <a:pt x="2014550" y="22809"/>
                </a:lnTo>
                <a:lnTo>
                  <a:pt x="1997075" y="11163"/>
                </a:lnTo>
                <a:lnTo>
                  <a:pt x="1952244" y="0"/>
                </a:lnTo>
                <a:lnTo>
                  <a:pt x="1796199" y="800"/>
                </a:lnTo>
                <a:lnTo>
                  <a:pt x="1640433" y="2603"/>
                </a:lnTo>
                <a:lnTo>
                  <a:pt x="1484972" y="5384"/>
                </a:lnTo>
                <a:lnTo>
                  <a:pt x="1329804" y="9169"/>
                </a:lnTo>
                <a:lnTo>
                  <a:pt x="1174953" y="13944"/>
                </a:lnTo>
                <a:lnTo>
                  <a:pt x="1020445" y="19710"/>
                </a:lnTo>
                <a:lnTo>
                  <a:pt x="866279" y="26466"/>
                </a:lnTo>
                <a:lnTo>
                  <a:pt x="712482" y="34201"/>
                </a:lnTo>
                <a:lnTo>
                  <a:pt x="559066" y="42926"/>
                </a:lnTo>
                <a:lnTo>
                  <a:pt x="406031" y="52628"/>
                </a:lnTo>
                <a:lnTo>
                  <a:pt x="253415" y="63322"/>
                </a:lnTo>
                <a:lnTo>
                  <a:pt x="101219" y="74993"/>
                </a:lnTo>
                <a:lnTo>
                  <a:pt x="0" y="83312"/>
                </a:lnTo>
                <a:lnTo>
                  <a:pt x="2959" y="95262"/>
                </a:lnTo>
                <a:lnTo>
                  <a:pt x="25577" y="116128"/>
                </a:lnTo>
                <a:lnTo>
                  <a:pt x="17868" y="123850"/>
                </a:lnTo>
                <a:lnTo>
                  <a:pt x="22567" y="141782"/>
                </a:lnTo>
                <a:lnTo>
                  <a:pt x="44310" y="158356"/>
                </a:lnTo>
                <a:lnTo>
                  <a:pt x="79197" y="170535"/>
                </a:lnTo>
                <a:lnTo>
                  <a:pt x="123317" y="175260"/>
                </a:lnTo>
                <a:lnTo>
                  <a:pt x="131267" y="175120"/>
                </a:lnTo>
                <a:lnTo>
                  <a:pt x="139306" y="174675"/>
                </a:lnTo>
                <a:lnTo>
                  <a:pt x="147459" y="173926"/>
                </a:lnTo>
                <a:lnTo>
                  <a:pt x="155702" y="172847"/>
                </a:lnTo>
                <a:lnTo>
                  <a:pt x="203695" y="166001"/>
                </a:lnTo>
                <a:lnTo>
                  <a:pt x="252272" y="159981"/>
                </a:lnTo>
                <a:lnTo>
                  <a:pt x="301383" y="154724"/>
                </a:lnTo>
                <a:lnTo>
                  <a:pt x="350964" y="150177"/>
                </a:lnTo>
                <a:lnTo>
                  <a:pt x="400989" y="146265"/>
                </a:lnTo>
                <a:lnTo>
                  <a:pt x="451383" y="142925"/>
                </a:lnTo>
                <a:lnTo>
                  <a:pt x="553110" y="137744"/>
                </a:lnTo>
                <a:lnTo>
                  <a:pt x="758875" y="131572"/>
                </a:lnTo>
                <a:lnTo>
                  <a:pt x="1913509" y="104775"/>
                </a:lnTo>
                <a:lnTo>
                  <a:pt x="1958987" y="105740"/>
                </a:lnTo>
                <a:lnTo>
                  <a:pt x="1980946" y="105918"/>
                </a:lnTo>
                <a:lnTo>
                  <a:pt x="1987550" y="105918"/>
                </a:lnTo>
                <a:lnTo>
                  <a:pt x="1999488" y="105664"/>
                </a:lnTo>
                <a:lnTo>
                  <a:pt x="2012848" y="108318"/>
                </a:lnTo>
                <a:lnTo>
                  <a:pt x="2026983" y="110324"/>
                </a:lnTo>
                <a:lnTo>
                  <a:pt x="2041779" y="111582"/>
                </a:lnTo>
                <a:lnTo>
                  <a:pt x="2057146" y="112014"/>
                </a:lnTo>
                <a:lnTo>
                  <a:pt x="2061718" y="112014"/>
                </a:lnTo>
                <a:lnTo>
                  <a:pt x="2066290" y="111887"/>
                </a:lnTo>
                <a:lnTo>
                  <a:pt x="2070989" y="111633"/>
                </a:lnTo>
                <a:lnTo>
                  <a:pt x="2076196" y="111633"/>
                </a:lnTo>
                <a:lnTo>
                  <a:pt x="2081403" y="110998"/>
                </a:lnTo>
                <a:lnTo>
                  <a:pt x="2084832" y="110998"/>
                </a:lnTo>
                <a:lnTo>
                  <a:pt x="2108898" y="107492"/>
                </a:lnTo>
                <a:lnTo>
                  <a:pt x="2113838" y="105664"/>
                </a:lnTo>
                <a:lnTo>
                  <a:pt x="2116239" y="104775"/>
                </a:lnTo>
                <a:lnTo>
                  <a:pt x="2127199" y="100736"/>
                </a:lnTo>
                <a:lnTo>
                  <a:pt x="2139708" y="92087"/>
                </a:lnTo>
                <a:lnTo>
                  <a:pt x="2146427" y="82931"/>
                </a:lnTo>
                <a:lnTo>
                  <a:pt x="2148205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6FB4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14019" y="20904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14019" y="23571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14019" y="26111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14019" y="2875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14019" y="105156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14019" y="131826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14019" y="157226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14019" y="18364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14019" y="2794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14019" y="5334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14019" y="79755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414019" y="49530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354329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FB4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417830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FB4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14019" y="20904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14019" y="23571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14019" y="26111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14019" y="2875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14019" y="105156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14019" y="131826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14019" y="157226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14019" y="18364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57621" y="964184"/>
            <a:ext cx="2931159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6FB49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5484" y="1597633"/>
            <a:ext cx="7739380" cy="22498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1359" y="0"/>
            <a:ext cx="8422640" cy="5143500"/>
          </a:xfrm>
          <a:custGeom>
            <a:avLst/>
            <a:gdLst/>
            <a:ahLst/>
            <a:cxnLst/>
            <a:rect l="l" t="t" r="r" b="b"/>
            <a:pathLst>
              <a:path w="8422640" h="5143500">
                <a:moveTo>
                  <a:pt x="0" y="5143500"/>
                </a:moveTo>
                <a:lnTo>
                  <a:pt x="8422640" y="5143500"/>
                </a:lnTo>
                <a:lnTo>
                  <a:pt x="8422640" y="0"/>
                </a:lnTo>
                <a:lnTo>
                  <a:pt x="0" y="0"/>
                </a:lnTo>
                <a:lnTo>
                  <a:pt x="0" y="5143500"/>
                </a:lnTo>
                <a:close/>
              </a:path>
            </a:pathLst>
          </a:custGeom>
          <a:solidFill>
            <a:srgbClr val="CFF7E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4" name="object 4"/>
            <p:cNvSpPr/>
            <p:nvPr/>
          </p:nvSpPr>
          <p:spPr>
            <a:xfrm>
              <a:off x="716280" y="126"/>
              <a:ext cx="8427720" cy="5143500"/>
            </a:xfrm>
            <a:custGeom>
              <a:avLst/>
              <a:gdLst/>
              <a:ahLst/>
              <a:cxnLst/>
              <a:rect l="l" t="t" r="r" b="b"/>
              <a:pathLst>
                <a:path w="8427720" h="5143500">
                  <a:moveTo>
                    <a:pt x="2336" y="0"/>
                  </a:moveTo>
                  <a:lnTo>
                    <a:pt x="0" y="5143307"/>
                  </a:lnTo>
                  <a:lnTo>
                    <a:pt x="8427719" y="5143307"/>
                  </a:lnTo>
                  <a:lnTo>
                    <a:pt x="8427720" y="5101543"/>
                  </a:lnTo>
                  <a:lnTo>
                    <a:pt x="5425898" y="4278933"/>
                  </a:lnTo>
                  <a:lnTo>
                    <a:pt x="2864567" y="2525466"/>
                  </a:lnTo>
                  <a:lnTo>
                    <a:pt x="1145151" y="800489"/>
                  </a:lnTo>
                  <a:lnTo>
                    <a:pt x="516674" y="21589"/>
                  </a:lnTo>
                  <a:lnTo>
                    <a:pt x="2336" y="0"/>
                  </a:lnTo>
                  <a:close/>
                </a:path>
              </a:pathLst>
            </a:custGeom>
            <a:solidFill>
              <a:srgbClr val="A8E2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755139" y="1135380"/>
              <a:ext cx="5633720" cy="2872740"/>
            </a:xfrm>
            <a:custGeom>
              <a:avLst/>
              <a:gdLst/>
              <a:ahLst/>
              <a:cxnLst/>
              <a:rect l="l" t="t" r="r" b="b"/>
              <a:pathLst>
                <a:path w="5633720" h="2872740">
                  <a:moveTo>
                    <a:pt x="5297805" y="0"/>
                  </a:moveTo>
                  <a:lnTo>
                    <a:pt x="335915" y="0"/>
                  </a:lnTo>
                  <a:lnTo>
                    <a:pt x="332273" y="49644"/>
                  </a:lnTo>
                  <a:lnTo>
                    <a:pt x="321694" y="97026"/>
                  </a:lnTo>
                  <a:lnTo>
                    <a:pt x="304698" y="141624"/>
                  </a:lnTo>
                  <a:lnTo>
                    <a:pt x="281803" y="182920"/>
                  </a:lnTo>
                  <a:lnTo>
                    <a:pt x="253529" y="220395"/>
                  </a:lnTo>
                  <a:lnTo>
                    <a:pt x="220395" y="253529"/>
                  </a:lnTo>
                  <a:lnTo>
                    <a:pt x="182920" y="281803"/>
                  </a:lnTo>
                  <a:lnTo>
                    <a:pt x="141624" y="304698"/>
                  </a:lnTo>
                  <a:lnTo>
                    <a:pt x="97026" y="321694"/>
                  </a:lnTo>
                  <a:lnTo>
                    <a:pt x="49644" y="332273"/>
                  </a:lnTo>
                  <a:lnTo>
                    <a:pt x="0" y="335915"/>
                  </a:lnTo>
                  <a:lnTo>
                    <a:pt x="0" y="2536825"/>
                  </a:lnTo>
                  <a:lnTo>
                    <a:pt x="49644" y="2540466"/>
                  </a:lnTo>
                  <a:lnTo>
                    <a:pt x="97026" y="2551045"/>
                  </a:lnTo>
                  <a:lnTo>
                    <a:pt x="141624" y="2568041"/>
                  </a:lnTo>
                  <a:lnTo>
                    <a:pt x="182920" y="2590936"/>
                  </a:lnTo>
                  <a:lnTo>
                    <a:pt x="220395" y="2619210"/>
                  </a:lnTo>
                  <a:lnTo>
                    <a:pt x="253529" y="2652344"/>
                  </a:lnTo>
                  <a:lnTo>
                    <a:pt x="281803" y="2689819"/>
                  </a:lnTo>
                  <a:lnTo>
                    <a:pt x="304698" y="2731115"/>
                  </a:lnTo>
                  <a:lnTo>
                    <a:pt x="321694" y="2775713"/>
                  </a:lnTo>
                  <a:lnTo>
                    <a:pt x="332273" y="2823095"/>
                  </a:lnTo>
                  <a:lnTo>
                    <a:pt x="335915" y="2872740"/>
                  </a:lnTo>
                  <a:lnTo>
                    <a:pt x="5297805" y="2872740"/>
                  </a:lnTo>
                  <a:lnTo>
                    <a:pt x="5301446" y="2823095"/>
                  </a:lnTo>
                  <a:lnTo>
                    <a:pt x="5312025" y="2775713"/>
                  </a:lnTo>
                  <a:lnTo>
                    <a:pt x="5329021" y="2731115"/>
                  </a:lnTo>
                  <a:lnTo>
                    <a:pt x="5351916" y="2689819"/>
                  </a:lnTo>
                  <a:lnTo>
                    <a:pt x="5380190" y="2652344"/>
                  </a:lnTo>
                  <a:lnTo>
                    <a:pt x="5413324" y="2619210"/>
                  </a:lnTo>
                  <a:lnTo>
                    <a:pt x="5450799" y="2590936"/>
                  </a:lnTo>
                  <a:lnTo>
                    <a:pt x="5492095" y="2568041"/>
                  </a:lnTo>
                  <a:lnTo>
                    <a:pt x="5536693" y="2551045"/>
                  </a:lnTo>
                  <a:lnTo>
                    <a:pt x="5584075" y="2540466"/>
                  </a:lnTo>
                  <a:lnTo>
                    <a:pt x="5633720" y="2536825"/>
                  </a:lnTo>
                  <a:lnTo>
                    <a:pt x="5633720" y="335915"/>
                  </a:lnTo>
                  <a:lnTo>
                    <a:pt x="5584075" y="332273"/>
                  </a:lnTo>
                  <a:lnTo>
                    <a:pt x="5536693" y="321694"/>
                  </a:lnTo>
                  <a:lnTo>
                    <a:pt x="5492095" y="304698"/>
                  </a:lnTo>
                  <a:lnTo>
                    <a:pt x="5450799" y="281803"/>
                  </a:lnTo>
                  <a:lnTo>
                    <a:pt x="5413324" y="253529"/>
                  </a:lnTo>
                  <a:lnTo>
                    <a:pt x="5380190" y="220395"/>
                  </a:lnTo>
                  <a:lnTo>
                    <a:pt x="5351916" y="182920"/>
                  </a:lnTo>
                  <a:lnTo>
                    <a:pt x="5329021" y="141624"/>
                  </a:lnTo>
                  <a:lnTo>
                    <a:pt x="5312025" y="97026"/>
                  </a:lnTo>
                  <a:lnTo>
                    <a:pt x="5301446" y="49644"/>
                  </a:lnTo>
                  <a:lnTo>
                    <a:pt x="52978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755139" y="1135380"/>
              <a:ext cx="5633720" cy="2872740"/>
            </a:xfrm>
            <a:custGeom>
              <a:avLst/>
              <a:gdLst/>
              <a:ahLst/>
              <a:cxnLst/>
              <a:rect l="l" t="t" r="r" b="b"/>
              <a:pathLst>
                <a:path w="5633720" h="2872740">
                  <a:moveTo>
                    <a:pt x="0" y="335915"/>
                  </a:moveTo>
                  <a:lnTo>
                    <a:pt x="49644" y="332273"/>
                  </a:lnTo>
                  <a:lnTo>
                    <a:pt x="97026" y="321694"/>
                  </a:lnTo>
                  <a:lnTo>
                    <a:pt x="141624" y="304698"/>
                  </a:lnTo>
                  <a:lnTo>
                    <a:pt x="182920" y="281803"/>
                  </a:lnTo>
                  <a:lnTo>
                    <a:pt x="220395" y="253529"/>
                  </a:lnTo>
                  <a:lnTo>
                    <a:pt x="253529" y="220395"/>
                  </a:lnTo>
                  <a:lnTo>
                    <a:pt x="281803" y="182920"/>
                  </a:lnTo>
                  <a:lnTo>
                    <a:pt x="304698" y="141624"/>
                  </a:lnTo>
                  <a:lnTo>
                    <a:pt x="321694" y="97026"/>
                  </a:lnTo>
                  <a:lnTo>
                    <a:pt x="332273" y="49644"/>
                  </a:lnTo>
                  <a:lnTo>
                    <a:pt x="335915" y="0"/>
                  </a:lnTo>
                  <a:lnTo>
                    <a:pt x="5297805" y="0"/>
                  </a:lnTo>
                  <a:lnTo>
                    <a:pt x="5301446" y="49644"/>
                  </a:lnTo>
                  <a:lnTo>
                    <a:pt x="5312025" y="97026"/>
                  </a:lnTo>
                  <a:lnTo>
                    <a:pt x="5329021" y="141624"/>
                  </a:lnTo>
                  <a:lnTo>
                    <a:pt x="5351916" y="182920"/>
                  </a:lnTo>
                  <a:lnTo>
                    <a:pt x="5380190" y="220395"/>
                  </a:lnTo>
                  <a:lnTo>
                    <a:pt x="5413324" y="253529"/>
                  </a:lnTo>
                  <a:lnTo>
                    <a:pt x="5450799" y="281803"/>
                  </a:lnTo>
                  <a:lnTo>
                    <a:pt x="5492095" y="304698"/>
                  </a:lnTo>
                  <a:lnTo>
                    <a:pt x="5536693" y="321694"/>
                  </a:lnTo>
                  <a:lnTo>
                    <a:pt x="5584075" y="332273"/>
                  </a:lnTo>
                  <a:lnTo>
                    <a:pt x="5633720" y="335915"/>
                  </a:lnTo>
                  <a:lnTo>
                    <a:pt x="5633720" y="2536825"/>
                  </a:lnTo>
                  <a:lnTo>
                    <a:pt x="5584075" y="2540466"/>
                  </a:lnTo>
                  <a:lnTo>
                    <a:pt x="5536693" y="2551045"/>
                  </a:lnTo>
                  <a:lnTo>
                    <a:pt x="5492095" y="2568041"/>
                  </a:lnTo>
                  <a:lnTo>
                    <a:pt x="5450799" y="2590936"/>
                  </a:lnTo>
                  <a:lnTo>
                    <a:pt x="5413324" y="2619210"/>
                  </a:lnTo>
                  <a:lnTo>
                    <a:pt x="5380190" y="2652344"/>
                  </a:lnTo>
                  <a:lnTo>
                    <a:pt x="5351916" y="2689819"/>
                  </a:lnTo>
                  <a:lnTo>
                    <a:pt x="5329021" y="2731115"/>
                  </a:lnTo>
                  <a:lnTo>
                    <a:pt x="5312025" y="2775713"/>
                  </a:lnTo>
                  <a:lnTo>
                    <a:pt x="5301446" y="2823095"/>
                  </a:lnTo>
                  <a:lnTo>
                    <a:pt x="5297805" y="2872740"/>
                  </a:lnTo>
                  <a:lnTo>
                    <a:pt x="335915" y="2872740"/>
                  </a:lnTo>
                  <a:lnTo>
                    <a:pt x="332273" y="2823095"/>
                  </a:lnTo>
                  <a:lnTo>
                    <a:pt x="321694" y="2775713"/>
                  </a:lnTo>
                  <a:lnTo>
                    <a:pt x="304698" y="2731115"/>
                  </a:lnTo>
                  <a:lnTo>
                    <a:pt x="281803" y="2689819"/>
                  </a:lnTo>
                  <a:lnTo>
                    <a:pt x="253529" y="2652344"/>
                  </a:lnTo>
                  <a:lnTo>
                    <a:pt x="220395" y="2619210"/>
                  </a:lnTo>
                  <a:lnTo>
                    <a:pt x="182920" y="2590936"/>
                  </a:lnTo>
                  <a:lnTo>
                    <a:pt x="141624" y="2568041"/>
                  </a:lnTo>
                  <a:lnTo>
                    <a:pt x="97026" y="2551045"/>
                  </a:lnTo>
                  <a:lnTo>
                    <a:pt x="49644" y="2540466"/>
                  </a:lnTo>
                  <a:lnTo>
                    <a:pt x="0" y="2536825"/>
                  </a:lnTo>
                  <a:lnTo>
                    <a:pt x="0" y="335915"/>
                  </a:lnTo>
                  <a:close/>
                </a:path>
              </a:pathLst>
            </a:custGeom>
            <a:ln w="20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61655" y="0"/>
              <a:ext cx="982344" cy="1349375"/>
            </a:xfrm>
            <a:custGeom>
              <a:avLst/>
              <a:gdLst/>
              <a:ahLst/>
              <a:cxnLst/>
              <a:rect l="l" t="t" r="r" b="b"/>
              <a:pathLst>
                <a:path w="982345" h="1349375">
                  <a:moveTo>
                    <a:pt x="56063" y="1140078"/>
                  </a:moveTo>
                  <a:lnTo>
                    <a:pt x="11175" y="1140078"/>
                  </a:lnTo>
                  <a:lnTo>
                    <a:pt x="11811" y="1140967"/>
                  </a:lnTo>
                  <a:lnTo>
                    <a:pt x="12953" y="1141857"/>
                  </a:lnTo>
                  <a:lnTo>
                    <a:pt x="14350" y="1142111"/>
                  </a:lnTo>
                  <a:lnTo>
                    <a:pt x="60869" y="1155072"/>
                  </a:lnTo>
                  <a:lnTo>
                    <a:pt x="107532" y="1167605"/>
                  </a:lnTo>
                  <a:lnTo>
                    <a:pt x="201256" y="1191472"/>
                  </a:lnTo>
                  <a:lnTo>
                    <a:pt x="295455" y="1213882"/>
                  </a:lnTo>
                  <a:lnTo>
                    <a:pt x="437499" y="1245138"/>
                  </a:lnTo>
                  <a:lnTo>
                    <a:pt x="587908" y="1275656"/>
                  </a:lnTo>
                  <a:lnTo>
                    <a:pt x="982345" y="1348950"/>
                  </a:lnTo>
                  <a:lnTo>
                    <a:pt x="982345" y="1330352"/>
                  </a:lnTo>
                  <a:lnTo>
                    <a:pt x="56063" y="1140078"/>
                  </a:lnTo>
                  <a:close/>
                </a:path>
                <a:path w="982345" h="1349375">
                  <a:moveTo>
                    <a:pt x="260840" y="0"/>
                  </a:moveTo>
                  <a:lnTo>
                    <a:pt x="242738" y="0"/>
                  </a:lnTo>
                  <a:lnTo>
                    <a:pt x="238567" y="19915"/>
                  </a:lnTo>
                  <a:lnTo>
                    <a:pt x="228157" y="71707"/>
                  </a:lnTo>
                  <a:lnTo>
                    <a:pt x="218058" y="123594"/>
                  </a:lnTo>
                  <a:lnTo>
                    <a:pt x="208168" y="175545"/>
                  </a:lnTo>
                  <a:lnTo>
                    <a:pt x="188613" y="279531"/>
                  </a:lnTo>
                  <a:lnTo>
                    <a:pt x="178746" y="331509"/>
                  </a:lnTo>
                  <a:lnTo>
                    <a:pt x="168684" y="383440"/>
                  </a:lnTo>
                  <a:lnTo>
                    <a:pt x="158327" y="435294"/>
                  </a:lnTo>
                  <a:lnTo>
                    <a:pt x="147574" y="487045"/>
                  </a:lnTo>
                  <a:lnTo>
                    <a:pt x="136941" y="536764"/>
                  </a:lnTo>
                  <a:lnTo>
                    <a:pt x="126155" y="586454"/>
                  </a:lnTo>
                  <a:lnTo>
                    <a:pt x="115228" y="636117"/>
                  </a:lnTo>
                  <a:lnTo>
                    <a:pt x="104173" y="685755"/>
                  </a:lnTo>
                  <a:lnTo>
                    <a:pt x="93002" y="735369"/>
                  </a:lnTo>
                  <a:lnTo>
                    <a:pt x="81728" y="784962"/>
                  </a:lnTo>
                  <a:lnTo>
                    <a:pt x="70364" y="834536"/>
                  </a:lnTo>
                  <a:lnTo>
                    <a:pt x="58924" y="884093"/>
                  </a:lnTo>
                  <a:lnTo>
                    <a:pt x="47419" y="933635"/>
                  </a:lnTo>
                  <a:lnTo>
                    <a:pt x="35863" y="983165"/>
                  </a:lnTo>
                  <a:lnTo>
                    <a:pt x="24269" y="1032683"/>
                  </a:lnTo>
                  <a:lnTo>
                    <a:pt x="935" y="1132077"/>
                  </a:lnTo>
                  <a:lnTo>
                    <a:pt x="0" y="1136523"/>
                  </a:lnTo>
                  <a:lnTo>
                    <a:pt x="3301" y="1139698"/>
                  </a:lnTo>
                  <a:lnTo>
                    <a:pt x="6985" y="1140460"/>
                  </a:lnTo>
                  <a:lnTo>
                    <a:pt x="8381" y="1140714"/>
                  </a:lnTo>
                  <a:lnTo>
                    <a:pt x="9905" y="1140714"/>
                  </a:lnTo>
                  <a:lnTo>
                    <a:pt x="11175" y="1140078"/>
                  </a:lnTo>
                  <a:lnTo>
                    <a:pt x="56063" y="1140078"/>
                  </a:lnTo>
                  <a:lnTo>
                    <a:pt x="16383" y="1132077"/>
                  </a:lnTo>
                  <a:lnTo>
                    <a:pt x="28028" y="1082121"/>
                  </a:lnTo>
                  <a:lnTo>
                    <a:pt x="39754" y="1032121"/>
                  </a:lnTo>
                  <a:lnTo>
                    <a:pt x="87027" y="831719"/>
                  </a:lnTo>
                  <a:lnTo>
                    <a:pt x="98825" y="781525"/>
                  </a:lnTo>
                  <a:lnTo>
                    <a:pt x="110569" y="731297"/>
                  </a:lnTo>
                  <a:lnTo>
                    <a:pt x="122237" y="681037"/>
                  </a:lnTo>
                  <a:lnTo>
                    <a:pt x="133807" y="630745"/>
                  </a:lnTo>
                  <a:lnTo>
                    <a:pt x="145255" y="580423"/>
                  </a:lnTo>
                  <a:lnTo>
                    <a:pt x="156561" y="530074"/>
                  </a:lnTo>
                  <a:lnTo>
                    <a:pt x="167700" y="479697"/>
                  </a:lnTo>
                  <a:lnTo>
                    <a:pt x="178651" y="429295"/>
                  </a:lnTo>
                  <a:lnTo>
                    <a:pt x="189391" y="378870"/>
                  </a:lnTo>
                  <a:lnTo>
                    <a:pt x="199898" y="328422"/>
                  </a:lnTo>
                  <a:lnTo>
                    <a:pt x="210134" y="278082"/>
                  </a:lnTo>
                  <a:lnTo>
                    <a:pt x="220085" y="227730"/>
                  </a:lnTo>
                  <a:lnTo>
                    <a:pt x="229728" y="177362"/>
                  </a:lnTo>
                  <a:lnTo>
                    <a:pt x="239043" y="126975"/>
                  </a:lnTo>
                  <a:lnTo>
                    <a:pt x="248006" y="76567"/>
                  </a:lnTo>
                  <a:lnTo>
                    <a:pt x="256818" y="24764"/>
                  </a:lnTo>
                  <a:lnTo>
                    <a:pt x="260840" y="0"/>
                  </a:lnTo>
                  <a:close/>
                </a:path>
                <a:path w="982345" h="1349375">
                  <a:moveTo>
                    <a:pt x="982345" y="1650"/>
                  </a:moveTo>
                  <a:lnTo>
                    <a:pt x="934847" y="1650"/>
                  </a:lnTo>
                  <a:lnTo>
                    <a:pt x="953849" y="4587"/>
                  </a:lnTo>
                  <a:lnTo>
                    <a:pt x="963189" y="5776"/>
                  </a:lnTo>
                  <a:lnTo>
                    <a:pt x="972566" y="6476"/>
                  </a:lnTo>
                  <a:lnTo>
                    <a:pt x="965999" y="16321"/>
                  </a:lnTo>
                  <a:lnTo>
                    <a:pt x="961564" y="26654"/>
                  </a:lnTo>
                  <a:lnTo>
                    <a:pt x="960439" y="37534"/>
                  </a:lnTo>
                  <a:lnTo>
                    <a:pt x="963802" y="49022"/>
                  </a:lnTo>
                  <a:lnTo>
                    <a:pt x="970113" y="57939"/>
                  </a:lnTo>
                  <a:lnTo>
                    <a:pt x="978471" y="65024"/>
                  </a:lnTo>
                  <a:lnTo>
                    <a:pt x="982345" y="67093"/>
                  </a:lnTo>
                  <a:lnTo>
                    <a:pt x="982345" y="46841"/>
                  </a:lnTo>
                  <a:lnTo>
                    <a:pt x="978292" y="41552"/>
                  </a:lnTo>
                  <a:lnTo>
                    <a:pt x="974725" y="28575"/>
                  </a:lnTo>
                  <a:lnTo>
                    <a:pt x="978396" y="16835"/>
                  </a:lnTo>
                  <a:lnTo>
                    <a:pt x="982345" y="13094"/>
                  </a:lnTo>
                  <a:lnTo>
                    <a:pt x="982345" y="1650"/>
                  </a:lnTo>
                  <a:close/>
                </a:path>
                <a:path w="982345" h="1349375">
                  <a:moveTo>
                    <a:pt x="869286" y="0"/>
                  </a:moveTo>
                  <a:lnTo>
                    <a:pt x="856568" y="0"/>
                  </a:lnTo>
                  <a:lnTo>
                    <a:pt x="856053" y="1381"/>
                  </a:lnTo>
                  <a:lnTo>
                    <a:pt x="857392" y="19653"/>
                  </a:lnTo>
                  <a:lnTo>
                    <a:pt x="866566" y="35020"/>
                  </a:lnTo>
                  <a:lnTo>
                    <a:pt x="883539" y="43814"/>
                  </a:lnTo>
                  <a:lnTo>
                    <a:pt x="884174" y="43941"/>
                  </a:lnTo>
                  <a:lnTo>
                    <a:pt x="884681" y="44069"/>
                  </a:lnTo>
                  <a:lnTo>
                    <a:pt x="885317" y="44069"/>
                  </a:lnTo>
                  <a:lnTo>
                    <a:pt x="903735" y="42298"/>
                  </a:lnTo>
                  <a:lnTo>
                    <a:pt x="920750" y="32670"/>
                  </a:lnTo>
                  <a:lnTo>
                    <a:pt x="921592" y="31623"/>
                  </a:lnTo>
                  <a:lnTo>
                    <a:pt x="897001" y="31623"/>
                  </a:lnTo>
                  <a:lnTo>
                    <a:pt x="887856" y="29717"/>
                  </a:lnTo>
                  <a:lnTo>
                    <a:pt x="886078" y="29210"/>
                  </a:lnTo>
                  <a:lnTo>
                    <a:pt x="884301" y="28448"/>
                  </a:lnTo>
                  <a:lnTo>
                    <a:pt x="873593" y="20720"/>
                  </a:lnTo>
                  <a:lnTo>
                    <a:pt x="868457" y="9017"/>
                  </a:lnTo>
                  <a:lnTo>
                    <a:pt x="869286" y="0"/>
                  </a:lnTo>
                  <a:close/>
                </a:path>
                <a:path w="982345" h="1349375">
                  <a:moveTo>
                    <a:pt x="982345" y="0"/>
                  </a:moveTo>
                  <a:lnTo>
                    <a:pt x="919830" y="0"/>
                  </a:lnTo>
                  <a:lnTo>
                    <a:pt x="920617" y="5137"/>
                  </a:lnTo>
                  <a:lnTo>
                    <a:pt x="918956" y="12811"/>
                  </a:lnTo>
                  <a:lnTo>
                    <a:pt x="915461" y="19698"/>
                  </a:lnTo>
                  <a:lnTo>
                    <a:pt x="911098" y="24764"/>
                  </a:lnTo>
                  <a:lnTo>
                    <a:pt x="904494" y="29717"/>
                  </a:lnTo>
                  <a:lnTo>
                    <a:pt x="897001" y="31623"/>
                  </a:lnTo>
                  <a:lnTo>
                    <a:pt x="921592" y="31623"/>
                  </a:lnTo>
                  <a:lnTo>
                    <a:pt x="932430" y="18137"/>
                  </a:lnTo>
                  <a:lnTo>
                    <a:pt x="934847" y="1650"/>
                  </a:lnTo>
                  <a:lnTo>
                    <a:pt x="982345" y="1650"/>
                  </a:lnTo>
                  <a:lnTo>
                    <a:pt x="982345" y="0"/>
                  </a:lnTo>
                  <a:close/>
                </a:path>
                <a:path w="982345" h="1349375">
                  <a:moveTo>
                    <a:pt x="774155" y="0"/>
                  </a:moveTo>
                  <a:lnTo>
                    <a:pt x="757453" y="0"/>
                  </a:lnTo>
                  <a:lnTo>
                    <a:pt x="767849" y="15974"/>
                  </a:lnTo>
                  <a:lnTo>
                    <a:pt x="787019" y="25400"/>
                  </a:lnTo>
                  <a:lnTo>
                    <a:pt x="788035" y="25653"/>
                  </a:lnTo>
                  <a:lnTo>
                    <a:pt x="789940" y="25908"/>
                  </a:lnTo>
                  <a:lnTo>
                    <a:pt x="809936" y="23574"/>
                  </a:lnTo>
                  <a:lnTo>
                    <a:pt x="824753" y="12668"/>
                  </a:lnTo>
                  <a:lnTo>
                    <a:pt x="825116" y="11937"/>
                  </a:lnTo>
                  <a:lnTo>
                    <a:pt x="790067" y="11937"/>
                  </a:lnTo>
                  <a:lnTo>
                    <a:pt x="775803" y="3849"/>
                  </a:lnTo>
                  <a:lnTo>
                    <a:pt x="774155" y="0"/>
                  </a:lnTo>
                  <a:close/>
                </a:path>
                <a:path w="982345" h="1349375">
                  <a:moveTo>
                    <a:pt x="831037" y="0"/>
                  </a:moveTo>
                  <a:lnTo>
                    <a:pt x="815854" y="0"/>
                  </a:lnTo>
                  <a:lnTo>
                    <a:pt x="815228" y="1793"/>
                  </a:lnTo>
                  <a:lnTo>
                    <a:pt x="805047" y="10658"/>
                  </a:lnTo>
                  <a:lnTo>
                    <a:pt x="790067" y="11937"/>
                  </a:lnTo>
                  <a:lnTo>
                    <a:pt x="825116" y="11937"/>
                  </a:lnTo>
                  <a:lnTo>
                    <a:pt x="831037" y="0"/>
                  </a:lnTo>
                  <a:close/>
                </a:path>
                <a:path w="982345" h="1349375">
                  <a:moveTo>
                    <a:pt x="708751" y="0"/>
                  </a:moveTo>
                  <a:lnTo>
                    <a:pt x="663190" y="0"/>
                  </a:lnTo>
                  <a:lnTo>
                    <a:pt x="675894" y="6603"/>
                  </a:lnTo>
                  <a:lnTo>
                    <a:pt x="678434" y="7238"/>
                  </a:lnTo>
                  <a:lnTo>
                    <a:pt x="681101" y="7492"/>
                  </a:lnTo>
                  <a:lnTo>
                    <a:pt x="684149" y="7620"/>
                  </a:lnTo>
                  <a:lnTo>
                    <a:pt x="705062" y="3460"/>
                  </a:lnTo>
                  <a:lnTo>
                    <a:pt x="708751" y="0"/>
                  </a:lnTo>
                  <a:close/>
                </a:path>
              </a:pathLst>
            </a:custGeom>
            <a:solidFill>
              <a:srgbClr val="1C1C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178038" y="9552"/>
              <a:ext cx="966469" cy="1320800"/>
            </a:xfrm>
            <a:custGeom>
              <a:avLst/>
              <a:gdLst/>
              <a:ahLst/>
              <a:cxnLst/>
              <a:rect l="l" t="t" r="r" b="b"/>
              <a:pathLst>
                <a:path w="966470" h="1320800">
                  <a:moveTo>
                    <a:pt x="741070" y="0"/>
                  </a:moveTo>
                  <a:lnTo>
                    <a:pt x="244457" y="0"/>
                  </a:lnTo>
                  <a:lnTo>
                    <a:pt x="240213" y="25400"/>
                  </a:lnTo>
                  <a:lnTo>
                    <a:pt x="231623" y="76200"/>
                  </a:lnTo>
                  <a:lnTo>
                    <a:pt x="222660" y="127000"/>
                  </a:lnTo>
                  <a:lnTo>
                    <a:pt x="213345" y="177800"/>
                  </a:lnTo>
                  <a:lnTo>
                    <a:pt x="203702" y="228600"/>
                  </a:lnTo>
                  <a:lnTo>
                    <a:pt x="193751" y="279400"/>
                  </a:lnTo>
                  <a:lnTo>
                    <a:pt x="183514" y="330200"/>
                  </a:lnTo>
                  <a:lnTo>
                    <a:pt x="173008" y="381000"/>
                  </a:lnTo>
                  <a:lnTo>
                    <a:pt x="162268" y="431800"/>
                  </a:lnTo>
                  <a:lnTo>
                    <a:pt x="151317" y="482600"/>
                  </a:lnTo>
                  <a:lnTo>
                    <a:pt x="140178" y="520700"/>
                  </a:lnTo>
                  <a:lnTo>
                    <a:pt x="128872" y="571500"/>
                  </a:lnTo>
                  <a:lnTo>
                    <a:pt x="117424" y="622300"/>
                  </a:lnTo>
                  <a:lnTo>
                    <a:pt x="105854" y="673100"/>
                  </a:lnTo>
                  <a:lnTo>
                    <a:pt x="94186" y="723900"/>
                  </a:lnTo>
                  <a:lnTo>
                    <a:pt x="82442" y="774700"/>
                  </a:lnTo>
                  <a:lnTo>
                    <a:pt x="70644" y="825500"/>
                  </a:lnTo>
                  <a:lnTo>
                    <a:pt x="35157" y="977900"/>
                  </a:lnTo>
                  <a:lnTo>
                    <a:pt x="23371" y="1028700"/>
                  </a:lnTo>
                  <a:lnTo>
                    <a:pt x="11645" y="1079500"/>
                  </a:lnTo>
                  <a:lnTo>
                    <a:pt x="0" y="1130300"/>
                  </a:lnTo>
                  <a:lnTo>
                    <a:pt x="37907" y="1130300"/>
                  </a:lnTo>
                  <a:lnTo>
                    <a:pt x="75803" y="1143000"/>
                  </a:lnTo>
                  <a:lnTo>
                    <a:pt x="151510" y="1155700"/>
                  </a:lnTo>
                  <a:lnTo>
                    <a:pt x="349655" y="1206500"/>
                  </a:lnTo>
                  <a:lnTo>
                    <a:pt x="547716" y="1244600"/>
                  </a:lnTo>
                  <a:lnTo>
                    <a:pt x="597244" y="1257300"/>
                  </a:lnTo>
                  <a:lnTo>
                    <a:pt x="646785" y="1257300"/>
                  </a:lnTo>
                  <a:lnTo>
                    <a:pt x="845545" y="1308100"/>
                  </a:lnTo>
                  <a:lnTo>
                    <a:pt x="895329" y="1308100"/>
                  </a:lnTo>
                  <a:lnTo>
                    <a:pt x="945140" y="1320800"/>
                  </a:lnTo>
                  <a:lnTo>
                    <a:pt x="965961" y="1320800"/>
                  </a:lnTo>
                  <a:lnTo>
                    <a:pt x="965961" y="1143000"/>
                  </a:lnTo>
                  <a:lnTo>
                    <a:pt x="928340" y="1143000"/>
                  </a:lnTo>
                  <a:lnTo>
                    <a:pt x="829620" y="1117600"/>
                  </a:lnTo>
                  <a:lnTo>
                    <a:pt x="780148" y="1117600"/>
                  </a:lnTo>
                  <a:lnTo>
                    <a:pt x="681147" y="1092200"/>
                  </a:lnTo>
                  <a:lnTo>
                    <a:pt x="631683" y="1092200"/>
                  </a:lnTo>
                  <a:lnTo>
                    <a:pt x="532996" y="1066800"/>
                  </a:lnTo>
                  <a:lnTo>
                    <a:pt x="483838" y="1066800"/>
                  </a:lnTo>
                  <a:lnTo>
                    <a:pt x="434847" y="1054100"/>
                  </a:lnTo>
                  <a:lnTo>
                    <a:pt x="222674" y="1003300"/>
                  </a:lnTo>
                  <a:lnTo>
                    <a:pt x="170560" y="977900"/>
                  </a:lnTo>
                  <a:lnTo>
                    <a:pt x="598951" y="977900"/>
                  </a:lnTo>
                  <a:lnTo>
                    <a:pt x="445429" y="939800"/>
                  </a:lnTo>
                  <a:lnTo>
                    <a:pt x="394334" y="939800"/>
                  </a:lnTo>
                  <a:lnTo>
                    <a:pt x="343280" y="927100"/>
                  </a:lnTo>
                  <a:lnTo>
                    <a:pt x="264620" y="901700"/>
                  </a:lnTo>
                  <a:lnTo>
                    <a:pt x="225319" y="901700"/>
                  </a:lnTo>
                  <a:lnTo>
                    <a:pt x="186054" y="889000"/>
                  </a:lnTo>
                  <a:lnTo>
                    <a:pt x="178561" y="889000"/>
                  </a:lnTo>
                  <a:lnTo>
                    <a:pt x="180975" y="876300"/>
                  </a:lnTo>
                  <a:lnTo>
                    <a:pt x="517708" y="876300"/>
                  </a:lnTo>
                  <a:lnTo>
                    <a:pt x="314023" y="825500"/>
                  </a:lnTo>
                  <a:lnTo>
                    <a:pt x="263115" y="825500"/>
                  </a:lnTo>
                  <a:lnTo>
                    <a:pt x="212216" y="812800"/>
                  </a:lnTo>
                  <a:lnTo>
                    <a:pt x="204088" y="812800"/>
                  </a:lnTo>
                  <a:lnTo>
                    <a:pt x="206628" y="800100"/>
                  </a:lnTo>
                  <a:lnTo>
                    <a:pt x="601344" y="800100"/>
                  </a:lnTo>
                  <a:lnTo>
                    <a:pt x="460238" y="762000"/>
                  </a:lnTo>
                  <a:lnTo>
                    <a:pt x="413226" y="762000"/>
                  </a:lnTo>
                  <a:lnTo>
                    <a:pt x="225297" y="711200"/>
                  </a:lnTo>
                  <a:lnTo>
                    <a:pt x="609646" y="711200"/>
                  </a:lnTo>
                  <a:lnTo>
                    <a:pt x="557910" y="698500"/>
                  </a:lnTo>
                  <a:lnTo>
                    <a:pt x="419051" y="660400"/>
                  </a:lnTo>
                  <a:lnTo>
                    <a:pt x="372910" y="660400"/>
                  </a:lnTo>
                  <a:lnTo>
                    <a:pt x="235076" y="622300"/>
                  </a:lnTo>
                  <a:lnTo>
                    <a:pt x="229742" y="622300"/>
                  </a:lnTo>
                  <a:lnTo>
                    <a:pt x="231520" y="609600"/>
                  </a:lnTo>
                  <a:lnTo>
                    <a:pt x="660348" y="609600"/>
                  </a:lnTo>
                  <a:lnTo>
                    <a:pt x="464931" y="558800"/>
                  </a:lnTo>
                  <a:lnTo>
                    <a:pt x="416557" y="558800"/>
                  </a:lnTo>
                  <a:lnTo>
                    <a:pt x="271779" y="520700"/>
                  </a:lnTo>
                  <a:lnTo>
                    <a:pt x="266318" y="520700"/>
                  </a:lnTo>
                  <a:lnTo>
                    <a:pt x="268477" y="508000"/>
                  </a:lnTo>
                  <a:lnTo>
                    <a:pt x="670391" y="508000"/>
                  </a:lnTo>
                  <a:lnTo>
                    <a:pt x="569198" y="482600"/>
                  </a:lnTo>
                  <a:lnTo>
                    <a:pt x="518566" y="482600"/>
                  </a:lnTo>
                  <a:lnTo>
                    <a:pt x="367156" y="444500"/>
                  </a:lnTo>
                  <a:lnTo>
                    <a:pt x="323818" y="444500"/>
                  </a:lnTo>
                  <a:lnTo>
                    <a:pt x="302220" y="431800"/>
                  </a:lnTo>
                  <a:lnTo>
                    <a:pt x="276605" y="431800"/>
                  </a:lnTo>
                  <a:lnTo>
                    <a:pt x="278637" y="419100"/>
                  </a:lnTo>
                  <a:lnTo>
                    <a:pt x="655512" y="419100"/>
                  </a:lnTo>
                  <a:lnTo>
                    <a:pt x="506833" y="381000"/>
                  </a:lnTo>
                  <a:lnTo>
                    <a:pt x="457168" y="381000"/>
                  </a:lnTo>
                  <a:lnTo>
                    <a:pt x="309117" y="342900"/>
                  </a:lnTo>
                  <a:lnTo>
                    <a:pt x="305815" y="342900"/>
                  </a:lnTo>
                  <a:lnTo>
                    <a:pt x="306704" y="330200"/>
                  </a:lnTo>
                  <a:lnTo>
                    <a:pt x="749204" y="330200"/>
                  </a:lnTo>
                  <a:lnTo>
                    <a:pt x="649563" y="304800"/>
                  </a:lnTo>
                  <a:lnTo>
                    <a:pt x="599820" y="304800"/>
                  </a:lnTo>
                  <a:lnTo>
                    <a:pt x="459628" y="266700"/>
                  </a:lnTo>
                  <a:lnTo>
                    <a:pt x="412999" y="266700"/>
                  </a:lnTo>
                  <a:lnTo>
                    <a:pt x="319912" y="241300"/>
                  </a:lnTo>
                  <a:lnTo>
                    <a:pt x="316610" y="241300"/>
                  </a:lnTo>
                  <a:lnTo>
                    <a:pt x="317753" y="228600"/>
                  </a:lnTo>
                  <a:lnTo>
                    <a:pt x="965961" y="228600"/>
                  </a:lnTo>
                  <a:lnTo>
                    <a:pt x="965961" y="63500"/>
                  </a:lnTo>
                  <a:lnTo>
                    <a:pt x="962088" y="63500"/>
                  </a:lnTo>
                  <a:lnTo>
                    <a:pt x="953730" y="50800"/>
                  </a:lnTo>
                  <a:lnTo>
                    <a:pt x="947419" y="50800"/>
                  </a:lnTo>
                  <a:lnTo>
                    <a:pt x="944056" y="38100"/>
                  </a:lnTo>
                  <a:lnTo>
                    <a:pt x="850183" y="38100"/>
                  </a:lnTo>
                  <a:lnTo>
                    <a:pt x="845596" y="25400"/>
                  </a:lnTo>
                  <a:lnTo>
                    <a:pt x="770635" y="25400"/>
                  </a:lnTo>
                  <a:lnTo>
                    <a:pt x="751466" y="12700"/>
                  </a:lnTo>
                  <a:lnTo>
                    <a:pt x="741070" y="0"/>
                  </a:lnTo>
                  <a:close/>
                </a:path>
                <a:path w="966470" h="1320800">
                  <a:moveTo>
                    <a:pt x="598951" y="977900"/>
                  </a:moveTo>
                  <a:lnTo>
                    <a:pt x="172338" y="977900"/>
                  </a:lnTo>
                  <a:lnTo>
                    <a:pt x="265255" y="1003300"/>
                  </a:lnTo>
                  <a:lnTo>
                    <a:pt x="311910" y="1003300"/>
                  </a:lnTo>
                  <a:lnTo>
                    <a:pt x="358647" y="1016000"/>
                  </a:lnTo>
                  <a:lnTo>
                    <a:pt x="457265" y="1041400"/>
                  </a:lnTo>
                  <a:lnTo>
                    <a:pt x="506700" y="1041400"/>
                  </a:lnTo>
                  <a:lnTo>
                    <a:pt x="605733" y="1066800"/>
                  </a:lnTo>
                  <a:lnTo>
                    <a:pt x="655298" y="1066800"/>
                  </a:lnTo>
                  <a:lnTo>
                    <a:pt x="754436" y="1092200"/>
                  </a:lnTo>
                  <a:lnTo>
                    <a:pt x="803974" y="1092200"/>
                  </a:lnTo>
                  <a:lnTo>
                    <a:pt x="902904" y="1117600"/>
                  </a:lnTo>
                  <a:lnTo>
                    <a:pt x="952260" y="1117600"/>
                  </a:lnTo>
                  <a:lnTo>
                    <a:pt x="965961" y="1130300"/>
                  </a:lnTo>
                  <a:lnTo>
                    <a:pt x="965961" y="1041400"/>
                  </a:lnTo>
                  <a:lnTo>
                    <a:pt x="906297" y="1028700"/>
                  </a:lnTo>
                  <a:lnTo>
                    <a:pt x="855064" y="1028700"/>
                  </a:lnTo>
                  <a:lnTo>
                    <a:pt x="701350" y="990600"/>
                  </a:lnTo>
                  <a:lnTo>
                    <a:pt x="650125" y="990600"/>
                  </a:lnTo>
                  <a:lnTo>
                    <a:pt x="598951" y="977900"/>
                  </a:lnTo>
                  <a:close/>
                </a:path>
                <a:path w="966470" h="1320800">
                  <a:moveTo>
                    <a:pt x="517708" y="876300"/>
                  </a:moveTo>
                  <a:lnTo>
                    <a:pt x="188340" y="876300"/>
                  </a:lnTo>
                  <a:lnTo>
                    <a:pt x="286289" y="901700"/>
                  </a:lnTo>
                  <a:lnTo>
                    <a:pt x="335231" y="901700"/>
                  </a:lnTo>
                  <a:lnTo>
                    <a:pt x="433056" y="927100"/>
                  </a:lnTo>
                  <a:lnTo>
                    <a:pt x="481939" y="927100"/>
                  </a:lnTo>
                  <a:lnTo>
                    <a:pt x="628488" y="965200"/>
                  </a:lnTo>
                  <a:lnTo>
                    <a:pt x="677306" y="965200"/>
                  </a:lnTo>
                  <a:lnTo>
                    <a:pt x="823679" y="1003300"/>
                  </a:lnTo>
                  <a:lnTo>
                    <a:pt x="872445" y="1003300"/>
                  </a:lnTo>
                  <a:lnTo>
                    <a:pt x="921200" y="1016000"/>
                  </a:lnTo>
                  <a:lnTo>
                    <a:pt x="965961" y="1028700"/>
                  </a:lnTo>
                  <a:lnTo>
                    <a:pt x="965961" y="952500"/>
                  </a:lnTo>
                  <a:lnTo>
                    <a:pt x="874115" y="939800"/>
                  </a:lnTo>
                  <a:lnTo>
                    <a:pt x="619561" y="889000"/>
                  </a:lnTo>
                  <a:lnTo>
                    <a:pt x="517708" y="876300"/>
                  </a:lnTo>
                  <a:close/>
                </a:path>
                <a:path w="966470" h="1320800">
                  <a:moveTo>
                    <a:pt x="901969" y="850900"/>
                  </a:moveTo>
                  <a:lnTo>
                    <a:pt x="520728" y="850900"/>
                  </a:lnTo>
                  <a:lnTo>
                    <a:pt x="673589" y="889000"/>
                  </a:lnTo>
                  <a:lnTo>
                    <a:pt x="724518" y="889000"/>
                  </a:lnTo>
                  <a:lnTo>
                    <a:pt x="877214" y="927100"/>
                  </a:lnTo>
                  <a:lnTo>
                    <a:pt x="928080" y="927100"/>
                  </a:lnTo>
                  <a:lnTo>
                    <a:pt x="965961" y="939800"/>
                  </a:lnTo>
                  <a:lnTo>
                    <a:pt x="965961" y="863600"/>
                  </a:lnTo>
                  <a:lnTo>
                    <a:pt x="952117" y="863600"/>
                  </a:lnTo>
                  <a:lnTo>
                    <a:pt x="901969" y="850900"/>
                  </a:lnTo>
                  <a:close/>
                </a:path>
                <a:path w="966470" h="1320800">
                  <a:moveTo>
                    <a:pt x="651420" y="800100"/>
                  </a:moveTo>
                  <a:lnTo>
                    <a:pt x="214756" y="800100"/>
                  </a:lnTo>
                  <a:lnTo>
                    <a:pt x="265768" y="812800"/>
                  </a:lnTo>
                  <a:lnTo>
                    <a:pt x="316775" y="812800"/>
                  </a:lnTo>
                  <a:lnTo>
                    <a:pt x="469752" y="850900"/>
                  </a:lnTo>
                  <a:lnTo>
                    <a:pt x="851835" y="850900"/>
                  </a:lnTo>
                  <a:lnTo>
                    <a:pt x="651420" y="800100"/>
                  </a:lnTo>
                  <a:close/>
                </a:path>
                <a:path w="966470" h="1320800">
                  <a:moveTo>
                    <a:pt x="869121" y="749300"/>
                  </a:moveTo>
                  <a:lnTo>
                    <a:pt x="468540" y="749300"/>
                  </a:lnTo>
                  <a:lnTo>
                    <a:pt x="613173" y="787400"/>
                  </a:lnTo>
                  <a:lnTo>
                    <a:pt x="661368" y="787400"/>
                  </a:lnTo>
                  <a:lnTo>
                    <a:pt x="805897" y="825500"/>
                  </a:lnTo>
                  <a:lnTo>
                    <a:pt x="854054" y="825500"/>
                  </a:lnTo>
                  <a:lnTo>
                    <a:pt x="950340" y="850900"/>
                  </a:lnTo>
                  <a:lnTo>
                    <a:pt x="965961" y="850900"/>
                  </a:lnTo>
                  <a:lnTo>
                    <a:pt x="965961" y="774700"/>
                  </a:lnTo>
                  <a:lnTo>
                    <a:pt x="921105" y="762000"/>
                  </a:lnTo>
                  <a:lnTo>
                    <a:pt x="869121" y="749300"/>
                  </a:lnTo>
                  <a:close/>
                </a:path>
                <a:path w="966470" h="1320800">
                  <a:moveTo>
                    <a:pt x="661448" y="711200"/>
                  </a:moveTo>
                  <a:lnTo>
                    <a:pt x="275586" y="711200"/>
                  </a:lnTo>
                  <a:lnTo>
                    <a:pt x="420313" y="749300"/>
                  </a:lnTo>
                  <a:lnTo>
                    <a:pt x="817153" y="749300"/>
                  </a:lnTo>
                  <a:lnTo>
                    <a:pt x="661448" y="711200"/>
                  </a:lnTo>
                  <a:close/>
                </a:path>
                <a:path w="966470" h="1320800">
                  <a:moveTo>
                    <a:pt x="710366" y="609600"/>
                  </a:moveTo>
                  <a:lnTo>
                    <a:pt x="236981" y="609600"/>
                  </a:lnTo>
                  <a:lnTo>
                    <a:pt x="336786" y="635000"/>
                  </a:lnTo>
                  <a:lnTo>
                    <a:pt x="386654" y="635000"/>
                  </a:lnTo>
                  <a:lnTo>
                    <a:pt x="486342" y="660400"/>
                  </a:lnTo>
                  <a:lnTo>
                    <a:pt x="685650" y="698500"/>
                  </a:lnTo>
                  <a:lnTo>
                    <a:pt x="785340" y="723900"/>
                  </a:lnTo>
                  <a:lnTo>
                    <a:pt x="835209" y="723900"/>
                  </a:lnTo>
                  <a:lnTo>
                    <a:pt x="935019" y="749300"/>
                  </a:lnTo>
                  <a:lnTo>
                    <a:pt x="965961" y="749300"/>
                  </a:lnTo>
                  <a:lnTo>
                    <a:pt x="965961" y="660400"/>
                  </a:lnTo>
                  <a:lnTo>
                    <a:pt x="860559" y="647700"/>
                  </a:lnTo>
                  <a:lnTo>
                    <a:pt x="710366" y="609600"/>
                  </a:lnTo>
                  <a:close/>
                </a:path>
                <a:path w="966470" h="1320800">
                  <a:moveTo>
                    <a:pt x="720848" y="508000"/>
                  </a:moveTo>
                  <a:lnTo>
                    <a:pt x="273430" y="508000"/>
                  </a:lnTo>
                  <a:lnTo>
                    <a:pt x="421768" y="546100"/>
                  </a:lnTo>
                  <a:lnTo>
                    <a:pt x="471183" y="546100"/>
                  </a:lnTo>
                  <a:lnTo>
                    <a:pt x="619348" y="584200"/>
                  </a:lnTo>
                  <a:lnTo>
                    <a:pt x="668713" y="584200"/>
                  </a:lnTo>
                  <a:lnTo>
                    <a:pt x="816755" y="622300"/>
                  </a:lnTo>
                  <a:lnTo>
                    <a:pt x="866088" y="622300"/>
                  </a:lnTo>
                  <a:lnTo>
                    <a:pt x="965961" y="647700"/>
                  </a:lnTo>
                  <a:lnTo>
                    <a:pt x="965961" y="558800"/>
                  </a:lnTo>
                  <a:lnTo>
                    <a:pt x="931538" y="558800"/>
                  </a:lnTo>
                  <a:lnTo>
                    <a:pt x="856297" y="546100"/>
                  </a:lnTo>
                  <a:lnTo>
                    <a:pt x="827912" y="533400"/>
                  </a:lnTo>
                  <a:lnTo>
                    <a:pt x="799528" y="533400"/>
                  </a:lnTo>
                  <a:lnTo>
                    <a:pt x="771143" y="520700"/>
                  </a:lnTo>
                  <a:lnTo>
                    <a:pt x="720848" y="508000"/>
                  </a:lnTo>
                  <a:close/>
                </a:path>
                <a:path w="966470" h="1320800">
                  <a:moveTo>
                    <a:pt x="753537" y="431800"/>
                  </a:moveTo>
                  <a:lnTo>
                    <a:pt x="380911" y="431800"/>
                  </a:lnTo>
                  <a:lnTo>
                    <a:pt x="479566" y="457200"/>
                  </a:lnTo>
                  <a:lnTo>
                    <a:pt x="528780" y="457200"/>
                  </a:lnTo>
                  <a:lnTo>
                    <a:pt x="626993" y="482600"/>
                  </a:lnTo>
                  <a:lnTo>
                    <a:pt x="724935" y="495300"/>
                  </a:lnTo>
                  <a:lnTo>
                    <a:pt x="773810" y="508000"/>
                  </a:lnTo>
                  <a:lnTo>
                    <a:pt x="932973" y="546100"/>
                  </a:lnTo>
                  <a:lnTo>
                    <a:pt x="965961" y="546100"/>
                  </a:lnTo>
                  <a:lnTo>
                    <a:pt x="965961" y="469900"/>
                  </a:lnTo>
                  <a:lnTo>
                    <a:pt x="900972" y="469900"/>
                  </a:lnTo>
                  <a:lnTo>
                    <a:pt x="753537" y="431800"/>
                  </a:lnTo>
                  <a:close/>
                </a:path>
                <a:path w="966470" h="1320800">
                  <a:moveTo>
                    <a:pt x="749204" y="330200"/>
                  </a:moveTo>
                  <a:lnTo>
                    <a:pt x="310133" y="330200"/>
                  </a:lnTo>
                  <a:lnTo>
                    <a:pt x="409031" y="355600"/>
                  </a:lnTo>
                  <a:lnTo>
                    <a:pt x="458446" y="355600"/>
                  </a:lnTo>
                  <a:lnTo>
                    <a:pt x="557212" y="381000"/>
                  </a:lnTo>
                  <a:lnTo>
                    <a:pt x="606566" y="381000"/>
                  </a:lnTo>
                  <a:lnTo>
                    <a:pt x="754525" y="419100"/>
                  </a:lnTo>
                  <a:lnTo>
                    <a:pt x="803814" y="419100"/>
                  </a:lnTo>
                  <a:lnTo>
                    <a:pt x="853090" y="431800"/>
                  </a:lnTo>
                  <a:lnTo>
                    <a:pt x="965961" y="457200"/>
                  </a:lnTo>
                  <a:lnTo>
                    <a:pt x="965961" y="368300"/>
                  </a:lnTo>
                  <a:lnTo>
                    <a:pt x="848844" y="355600"/>
                  </a:lnTo>
                  <a:lnTo>
                    <a:pt x="749204" y="330200"/>
                  </a:lnTo>
                  <a:close/>
                </a:path>
                <a:path w="966470" h="1320800">
                  <a:moveTo>
                    <a:pt x="655512" y="419100"/>
                  </a:moveTo>
                  <a:lnTo>
                    <a:pt x="281939" y="419100"/>
                  </a:lnTo>
                  <a:lnTo>
                    <a:pt x="331466" y="431800"/>
                  </a:lnTo>
                  <a:lnTo>
                    <a:pt x="704473" y="431800"/>
                  </a:lnTo>
                  <a:lnTo>
                    <a:pt x="655512" y="419100"/>
                  </a:lnTo>
                  <a:close/>
                </a:path>
                <a:path w="966470" h="1320800">
                  <a:moveTo>
                    <a:pt x="965961" y="228600"/>
                  </a:moveTo>
                  <a:lnTo>
                    <a:pt x="321055" y="228600"/>
                  </a:lnTo>
                  <a:lnTo>
                    <a:pt x="421316" y="254000"/>
                  </a:lnTo>
                  <a:lnTo>
                    <a:pt x="471358" y="254000"/>
                  </a:lnTo>
                  <a:lnTo>
                    <a:pt x="671108" y="304800"/>
                  </a:lnTo>
                  <a:lnTo>
                    <a:pt x="720978" y="304800"/>
                  </a:lnTo>
                  <a:lnTo>
                    <a:pt x="865482" y="342900"/>
                  </a:lnTo>
                  <a:lnTo>
                    <a:pt x="913622" y="342900"/>
                  </a:lnTo>
                  <a:lnTo>
                    <a:pt x="965961" y="355600"/>
                  </a:lnTo>
                  <a:lnTo>
                    <a:pt x="965961" y="228600"/>
                  </a:lnTo>
                  <a:close/>
                </a:path>
                <a:path w="966470" h="1320800">
                  <a:moveTo>
                    <a:pt x="956182" y="0"/>
                  </a:moveTo>
                  <a:lnTo>
                    <a:pt x="918463" y="0"/>
                  </a:lnTo>
                  <a:lnTo>
                    <a:pt x="916047" y="12700"/>
                  </a:lnTo>
                  <a:lnTo>
                    <a:pt x="904366" y="25400"/>
                  </a:lnTo>
                  <a:lnTo>
                    <a:pt x="887352" y="38100"/>
                  </a:lnTo>
                  <a:lnTo>
                    <a:pt x="944056" y="38100"/>
                  </a:lnTo>
                  <a:lnTo>
                    <a:pt x="945181" y="25400"/>
                  </a:lnTo>
                  <a:lnTo>
                    <a:pt x="949616" y="12700"/>
                  </a:lnTo>
                  <a:lnTo>
                    <a:pt x="956182" y="0"/>
                  </a:lnTo>
                  <a:close/>
                </a:path>
                <a:path w="966470" h="1320800">
                  <a:moveTo>
                    <a:pt x="839670" y="0"/>
                  </a:moveTo>
                  <a:lnTo>
                    <a:pt x="814654" y="0"/>
                  </a:lnTo>
                  <a:lnTo>
                    <a:pt x="808370" y="12700"/>
                  </a:lnTo>
                  <a:lnTo>
                    <a:pt x="793553" y="25400"/>
                  </a:lnTo>
                  <a:lnTo>
                    <a:pt x="845596" y="25400"/>
                  </a:lnTo>
                  <a:lnTo>
                    <a:pt x="841009" y="12700"/>
                  </a:lnTo>
                  <a:lnTo>
                    <a:pt x="8396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343265" y="236600"/>
              <a:ext cx="800735" cy="910590"/>
            </a:xfrm>
            <a:custGeom>
              <a:avLst/>
              <a:gdLst/>
              <a:ahLst/>
              <a:cxnLst/>
              <a:rect l="l" t="t" r="r" b="b"/>
              <a:pathLst>
                <a:path w="800734" h="910590">
                  <a:moveTo>
                    <a:pt x="800735" y="891933"/>
                  </a:moveTo>
                  <a:lnTo>
                    <a:pt x="737666" y="879894"/>
                  </a:lnTo>
                  <a:lnTo>
                    <a:pt x="688238" y="871016"/>
                  </a:lnTo>
                  <a:lnTo>
                    <a:pt x="589203" y="854202"/>
                  </a:lnTo>
                  <a:lnTo>
                    <a:pt x="390956" y="821537"/>
                  </a:lnTo>
                  <a:lnTo>
                    <a:pt x="341464" y="813015"/>
                  </a:lnTo>
                  <a:lnTo>
                    <a:pt x="292036" y="804138"/>
                  </a:lnTo>
                  <a:lnTo>
                    <a:pt x="242671" y="794829"/>
                  </a:lnTo>
                  <a:lnTo>
                    <a:pt x="193421" y="784987"/>
                  </a:lnTo>
                  <a:lnTo>
                    <a:pt x="146672" y="775068"/>
                  </a:lnTo>
                  <a:lnTo>
                    <a:pt x="100025" y="764501"/>
                  </a:lnTo>
                  <a:lnTo>
                    <a:pt x="53492" y="753186"/>
                  </a:lnTo>
                  <a:lnTo>
                    <a:pt x="7112" y="741045"/>
                  </a:lnTo>
                  <a:lnTo>
                    <a:pt x="1016" y="739902"/>
                  </a:lnTo>
                  <a:lnTo>
                    <a:pt x="57442" y="766711"/>
                  </a:lnTo>
                  <a:lnTo>
                    <a:pt x="109969" y="782015"/>
                  </a:lnTo>
                  <a:lnTo>
                    <a:pt x="162864" y="795896"/>
                  </a:lnTo>
                  <a:lnTo>
                    <a:pt x="216103" y="808507"/>
                  </a:lnTo>
                  <a:lnTo>
                    <a:pt x="269621" y="820039"/>
                  </a:lnTo>
                  <a:lnTo>
                    <a:pt x="318604" y="829741"/>
                  </a:lnTo>
                  <a:lnTo>
                    <a:pt x="367766" y="838796"/>
                  </a:lnTo>
                  <a:lnTo>
                    <a:pt x="417055" y="847344"/>
                  </a:lnTo>
                  <a:lnTo>
                    <a:pt x="466445" y="855497"/>
                  </a:lnTo>
                  <a:lnTo>
                    <a:pt x="664387" y="886828"/>
                  </a:lnTo>
                  <a:lnTo>
                    <a:pt x="713790" y="894981"/>
                  </a:lnTo>
                  <a:lnTo>
                    <a:pt x="763104" y="903528"/>
                  </a:lnTo>
                  <a:lnTo>
                    <a:pt x="800735" y="910450"/>
                  </a:lnTo>
                  <a:lnTo>
                    <a:pt x="800735" y="891933"/>
                  </a:lnTo>
                  <a:close/>
                </a:path>
                <a:path w="800734" h="910590">
                  <a:moveTo>
                    <a:pt x="800735" y="793394"/>
                  </a:moveTo>
                  <a:lnTo>
                    <a:pt x="560882" y="745731"/>
                  </a:lnTo>
                  <a:lnTo>
                    <a:pt x="365569" y="708025"/>
                  </a:lnTo>
                  <a:lnTo>
                    <a:pt x="218922" y="680732"/>
                  </a:lnTo>
                  <a:lnTo>
                    <a:pt x="121056" y="663117"/>
                  </a:lnTo>
                  <a:lnTo>
                    <a:pt x="23114" y="646049"/>
                  </a:lnTo>
                  <a:lnTo>
                    <a:pt x="15748" y="644525"/>
                  </a:lnTo>
                  <a:lnTo>
                    <a:pt x="138709" y="682485"/>
                  </a:lnTo>
                  <a:lnTo>
                    <a:pt x="229095" y="701052"/>
                  </a:lnTo>
                  <a:lnTo>
                    <a:pt x="331330" y="721487"/>
                  </a:lnTo>
                  <a:lnTo>
                    <a:pt x="484886" y="751243"/>
                  </a:lnTo>
                  <a:lnTo>
                    <a:pt x="800735" y="810158"/>
                  </a:lnTo>
                  <a:lnTo>
                    <a:pt x="800735" y="793394"/>
                  </a:lnTo>
                  <a:close/>
                </a:path>
                <a:path w="800734" h="910590">
                  <a:moveTo>
                    <a:pt x="800735" y="706323"/>
                  </a:moveTo>
                  <a:lnTo>
                    <a:pt x="559282" y="659257"/>
                  </a:lnTo>
                  <a:lnTo>
                    <a:pt x="355498" y="620687"/>
                  </a:lnTo>
                  <a:lnTo>
                    <a:pt x="202539" y="592683"/>
                  </a:lnTo>
                  <a:lnTo>
                    <a:pt x="49530" y="565658"/>
                  </a:lnTo>
                  <a:lnTo>
                    <a:pt x="41402" y="564007"/>
                  </a:lnTo>
                  <a:lnTo>
                    <a:pt x="38862" y="576199"/>
                  </a:lnTo>
                  <a:lnTo>
                    <a:pt x="403402" y="646658"/>
                  </a:lnTo>
                  <a:lnTo>
                    <a:pt x="800735" y="722198"/>
                  </a:lnTo>
                  <a:lnTo>
                    <a:pt x="800735" y="706323"/>
                  </a:lnTo>
                  <a:close/>
                </a:path>
                <a:path w="800734" h="910590">
                  <a:moveTo>
                    <a:pt x="800735" y="619544"/>
                  </a:moveTo>
                  <a:lnTo>
                    <a:pt x="62103" y="473456"/>
                  </a:lnTo>
                  <a:lnTo>
                    <a:pt x="55245" y="472694"/>
                  </a:lnTo>
                  <a:lnTo>
                    <a:pt x="53340" y="482092"/>
                  </a:lnTo>
                  <a:lnTo>
                    <a:pt x="800735" y="635787"/>
                  </a:lnTo>
                  <a:lnTo>
                    <a:pt x="800735" y="619544"/>
                  </a:lnTo>
                  <a:close/>
                </a:path>
                <a:path w="800734" h="910590">
                  <a:moveTo>
                    <a:pt x="800735" y="521690"/>
                  </a:moveTo>
                  <a:lnTo>
                    <a:pt x="669975" y="496798"/>
                  </a:lnTo>
                  <a:lnTo>
                    <a:pt x="221424" y="407924"/>
                  </a:lnTo>
                  <a:lnTo>
                    <a:pt x="121666" y="388581"/>
                  </a:lnTo>
                  <a:lnTo>
                    <a:pt x="66294" y="377952"/>
                  </a:lnTo>
                  <a:lnTo>
                    <a:pt x="64516" y="386715"/>
                  </a:lnTo>
                  <a:lnTo>
                    <a:pt x="69850" y="387858"/>
                  </a:lnTo>
                  <a:lnTo>
                    <a:pt x="115684" y="399440"/>
                  </a:lnTo>
                  <a:lnTo>
                    <a:pt x="161620" y="410654"/>
                  </a:lnTo>
                  <a:lnTo>
                    <a:pt x="207683" y="421525"/>
                  </a:lnTo>
                  <a:lnTo>
                    <a:pt x="253822" y="432066"/>
                  </a:lnTo>
                  <a:lnTo>
                    <a:pt x="300037" y="442302"/>
                  </a:lnTo>
                  <a:lnTo>
                    <a:pt x="346329" y="452247"/>
                  </a:lnTo>
                  <a:lnTo>
                    <a:pt x="392684" y="461899"/>
                  </a:lnTo>
                  <a:lnTo>
                    <a:pt x="444411" y="472389"/>
                  </a:lnTo>
                  <a:lnTo>
                    <a:pt x="496214" y="482561"/>
                  </a:lnTo>
                  <a:lnTo>
                    <a:pt x="548068" y="492467"/>
                  </a:lnTo>
                  <a:lnTo>
                    <a:pt x="651916" y="511543"/>
                  </a:lnTo>
                  <a:lnTo>
                    <a:pt x="755865" y="529805"/>
                  </a:lnTo>
                  <a:lnTo>
                    <a:pt x="800735" y="537476"/>
                  </a:lnTo>
                  <a:lnTo>
                    <a:pt x="800735" y="521690"/>
                  </a:lnTo>
                  <a:close/>
                </a:path>
                <a:path w="800734" h="910590">
                  <a:moveTo>
                    <a:pt x="800735" y="415036"/>
                  </a:moveTo>
                  <a:lnTo>
                    <a:pt x="355346" y="325666"/>
                  </a:lnTo>
                  <a:lnTo>
                    <a:pt x="108204" y="280416"/>
                  </a:lnTo>
                  <a:lnTo>
                    <a:pt x="103251" y="280162"/>
                  </a:lnTo>
                  <a:lnTo>
                    <a:pt x="101092" y="287401"/>
                  </a:lnTo>
                  <a:lnTo>
                    <a:pt x="106553" y="288544"/>
                  </a:lnTo>
                  <a:lnTo>
                    <a:pt x="348119" y="341541"/>
                  </a:lnTo>
                  <a:lnTo>
                    <a:pt x="800735" y="432714"/>
                  </a:lnTo>
                  <a:lnTo>
                    <a:pt x="800735" y="415036"/>
                  </a:lnTo>
                  <a:close/>
                </a:path>
                <a:path w="800734" h="910590">
                  <a:moveTo>
                    <a:pt x="800735" y="315582"/>
                  </a:moveTo>
                  <a:lnTo>
                    <a:pt x="412686" y="237832"/>
                  </a:lnTo>
                  <a:lnTo>
                    <a:pt x="363550" y="228371"/>
                  </a:lnTo>
                  <a:lnTo>
                    <a:pt x="314337" y="219354"/>
                  </a:lnTo>
                  <a:lnTo>
                    <a:pt x="265049" y="210921"/>
                  </a:lnTo>
                  <a:lnTo>
                    <a:pt x="215684" y="203250"/>
                  </a:lnTo>
                  <a:lnTo>
                    <a:pt x="166230" y="196481"/>
                  </a:lnTo>
                  <a:lnTo>
                    <a:pt x="116713" y="190754"/>
                  </a:lnTo>
                  <a:lnTo>
                    <a:pt x="113411" y="190119"/>
                  </a:lnTo>
                  <a:lnTo>
                    <a:pt x="111379" y="196088"/>
                  </a:lnTo>
                  <a:lnTo>
                    <a:pt x="115443" y="196850"/>
                  </a:lnTo>
                  <a:lnTo>
                    <a:pt x="158584" y="206667"/>
                  </a:lnTo>
                  <a:lnTo>
                    <a:pt x="201930" y="215900"/>
                  </a:lnTo>
                  <a:lnTo>
                    <a:pt x="252260" y="225920"/>
                  </a:lnTo>
                  <a:lnTo>
                    <a:pt x="302742" y="235407"/>
                  </a:lnTo>
                  <a:lnTo>
                    <a:pt x="505155" y="271157"/>
                  </a:lnTo>
                  <a:lnTo>
                    <a:pt x="555612" y="280352"/>
                  </a:lnTo>
                  <a:lnTo>
                    <a:pt x="605917" y="289941"/>
                  </a:lnTo>
                  <a:lnTo>
                    <a:pt x="719455" y="312928"/>
                  </a:lnTo>
                  <a:lnTo>
                    <a:pt x="800735" y="329831"/>
                  </a:lnTo>
                  <a:lnTo>
                    <a:pt x="800735" y="315582"/>
                  </a:lnTo>
                  <a:close/>
                </a:path>
                <a:path w="800734" h="910590">
                  <a:moveTo>
                    <a:pt x="800735" y="223380"/>
                  </a:moveTo>
                  <a:lnTo>
                    <a:pt x="589292" y="181229"/>
                  </a:lnTo>
                  <a:lnTo>
                    <a:pt x="490664" y="162052"/>
                  </a:lnTo>
                  <a:lnTo>
                    <a:pt x="391985" y="143522"/>
                  </a:lnTo>
                  <a:lnTo>
                    <a:pt x="342607" y="134581"/>
                  </a:lnTo>
                  <a:lnTo>
                    <a:pt x="293217" y="125907"/>
                  </a:lnTo>
                  <a:lnTo>
                    <a:pt x="243801" y="117513"/>
                  </a:lnTo>
                  <a:lnTo>
                    <a:pt x="194360" y="109448"/>
                  </a:lnTo>
                  <a:lnTo>
                    <a:pt x="144907" y="101727"/>
                  </a:lnTo>
                  <a:lnTo>
                    <a:pt x="141478" y="100965"/>
                  </a:lnTo>
                  <a:lnTo>
                    <a:pt x="193065" y="118833"/>
                  </a:lnTo>
                  <a:lnTo>
                    <a:pt x="242417" y="130797"/>
                  </a:lnTo>
                  <a:lnTo>
                    <a:pt x="291934" y="142341"/>
                  </a:lnTo>
                  <a:lnTo>
                    <a:pt x="341604" y="153479"/>
                  </a:lnTo>
                  <a:lnTo>
                    <a:pt x="391401" y="164236"/>
                  </a:lnTo>
                  <a:lnTo>
                    <a:pt x="441325" y="174625"/>
                  </a:lnTo>
                  <a:lnTo>
                    <a:pt x="490245" y="184556"/>
                  </a:lnTo>
                  <a:lnTo>
                    <a:pt x="588302" y="203644"/>
                  </a:lnTo>
                  <a:lnTo>
                    <a:pt x="686574" y="221907"/>
                  </a:lnTo>
                  <a:lnTo>
                    <a:pt x="800735" y="242392"/>
                  </a:lnTo>
                  <a:lnTo>
                    <a:pt x="800735" y="223380"/>
                  </a:lnTo>
                  <a:close/>
                </a:path>
                <a:path w="800734" h="910590">
                  <a:moveTo>
                    <a:pt x="800735" y="126885"/>
                  </a:moveTo>
                  <a:lnTo>
                    <a:pt x="455980" y="55168"/>
                  </a:lnTo>
                  <a:lnTo>
                    <a:pt x="306120" y="26555"/>
                  </a:lnTo>
                  <a:lnTo>
                    <a:pt x="205981" y="8928"/>
                  </a:lnTo>
                  <a:lnTo>
                    <a:pt x="155829" y="635"/>
                  </a:lnTo>
                  <a:lnTo>
                    <a:pt x="152527" y="0"/>
                  </a:lnTo>
                  <a:lnTo>
                    <a:pt x="151384" y="5334"/>
                  </a:lnTo>
                  <a:lnTo>
                    <a:pt x="154686" y="5969"/>
                  </a:lnTo>
                  <a:lnTo>
                    <a:pt x="247764" y="27508"/>
                  </a:lnTo>
                  <a:lnTo>
                    <a:pt x="387807" y="57886"/>
                  </a:lnTo>
                  <a:lnTo>
                    <a:pt x="800735" y="139839"/>
                  </a:lnTo>
                  <a:lnTo>
                    <a:pt x="800735" y="126885"/>
                  </a:lnTo>
                  <a:close/>
                </a:path>
              </a:pathLst>
            </a:custGeom>
            <a:solidFill>
              <a:srgbClr val="1C1C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0"/>
              <a:ext cx="721360" cy="5143500"/>
            </a:xfrm>
            <a:custGeom>
              <a:avLst/>
              <a:gdLst/>
              <a:ahLst/>
              <a:cxnLst/>
              <a:rect l="l" t="t" r="r" b="b"/>
              <a:pathLst>
                <a:path w="721360" h="5143500">
                  <a:moveTo>
                    <a:pt x="721360" y="5143497"/>
                  </a:moveTo>
                  <a:lnTo>
                    <a:pt x="721360" y="0"/>
                  </a:lnTo>
                  <a:lnTo>
                    <a:pt x="0" y="0"/>
                  </a:lnTo>
                  <a:lnTo>
                    <a:pt x="0" y="5143497"/>
                  </a:lnTo>
                  <a:lnTo>
                    <a:pt x="721360" y="5143497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967811" y="3344306"/>
              <a:ext cx="867410" cy="856615"/>
            </a:xfrm>
            <a:custGeom>
              <a:avLst/>
              <a:gdLst/>
              <a:ahLst/>
              <a:cxnLst/>
              <a:rect l="l" t="t" r="r" b="b"/>
              <a:pathLst>
                <a:path w="867409" h="856614">
                  <a:moveTo>
                    <a:pt x="835463" y="0"/>
                  </a:moveTo>
                  <a:lnTo>
                    <a:pt x="796966" y="17256"/>
                  </a:lnTo>
                  <a:lnTo>
                    <a:pt x="766454" y="62356"/>
                  </a:lnTo>
                  <a:lnTo>
                    <a:pt x="766466" y="78297"/>
                  </a:lnTo>
                  <a:lnTo>
                    <a:pt x="774360" y="92059"/>
                  </a:lnTo>
                  <a:lnTo>
                    <a:pt x="780456" y="99298"/>
                  </a:lnTo>
                  <a:lnTo>
                    <a:pt x="786933" y="102346"/>
                  </a:lnTo>
                  <a:lnTo>
                    <a:pt x="793029" y="102219"/>
                  </a:lnTo>
                  <a:lnTo>
                    <a:pt x="828399" y="85836"/>
                  </a:lnTo>
                  <a:lnTo>
                    <a:pt x="861006" y="51228"/>
                  </a:lnTo>
                  <a:lnTo>
                    <a:pt x="867070" y="28559"/>
                  </a:lnTo>
                  <a:lnTo>
                    <a:pt x="858180" y="12557"/>
                  </a:lnTo>
                  <a:lnTo>
                    <a:pt x="857926" y="12176"/>
                  </a:lnTo>
                  <a:lnTo>
                    <a:pt x="847165" y="3557"/>
                  </a:lnTo>
                  <a:lnTo>
                    <a:pt x="835463" y="0"/>
                  </a:lnTo>
                  <a:close/>
                </a:path>
                <a:path w="867409" h="856614">
                  <a:moveTo>
                    <a:pt x="11463" y="729216"/>
                  </a:moveTo>
                  <a:lnTo>
                    <a:pt x="5248" y="729802"/>
                  </a:lnTo>
                  <a:lnTo>
                    <a:pt x="4613" y="730069"/>
                  </a:lnTo>
                  <a:lnTo>
                    <a:pt x="3597" y="730640"/>
                  </a:lnTo>
                  <a:lnTo>
                    <a:pt x="0" y="735903"/>
                  </a:lnTo>
                  <a:lnTo>
                    <a:pt x="1200" y="743891"/>
                  </a:lnTo>
                  <a:lnTo>
                    <a:pt x="25019" y="776235"/>
                  </a:lnTo>
                  <a:lnTo>
                    <a:pt x="50968" y="801976"/>
                  </a:lnTo>
                  <a:lnTo>
                    <a:pt x="53762" y="805507"/>
                  </a:lnTo>
                  <a:lnTo>
                    <a:pt x="56937" y="808809"/>
                  </a:lnTo>
                  <a:lnTo>
                    <a:pt x="59731" y="811780"/>
                  </a:lnTo>
                  <a:lnTo>
                    <a:pt x="80162" y="834268"/>
                  </a:lnTo>
                  <a:lnTo>
                    <a:pt x="96688" y="849066"/>
                  </a:lnTo>
                  <a:lnTo>
                    <a:pt x="109309" y="856184"/>
                  </a:lnTo>
                  <a:lnTo>
                    <a:pt x="118024" y="855633"/>
                  </a:lnTo>
                  <a:lnTo>
                    <a:pt x="118405" y="855392"/>
                  </a:lnTo>
                  <a:lnTo>
                    <a:pt x="119167" y="854757"/>
                  </a:lnTo>
                  <a:lnTo>
                    <a:pt x="121743" y="846263"/>
                  </a:lnTo>
                  <a:lnTo>
                    <a:pt x="116341" y="832942"/>
                  </a:lnTo>
                  <a:lnTo>
                    <a:pt x="102987" y="814777"/>
                  </a:lnTo>
                  <a:lnTo>
                    <a:pt x="81702" y="791752"/>
                  </a:lnTo>
                  <a:lnTo>
                    <a:pt x="78781" y="788781"/>
                  </a:lnTo>
                  <a:lnTo>
                    <a:pt x="75352" y="785695"/>
                  </a:lnTo>
                  <a:lnTo>
                    <a:pt x="72177" y="782342"/>
                  </a:lnTo>
                  <a:lnTo>
                    <a:pt x="44477" y="753002"/>
                  </a:lnTo>
                  <a:lnTo>
                    <a:pt x="19440" y="732256"/>
                  </a:lnTo>
                  <a:lnTo>
                    <a:pt x="11463" y="729216"/>
                  </a:lnTo>
                  <a:close/>
                </a:path>
              </a:pathLst>
            </a:custGeom>
            <a:solidFill>
              <a:srgbClr val="4797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763914" y="3252978"/>
              <a:ext cx="2141855" cy="1891030"/>
            </a:xfrm>
            <a:custGeom>
              <a:avLst/>
              <a:gdLst/>
              <a:ahLst/>
              <a:cxnLst/>
              <a:rect l="l" t="t" r="r" b="b"/>
              <a:pathLst>
                <a:path w="2141854" h="1891029">
                  <a:moveTo>
                    <a:pt x="1112879" y="873264"/>
                  </a:moveTo>
                  <a:lnTo>
                    <a:pt x="0" y="1890520"/>
                  </a:lnTo>
                  <a:lnTo>
                    <a:pt x="188487" y="1890520"/>
                  </a:lnTo>
                  <a:lnTo>
                    <a:pt x="1198858" y="966965"/>
                  </a:lnTo>
                  <a:lnTo>
                    <a:pt x="1112879" y="873264"/>
                  </a:lnTo>
                  <a:close/>
                </a:path>
                <a:path w="2141854" h="1891029">
                  <a:moveTo>
                    <a:pt x="2045059" y="0"/>
                  </a:moveTo>
                  <a:lnTo>
                    <a:pt x="1152884" y="815301"/>
                  </a:lnTo>
                  <a:lnTo>
                    <a:pt x="1249023" y="920864"/>
                  </a:lnTo>
                  <a:lnTo>
                    <a:pt x="1268962" y="903058"/>
                  </a:lnTo>
                  <a:lnTo>
                    <a:pt x="1266295" y="900442"/>
                  </a:lnTo>
                  <a:lnTo>
                    <a:pt x="1263120" y="897686"/>
                  </a:lnTo>
                  <a:lnTo>
                    <a:pt x="1260453" y="894499"/>
                  </a:lnTo>
                  <a:lnTo>
                    <a:pt x="1257405" y="891197"/>
                  </a:lnTo>
                  <a:lnTo>
                    <a:pt x="1247850" y="882229"/>
                  </a:lnTo>
                  <a:lnTo>
                    <a:pt x="1239165" y="873671"/>
                  </a:lnTo>
                  <a:lnTo>
                    <a:pt x="1209431" y="836782"/>
                  </a:lnTo>
                  <a:lnTo>
                    <a:pt x="1207185" y="829835"/>
                  </a:lnTo>
                  <a:lnTo>
                    <a:pt x="1208510" y="825411"/>
                  </a:lnTo>
                  <a:lnTo>
                    <a:pt x="1209780" y="824522"/>
                  </a:lnTo>
                  <a:lnTo>
                    <a:pt x="1210796" y="824420"/>
                  </a:lnTo>
                  <a:lnTo>
                    <a:pt x="1214110" y="823960"/>
                  </a:lnTo>
                  <a:lnTo>
                    <a:pt x="1355096" y="823960"/>
                  </a:lnTo>
                  <a:lnTo>
                    <a:pt x="2048349" y="190373"/>
                  </a:lnTo>
                  <a:lnTo>
                    <a:pt x="1991465" y="190373"/>
                  </a:lnTo>
                  <a:lnTo>
                    <a:pt x="1986258" y="187452"/>
                  </a:lnTo>
                  <a:lnTo>
                    <a:pt x="1980797" y="181356"/>
                  </a:lnTo>
                  <a:lnTo>
                    <a:pt x="1973584" y="168507"/>
                  </a:lnTo>
                  <a:lnTo>
                    <a:pt x="1973860" y="153717"/>
                  </a:lnTo>
                  <a:lnTo>
                    <a:pt x="1981637" y="136904"/>
                  </a:lnTo>
                  <a:lnTo>
                    <a:pt x="1996926" y="117983"/>
                  </a:lnTo>
                  <a:lnTo>
                    <a:pt x="1998958" y="115697"/>
                  </a:lnTo>
                  <a:lnTo>
                    <a:pt x="2001117" y="113792"/>
                  </a:lnTo>
                  <a:lnTo>
                    <a:pt x="2002641" y="111760"/>
                  </a:lnTo>
                  <a:lnTo>
                    <a:pt x="2038836" y="94853"/>
                  </a:lnTo>
                  <a:lnTo>
                    <a:pt x="2131903" y="94853"/>
                  </a:lnTo>
                  <a:lnTo>
                    <a:pt x="2045059" y="0"/>
                  </a:lnTo>
                  <a:close/>
                </a:path>
                <a:path w="2141854" h="1891029">
                  <a:moveTo>
                    <a:pt x="1355096" y="823960"/>
                  </a:moveTo>
                  <a:lnTo>
                    <a:pt x="1214110" y="823960"/>
                  </a:lnTo>
                  <a:lnTo>
                    <a:pt x="1220067" y="825830"/>
                  </a:lnTo>
                  <a:lnTo>
                    <a:pt x="1229263" y="831699"/>
                  </a:lnTo>
                  <a:lnTo>
                    <a:pt x="1259705" y="861278"/>
                  </a:lnTo>
                  <a:lnTo>
                    <a:pt x="1273534" y="876350"/>
                  </a:lnTo>
                  <a:lnTo>
                    <a:pt x="1276963" y="879475"/>
                  </a:lnTo>
                  <a:lnTo>
                    <a:pt x="1285599" y="887476"/>
                  </a:lnTo>
                  <a:lnTo>
                    <a:pt x="1355096" y="823960"/>
                  </a:lnTo>
                  <a:close/>
                </a:path>
                <a:path w="2141854" h="1891029">
                  <a:moveTo>
                    <a:pt x="2131903" y="94853"/>
                  </a:moveTo>
                  <a:lnTo>
                    <a:pt x="2038836" y="94853"/>
                  </a:lnTo>
                  <a:lnTo>
                    <a:pt x="2049373" y="98093"/>
                  </a:lnTo>
                  <a:lnTo>
                    <a:pt x="2059029" y="105918"/>
                  </a:lnTo>
                  <a:lnTo>
                    <a:pt x="2059410" y="106553"/>
                  </a:lnTo>
                  <a:lnTo>
                    <a:pt x="2062458" y="111887"/>
                  </a:lnTo>
                  <a:lnTo>
                    <a:pt x="2067919" y="121920"/>
                  </a:lnTo>
                  <a:lnTo>
                    <a:pt x="2066701" y="130948"/>
                  </a:lnTo>
                  <a:lnTo>
                    <a:pt x="2040233" y="165989"/>
                  </a:lnTo>
                  <a:lnTo>
                    <a:pt x="2008023" y="188102"/>
                  </a:lnTo>
                  <a:lnTo>
                    <a:pt x="1996799" y="190373"/>
                  </a:lnTo>
                  <a:lnTo>
                    <a:pt x="2048349" y="190373"/>
                  </a:lnTo>
                  <a:lnTo>
                    <a:pt x="2141452" y="105283"/>
                  </a:lnTo>
                  <a:lnTo>
                    <a:pt x="2131903" y="94853"/>
                  </a:lnTo>
                  <a:close/>
                </a:path>
              </a:pathLst>
            </a:custGeom>
            <a:solidFill>
              <a:srgbClr val="286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888603" y="3282441"/>
              <a:ext cx="151129" cy="16408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651493" y="3204591"/>
              <a:ext cx="318135" cy="194945"/>
            </a:xfrm>
            <a:custGeom>
              <a:avLst/>
              <a:gdLst/>
              <a:ahLst/>
              <a:cxnLst/>
              <a:rect l="l" t="t" r="r" b="b"/>
              <a:pathLst>
                <a:path w="318134" h="194945">
                  <a:moveTo>
                    <a:pt x="113791" y="68325"/>
                  </a:moveTo>
                  <a:lnTo>
                    <a:pt x="42417" y="120522"/>
                  </a:lnTo>
                  <a:lnTo>
                    <a:pt x="11477" y="150050"/>
                  </a:lnTo>
                  <a:lnTo>
                    <a:pt x="0" y="172719"/>
                  </a:lnTo>
                  <a:lnTo>
                    <a:pt x="507" y="180212"/>
                  </a:lnTo>
                  <a:lnTo>
                    <a:pt x="253" y="185165"/>
                  </a:lnTo>
                  <a:lnTo>
                    <a:pt x="1015" y="189991"/>
                  </a:lnTo>
                  <a:lnTo>
                    <a:pt x="3048" y="194563"/>
                  </a:lnTo>
                  <a:lnTo>
                    <a:pt x="135381" y="73278"/>
                  </a:lnTo>
                  <a:lnTo>
                    <a:pt x="131190" y="71246"/>
                  </a:lnTo>
                  <a:lnTo>
                    <a:pt x="126491" y="69976"/>
                  </a:lnTo>
                  <a:lnTo>
                    <a:pt x="121538" y="69722"/>
                  </a:lnTo>
                  <a:lnTo>
                    <a:pt x="113791" y="68325"/>
                  </a:lnTo>
                  <a:close/>
                </a:path>
                <a:path w="318134" h="194945">
                  <a:moveTo>
                    <a:pt x="215519" y="0"/>
                  </a:moveTo>
                  <a:lnTo>
                    <a:pt x="157352" y="53339"/>
                  </a:lnTo>
                  <a:lnTo>
                    <a:pt x="248920" y="153415"/>
                  </a:lnTo>
                  <a:lnTo>
                    <a:pt x="317626" y="91058"/>
                  </a:lnTo>
                  <a:lnTo>
                    <a:pt x="294403" y="66579"/>
                  </a:lnTo>
                  <a:lnTo>
                    <a:pt x="269668" y="43338"/>
                  </a:lnTo>
                  <a:lnTo>
                    <a:pt x="243385" y="21193"/>
                  </a:lnTo>
                  <a:lnTo>
                    <a:pt x="215519" y="0"/>
                  </a:lnTo>
                  <a:close/>
                </a:path>
              </a:pathLst>
            </a:custGeom>
            <a:solidFill>
              <a:srgbClr val="2940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8035925" y="3267176"/>
              <a:ext cx="693420" cy="591185"/>
            </a:xfrm>
            <a:custGeom>
              <a:avLst/>
              <a:gdLst/>
              <a:ahLst/>
              <a:cxnLst/>
              <a:rect l="l" t="t" r="r" b="b"/>
              <a:pathLst>
                <a:path w="693420" h="591185">
                  <a:moveTo>
                    <a:pt x="635339" y="0"/>
                  </a:moveTo>
                  <a:lnTo>
                    <a:pt x="616966" y="1549"/>
                  </a:lnTo>
                  <a:lnTo>
                    <a:pt x="0" y="564286"/>
                  </a:lnTo>
                  <a:lnTo>
                    <a:pt x="10441" y="574649"/>
                  </a:lnTo>
                  <a:lnTo>
                    <a:pt x="20288" y="582511"/>
                  </a:lnTo>
                  <a:lnTo>
                    <a:pt x="29610" y="587896"/>
                  </a:lnTo>
                  <a:lnTo>
                    <a:pt x="38480" y="590829"/>
                  </a:lnTo>
                  <a:lnTo>
                    <a:pt x="44561" y="590986"/>
                  </a:lnTo>
                  <a:lnTo>
                    <a:pt x="50831" y="589893"/>
                  </a:lnTo>
                  <a:lnTo>
                    <a:pt x="83284" y="565892"/>
                  </a:lnTo>
                  <a:lnTo>
                    <a:pt x="37210" y="565556"/>
                  </a:lnTo>
                  <a:lnTo>
                    <a:pt x="34925" y="565048"/>
                  </a:lnTo>
                  <a:lnTo>
                    <a:pt x="32766" y="562508"/>
                  </a:lnTo>
                  <a:lnTo>
                    <a:pt x="34163" y="553364"/>
                  </a:lnTo>
                  <a:lnTo>
                    <a:pt x="500125" y="127279"/>
                  </a:lnTo>
                  <a:lnTo>
                    <a:pt x="595020" y="45491"/>
                  </a:lnTo>
                  <a:lnTo>
                    <a:pt x="599694" y="41427"/>
                  </a:lnTo>
                  <a:lnTo>
                    <a:pt x="600328" y="39522"/>
                  </a:lnTo>
                  <a:lnTo>
                    <a:pt x="601091" y="38506"/>
                  </a:lnTo>
                  <a:lnTo>
                    <a:pt x="602488" y="37617"/>
                  </a:lnTo>
                  <a:lnTo>
                    <a:pt x="680314" y="37617"/>
                  </a:lnTo>
                  <a:lnTo>
                    <a:pt x="693293" y="25806"/>
                  </a:lnTo>
                  <a:lnTo>
                    <a:pt x="673562" y="12140"/>
                  </a:lnTo>
                  <a:lnTo>
                    <a:pt x="654224" y="3534"/>
                  </a:lnTo>
                  <a:lnTo>
                    <a:pt x="635339" y="0"/>
                  </a:lnTo>
                  <a:close/>
                </a:path>
                <a:path w="693420" h="591185">
                  <a:moveTo>
                    <a:pt x="680314" y="37617"/>
                  </a:moveTo>
                  <a:lnTo>
                    <a:pt x="602488" y="37617"/>
                  </a:lnTo>
                  <a:lnTo>
                    <a:pt x="603630" y="37871"/>
                  </a:lnTo>
                  <a:lnTo>
                    <a:pt x="606805" y="41300"/>
                  </a:lnTo>
                  <a:lnTo>
                    <a:pt x="607314" y="42062"/>
                  </a:lnTo>
                  <a:lnTo>
                    <a:pt x="607059" y="42316"/>
                  </a:lnTo>
                  <a:lnTo>
                    <a:pt x="606551" y="42316"/>
                  </a:lnTo>
                  <a:lnTo>
                    <a:pt x="592333" y="56741"/>
                  </a:lnTo>
                  <a:lnTo>
                    <a:pt x="571388" y="77321"/>
                  </a:lnTo>
                  <a:lnTo>
                    <a:pt x="543704" y="104020"/>
                  </a:lnTo>
                  <a:lnTo>
                    <a:pt x="509270" y="136804"/>
                  </a:lnTo>
                  <a:lnTo>
                    <a:pt x="62102" y="546379"/>
                  </a:lnTo>
                  <a:lnTo>
                    <a:pt x="55624" y="552434"/>
                  </a:lnTo>
                  <a:lnTo>
                    <a:pt x="37210" y="565556"/>
                  </a:lnTo>
                  <a:lnTo>
                    <a:pt x="83473" y="565556"/>
                  </a:lnTo>
                  <a:lnTo>
                    <a:pt x="89693" y="554523"/>
                  </a:lnTo>
                  <a:lnTo>
                    <a:pt x="95198" y="540226"/>
                  </a:lnTo>
                  <a:lnTo>
                    <a:pt x="99822" y="523011"/>
                  </a:lnTo>
                  <a:lnTo>
                    <a:pt x="622680" y="45491"/>
                  </a:lnTo>
                  <a:lnTo>
                    <a:pt x="632465" y="44025"/>
                  </a:lnTo>
                  <a:lnTo>
                    <a:pt x="673274" y="44025"/>
                  </a:lnTo>
                  <a:lnTo>
                    <a:pt x="680314" y="37617"/>
                  </a:lnTo>
                  <a:close/>
                </a:path>
                <a:path w="693420" h="591185">
                  <a:moveTo>
                    <a:pt x="673274" y="44025"/>
                  </a:moveTo>
                  <a:lnTo>
                    <a:pt x="632465" y="44025"/>
                  </a:lnTo>
                  <a:lnTo>
                    <a:pt x="641619" y="45571"/>
                  </a:lnTo>
                  <a:lnTo>
                    <a:pt x="650130" y="50188"/>
                  </a:lnTo>
                  <a:lnTo>
                    <a:pt x="657986" y="57937"/>
                  </a:lnTo>
                  <a:lnTo>
                    <a:pt x="673274" y="44025"/>
                  </a:lnTo>
                  <a:close/>
                </a:path>
              </a:pathLst>
            </a:custGeom>
            <a:solidFill>
              <a:srgbClr val="B6B6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68691" y="3304794"/>
              <a:ext cx="574675" cy="528320"/>
            </a:xfrm>
            <a:custGeom>
              <a:avLst/>
              <a:gdLst/>
              <a:ahLst/>
              <a:cxnLst/>
              <a:rect l="l" t="t" r="r" b="b"/>
              <a:pathLst>
                <a:path w="574675" h="528320">
                  <a:moveTo>
                    <a:pt x="569722" y="0"/>
                  </a:moveTo>
                  <a:lnTo>
                    <a:pt x="568705" y="634"/>
                  </a:lnTo>
                  <a:lnTo>
                    <a:pt x="567562" y="1904"/>
                  </a:lnTo>
                  <a:lnTo>
                    <a:pt x="566927" y="3809"/>
                  </a:lnTo>
                  <a:lnTo>
                    <a:pt x="467359" y="89661"/>
                  </a:lnTo>
                  <a:lnTo>
                    <a:pt x="1397" y="515746"/>
                  </a:lnTo>
                  <a:lnTo>
                    <a:pt x="0" y="524890"/>
                  </a:lnTo>
                  <a:lnTo>
                    <a:pt x="2158" y="527430"/>
                  </a:lnTo>
                  <a:lnTo>
                    <a:pt x="4444" y="527938"/>
                  </a:lnTo>
                  <a:lnTo>
                    <a:pt x="6857" y="527303"/>
                  </a:lnTo>
                  <a:lnTo>
                    <a:pt x="476503" y="99186"/>
                  </a:lnTo>
                  <a:lnTo>
                    <a:pt x="510938" y="66403"/>
                  </a:lnTo>
                  <a:lnTo>
                    <a:pt x="538622" y="39703"/>
                  </a:lnTo>
                  <a:lnTo>
                    <a:pt x="573785" y="4698"/>
                  </a:lnTo>
                  <a:lnTo>
                    <a:pt x="574548" y="4444"/>
                  </a:lnTo>
                  <a:lnTo>
                    <a:pt x="570864" y="253"/>
                  </a:lnTo>
                  <a:lnTo>
                    <a:pt x="569722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941976" y="3353053"/>
              <a:ext cx="2044700" cy="1790700"/>
            </a:xfrm>
            <a:custGeom>
              <a:avLst/>
              <a:gdLst/>
              <a:ahLst/>
              <a:cxnLst/>
              <a:rect l="l" t="t" r="r" b="b"/>
              <a:pathLst>
                <a:path w="2044700" h="1790700">
                  <a:moveTo>
                    <a:pt x="990698" y="722439"/>
                  </a:moveTo>
                  <a:lnTo>
                    <a:pt x="929738" y="777963"/>
                  </a:lnTo>
                  <a:lnTo>
                    <a:pt x="1010891" y="866508"/>
                  </a:lnTo>
                  <a:lnTo>
                    <a:pt x="0" y="1790445"/>
                  </a:lnTo>
                  <a:lnTo>
                    <a:pt x="165847" y="1790445"/>
                  </a:lnTo>
                  <a:lnTo>
                    <a:pt x="1142082" y="898372"/>
                  </a:lnTo>
                  <a:lnTo>
                    <a:pt x="1164107" y="898372"/>
                  </a:lnTo>
                  <a:lnTo>
                    <a:pt x="1222846" y="844689"/>
                  </a:lnTo>
                  <a:lnTo>
                    <a:pt x="1138780" y="844689"/>
                  </a:lnTo>
                  <a:lnTo>
                    <a:pt x="1132314" y="842586"/>
                  </a:lnTo>
                  <a:lnTo>
                    <a:pt x="1122301" y="835815"/>
                  </a:lnTo>
                  <a:lnTo>
                    <a:pt x="1107954" y="822486"/>
                  </a:lnTo>
                  <a:lnTo>
                    <a:pt x="1097683" y="810996"/>
                  </a:lnTo>
                  <a:lnTo>
                    <a:pt x="1071851" y="810996"/>
                  </a:lnTo>
                  <a:lnTo>
                    <a:pt x="990698" y="722439"/>
                  </a:lnTo>
                  <a:close/>
                </a:path>
                <a:path w="2044700" h="1790700">
                  <a:moveTo>
                    <a:pt x="1164107" y="898372"/>
                  </a:moveTo>
                  <a:lnTo>
                    <a:pt x="1142082" y="898372"/>
                  </a:lnTo>
                  <a:lnTo>
                    <a:pt x="1152115" y="909332"/>
                  </a:lnTo>
                  <a:lnTo>
                    <a:pt x="1164107" y="898372"/>
                  </a:lnTo>
                  <a:close/>
                </a:path>
                <a:path w="2044700" h="1790700">
                  <a:moveTo>
                    <a:pt x="1958692" y="0"/>
                  </a:moveTo>
                  <a:lnTo>
                    <a:pt x="1102585" y="782828"/>
                  </a:lnTo>
                  <a:lnTo>
                    <a:pt x="1104998" y="785114"/>
                  </a:lnTo>
                  <a:lnTo>
                    <a:pt x="1124899" y="806674"/>
                  </a:lnTo>
                  <a:lnTo>
                    <a:pt x="1136859" y="822296"/>
                  </a:lnTo>
                  <a:lnTo>
                    <a:pt x="1142699" y="832969"/>
                  </a:lnTo>
                  <a:lnTo>
                    <a:pt x="1144241" y="839685"/>
                  </a:lnTo>
                  <a:lnTo>
                    <a:pt x="1144241" y="841159"/>
                  </a:lnTo>
                  <a:lnTo>
                    <a:pt x="1143733" y="842505"/>
                  </a:lnTo>
                  <a:lnTo>
                    <a:pt x="1142717" y="843165"/>
                  </a:lnTo>
                  <a:lnTo>
                    <a:pt x="1142463" y="843445"/>
                  </a:lnTo>
                  <a:lnTo>
                    <a:pt x="1142209" y="843686"/>
                  </a:lnTo>
                  <a:lnTo>
                    <a:pt x="1141193" y="844346"/>
                  </a:lnTo>
                  <a:lnTo>
                    <a:pt x="1140177" y="844550"/>
                  </a:lnTo>
                  <a:lnTo>
                    <a:pt x="1138780" y="844689"/>
                  </a:lnTo>
                  <a:lnTo>
                    <a:pt x="1222846" y="844689"/>
                  </a:lnTo>
                  <a:lnTo>
                    <a:pt x="2044544" y="93726"/>
                  </a:lnTo>
                  <a:lnTo>
                    <a:pt x="1958692" y="0"/>
                  </a:lnTo>
                  <a:close/>
                </a:path>
                <a:path w="2044700" h="1790700">
                  <a:moveTo>
                    <a:pt x="1086075" y="797852"/>
                  </a:moveTo>
                  <a:lnTo>
                    <a:pt x="1071851" y="810996"/>
                  </a:lnTo>
                  <a:lnTo>
                    <a:pt x="1097683" y="810996"/>
                  </a:lnTo>
                  <a:lnTo>
                    <a:pt x="1088488" y="800709"/>
                  </a:lnTo>
                  <a:lnTo>
                    <a:pt x="1086075" y="797852"/>
                  </a:lnTo>
                  <a:close/>
                </a:path>
              </a:pathLst>
            </a:custGeom>
            <a:solidFill>
              <a:srgbClr val="1D5C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758127" y="3200399"/>
              <a:ext cx="2291715" cy="1943100"/>
            </a:xfrm>
            <a:custGeom>
              <a:avLst/>
              <a:gdLst/>
              <a:ahLst/>
              <a:cxnLst/>
              <a:rect l="l" t="t" r="r" b="b"/>
              <a:pathLst>
                <a:path w="2291715" h="1943100">
                  <a:moveTo>
                    <a:pt x="1905939" y="203200"/>
                  </a:moveTo>
                  <a:lnTo>
                    <a:pt x="1887143" y="203200"/>
                  </a:lnTo>
                  <a:lnTo>
                    <a:pt x="1865664" y="228600"/>
                  </a:lnTo>
                  <a:lnTo>
                    <a:pt x="1844090" y="241300"/>
                  </a:lnTo>
                  <a:lnTo>
                    <a:pt x="1822420" y="266700"/>
                  </a:lnTo>
                  <a:lnTo>
                    <a:pt x="1800656" y="279400"/>
                  </a:lnTo>
                  <a:lnTo>
                    <a:pt x="1755571" y="330200"/>
                  </a:lnTo>
                  <a:lnTo>
                    <a:pt x="1709851" y="368300"/>
                  </a:lnTo>
                  <a:lnTo>
                    <a:pt x="1673308" y="406400"/>
                  </a:lnTo>
                  <a:lnTo>
                    <a:pt x="1636692" y="431800"/>
                  </a:lnTo>
                  <a:lnTo>
                    <a:pt x="1563315" y="508000"/>
                  </a:lnTo>
                  <a:lnTo>
                    <a:pt x="1526590" y="533400"/>
                  </a:lnTo>
                  <a:lnTo>
                    <a:pt x="1434642" y="622300"/>
                  </a:lnTo>
                  <a:lnTo>
                    <a:pt x="1342821" y="698500"/>
                  </a:lnTo>
                  <a:lnTo>
                    <a:pt x="1268882" y="774700"/>
                  </a:lnTo>
                  <a:lnTo>
                    <a:pt x="1231867" y="800100"/>
                  </a:lnTo>
                  <a:lnTo>
                    <a:pt x="1194798" y="838200"/>
                  </a:lnTo>
                  <a:lnTo>
                    <a:pt x="1157655" y="863600"/>
                  </a:lnTo>
                  <a:lnTo>
                    <a:pt x="1154353" y="876300"/>
                  </a:lnTo>
                  <a:lnTo>
                    <a:pt x="1157020" y="876300"/>
                  </a:lnTo>
                  <a:lnTo>
                    <a:pt x="1161973" y="889000"/>
                  </a:lnTo>
                  <a:lnTo>
                    <a:pt x="1151902" y="901700"/>
                  </a:lnTo>
                  <a:lnTo>
                    <a:pt x="1141414" y="914400"/>
                  </a:lnTo>
                  <a:lnTo>
                    <a:pt x="1130665" y="914400"/>
                  </a:lnTo>
                  <a:lnTo>
                    <a:pt x="1119809" y="927100"/>
                  </a:lnTo>
                  <a:lnTo>
                    <a:pt x="1069517" y="977900"/>
                  </a:lnTo>
                  <a:lnTo>
                    <a:pt x="968552" y="1066800"/>
                  </a:lnTo>
                  <a:lnTo>
                    <a:pt x="0" y="1943100"/>
                  </a:lnTo>
                  <a:lnTo>
                    <a:pt x="21821" y="1943100"/>
                  </a:lnTo>
                  <a:lnTo>
                    <a:pt x="373049" y="1625600"/>
                  </a:lnTo>
                  <a:lnTo>
                    <a:pt x="775766" y="1257300"/>
                  </a:lnTo>
                  <a:lnTo>
                    <a:pt x="976934" y="1079500"/>
                  </a:lnTo>
                  <a:lnTo>
                    <a:pt x="1077645" y="977900"/>
                  </a:lnTo>
                  <a:lnTo>
                    <a:pt x="1127937" y="939800"/>
                  </a:lnTo>
                  <a:lnTo>
                    <a:pt x="1138549" y="927100"/>
                  </a:lnTo>
                  <a:lnTo>
                    <a:pt x="1149304" y="914400"/>
                  </a:lnTo>
                  <a:lnTo>
                    <a:pt x="1160298" y="901700"/>
                  </a:lnTo>
                  <a:lnTo>
                    <a:pt x="1206394" y="901700"/>
                  </a:lnTo>
                  <a:lnTo>
                    <a:pt x="1196602" y="889000"/>
                  </a:lnTo>
                  <a:lnTo>
                    <a:pt x="1176578" y="876300"/>
                  </a:lnTo>
                  <a:lnTo>
                    <a:pt x="1211280" y="838200"/>
                  </a:lnTo>
                  <a:lnTo>
                    <a:pt x="1246050" y="812800"/>
                  </a:lnTo>
                  <a:lnTo>
                    <a:pt x="1280892" y="774700"/>
                  </a:lnTo>
                  <a:lnTo>
                    <a:pt x="1315814" y="749300"/>
                  </a:lnTo>
                  <a:lnTo>
                    <a:pt x="1350822" y="711200"/>
                  </a:lnTo>
                  <a:lnTo>
                    <a:pt x="1442135" y="622300"/>
                  </a:lnTo>
                  <a:lnTo>
                    <a:pt x="1533321" y="546100"/>
                  </a:lnTo>
                  <a:lnTo>
                    <a:pt x="1606479" y="482600"/>
                  </a:lnTo>
                  <a:lnTo>
                    <a:pt x="1679734" y="406400"/>
                  </a:lnTo>
                  <a:lnTo>
                    <a:pt x="1716582" y="381000"/>
                  </a:lnTo>
                  <a:lnTo>
                    <a:pt x="1762429" y="330200"/>
                  </a:lnTo>
                  <a:lnTo>
                    <a:pt x="1809038" y="292100"/>
                  </a:lnTo>
                  <a:lnTo>
                    <a:pt x="1832118" y="266700"/>
                  </a:lnTo>
                  <a:lnTo>
                    <a:pt x="1855377" y="254000"/>
                  </a:lnTo>
                  <a:lnTo>
                    <a:pt x="1878707" y="228600"/>
                  </a:lnTo>
                  <a:lnTo>
                    <a:pt x="1902002" y="215900"/>
                  </a:lnTo>
                  <a:lnTo>
                    <a:pt x="1903018" y="215900"/>
                  </a:lnTo>
                  <a:lnTo>
                    <a:pt x="1905939" y="203200"/>
                  </a:lnTo>
                  <a:close/>
                </a:path>
                <a:path w="2291715" h="1943100">
                  <a:moveTo>
                    <a:pt x="1323062" y="1028700"/>
                  </a:moveTo>
                  <a:lnTo>
                    <a:pt x="1294672" y="1028700"/>
                  </a:lnTo>
                  <a:lnTo>
                    <a:pt x="1303885" y="1041400"/>
                  </a:lnTo>
                  <a:lnTo>
                    <a:pt x="1313230" y="1054100"/>
                  </a:lnTo>
                  <a:lnTo>
                    <a:pt x="1277719" y="1079500"/>
                  </a:lnTo>
                  <a:lnTo>
                    <a:pt x="1206458" y="1155700"/>
                  </a:lnTo>
                  <a:lnTo>
                    <a:pt x="1170721" y="1181100"/>
                  </a:lnTo>
                  <a:lnTo>
                    <a:pt x="1099063" y="1257300"/>
                  </a:lnTo>
                  <a:lnTo>
                    <a:pt x="1063156" y="1282700"/>
                  </a:lnTo>
                  <a:lnTo>
                    <a:pt x="1027205" y="1320800"/>
                  </a:lnTo>
                  <a:lnTo>
                    <a:pt x="991215" y="1346200"/>
                  </a:lnTo>
                  <a:lnTo>
                    <a:pt x="955195" y="1384300"/>
                  </a:lnTo>
                  <a:lnTo>
                    <a:pt x="919149" y="1409700"/>
                  </a:lnTo>
                  <a:lnTo>
                    <a:pt x="334501" y="1943100"/>
                  </a:lnTo>
                  <a:lnTo>
                    <a:pt x="354828" y="1943100"/>
                  </a:lnTo>
                  <a:lnTo>
                    <a:pt x="963528" y="1397000"/>
                  </a:lnTo>
                  <a:lnTo>
                    <a:pt x="1035600" y="1320800"/>
                  </a:lnTo>
                  <a:lnTo>
                    <a:pt x="1071685" y="1295400"/>
                  </a:lnTo>
                  <a:lnTo>
                    <a:pt x="1107810" y="1257300"/>
                  </a:lnTo>
                  <a:lnTo>
                    <a:pt x="1143979" y="1231900"/>
                  </a:lnTo>
                  <a:lnTo>
                    <a:pt x="1180198" y="1193800"/>
                  </a:lnTo>
                  <a:lnTo>
                    <a:pt x="1216472" y="1168400"/>
                  </a:lnTo>
                  <a:lnTo>
                    <a:pt x="1289206" y="1092200"/>
                  </a:lnTo>
                  <a:lnTo>
                    <a:pt x="1325676" y="1066800"/>
                  </a:lnTo>
                  <a:lnTo>
                    <a:pt x="1341932" y="1066800"/>
                  </a:lnTo>
                  <a:lnTo>
                    <a:pt x="1354999" y="1054100"/>
                  </a:lnTo>
                  <a:lnTo>
                    <a:pt x="1336725" y="1054100"/>
                  </a:lnTo>
                  <a:lnTo>
                    <a:pt x="1332534" y="1041400"/>
                  </a:lnTo>
                  <a:lnTo>
                    <a:pt x="1332153" y="1041400"/>
                  </a:lnTo>
                  <a:lnTo>
                    <a:pt x="1323062" y="1028700"/>
                  </a:lnTo>
                  <a:close/>
                </a:path>
                <a:path w="2291715" h="1943100">
                  <a:moveTo>
                    <a:pt x="1341170" y="1066800"/>
                  </a:moveTo>
                  <a:lnTo>
                    <a:pt x="1332788" y="1066800"/>
                  </a:lnTo>
                  <a:lnTo>
                    <a:pt x="1337487" y="1079500"/>
                  </a:lnTo>
                  <a:lnTo>
                    <a:pt x="1341170" y="1066800"/>
                  </a:lnTo>
                  <a:close/>
                </a:path>
                <a:path w="2291715" h="1943100">
                  <a:moveTo>
                    <a:pt x="2138999" y="25400"/>
                  </a:moveTo>
                  <a:lnTo>
                    <a:pt x="2109266" y="25400"/>
                  </a:lnTo>
                  <a:lnTo>
                    <a:pt x="2134263" y="38100"/>
                  </a:lnTo>
                  <a:lnTo>
                    <a:pt x="2157986" y="63500"/>
                  </a:lnTo>
                  <a:lnTo>
                    <a:pt x="2211945" y="114300"/>
                  </a:lnTo>
                  <a:lnTo>
                    <a:pt x="2241092" y="152400"/>
                  </a:lnTo>
                  <a:lnTo>
                    <a:pt x="2264005" y="190500"/>
                  </a:lnTo>
                  <a:lnTo>
                    <a:pt x="2270810" y="203200"/>
                  </a:lnTo>
                  <a:lnTo>
                    <a:pt x="2233609" y="228600"/>
                  </a:lnTo>
                  <a:lnTo>
                    <a:pt x="2195880" y="266700"/>
                  </a:lnTo>
                  <a:lnTo>
                    <a:pt x="2119341" y="342900"/>
                  </a:lnTo>
                  <a:lnTo>
                    <a:pt x="2042210" y="406400"/>
                  </a:lnTo>
                  <a:lnTo>
                    <a:pt x="1845518" y="596900"/>
                  </a:lnTo>
                  <a:lnTo>
                    <a:pt x="1569008" y="838200"/>
                  </a:lnTo>
                  <a:lnTo>
                    <a:pt x="1453199" y="952500"/>
                  </a:lnTo>
                  <a:lnTo>
                    <a:pt x="1414444" y="977900"/>
                  </a:lnTo>
                  <a:lnTo>
                    <a:pt x="1336725" y="1054100"/>
                  </a:lnTo>
                  <a:lnTo>
                    <a:pt x="1354999" y="1054100"/>
                  </a:lnTo>
                  <a:lnTo>
                    <a:pt x="1420004" y="990600"/>
                  </a:lnTo>
                  <a:lnTo>
                    <a:pt x="1458930" y="965200"/>
                  </a:lnTo>
                  <a:lnTo>
                    <a:pt x="1576120" y="850900"/>
                  </a:lnTo>
                  <a:lnTo>
                    <a:pt x="1811832" y="635000"/>
                  </a:lnTo>
                  <a:lnTo>
                    <a:pt x="1929830" y="520700"/>
                  </a:lnTo>
                  <a:lnTo>
                    <a:pt x="2048306" y="419100"/>
                  </a:lnTo>
                  <a:lnTo>
                    <a:pt x="2166717" y="304800"/>
                  </a:lnTo>
                  <a:lnTo>
                    <a:pt x="2206557" y="279400"/>
                  </a:lnTo>
                  <a:lnTo>
                    <a:pt x="2287320" y="203200"/>
                  </a:lnTo>
                  <a:lnTo>
                    <a:pt x="2291130" y="203200"/>
                  </a:lnTo>
                  <a:lnTo>
                    <a:pt x="2289479" y="190500"/>
                  </a:lnTo>
                  <a:lnTo>
                    <a:pt x="2288971" y="190500"/>
                  </a:lnTo>
                  <a:lnTo>
                    <a:pt x="2280027" y="177800"/>
                  </a:lnTo>
                  <a:lnTo>
                    <a:pt x="2270762" y="165100"/>
                  </a:lnTo>
                  <a:lnTo>
                    <a:pt x="2241405" y="127000"/>
                  </a:lnTo>
                  <a:lnTo>
                    <a:pt x="2209723" y="88900"/>
                  </a:lnTo>
                  <a:lnTo>
                    <a:pt x="2163336" y="50800"/>
                  </a:lnTo>
                  <a:lnTo>
                    <a:pt x="2138999" y="25400"/>
                  </a:lnTo>
                  <a:close/>
                </a:path>
                <a:path w="2291715" h="1943100">
                  <a:moveTo>
                    <a:pt x="1206394" y="901700"/>
                  </a:moveTo>
                  <a:lnTo>
                    <a:pt x="1171625" y="901700"/>
                  </a:lnTo>
                  <a:lnTo>
                    <a:pt x="1187136" y="914400"/>
                  </a:lnTo>
                  <a:lnTo>
                    <a:pt x="1202946" y="939800"/>
                  </a:lnTo>
                  <a:lnTo>
                    <a:pt x="1218970" y="952500"/>
                  </a:lnTo>
                  <a:lnTo>
                    <a:pt x="1235125" y="977900"/>
                  </a:lnTo>
                  <a:lnTo>
                    <a:pt x="1245235" y="977900"/>
                  </a:lnTo>
                  <a:lnTo>
                    <a:pt x="1255524" y="990600"/>
                  </a:lnTo>
                  <a:lnTo>
                    <a:pt x="1276400" y="1016000"/>
                  </a:lnTo>
                  <a:lnTo>
                    <a:pt x="1285530" y="1028700"/>
                  </a:lnTo>
                  <a:lnTo>
                    <a:pt x="1313722" y="1028700"/>
                  </a:lnTo>
                  <a:lnTo>
                    <a:pt x="1304167" y="1016000"/>
                  </a:lnTo>
                  <a:lnTo>
                    <a:pt x="1274733" y="977900"/>
                  </a:lnTo>
                  <a:lnTo>
                    <a:pt x="1235460" y="939800"/>
                  </a:lnTo>
                  <a:lnTo>
                    <a:pt x="1216186" y="914400"/>
                  </a:lnTo>
                  <a:lnTo>
                    <a:pt x="1206394" y="901700"/>
                  </a:lnTo>
                  <a:close/>
                </a:path>
                <a:path w="2291715" h="1943100">
                  <a:moveTo>
                    <a:pt x="1337741" y="660400"/>
                  </a:moveTo>
                  <a:lnTo>
                    <a:pt x="1307261" y="660400"/>
                  </a:lnTo>
                  <a:lnTo>
                    <a:pt x="1310309" y="673100"/>
                  </a:lnTo>
                  <a:lnTo>
                    <a:pt x="1331518" y="673100"/>
                  </a:lnTo>
                  <a:lnTo>
                    <a:pt x="1337741" y="660400"/>
                  </a:lnTo>
                  <a:close/>
                </a:path>
                <a:path w="2291715" h="1943100">
                  <a:moveTo>
                    <a:pt x="1303268" y="647700"/>
                  </a:moveTo>
                  <a:lnTo>
                    <a:pt x="1278993" y="647700"/>
                  </a:lnTo>
                  <a:lnTo>
                    <a:pt x="1286798" y="660400"/>
                  </a:lnTo>
                  <a:lnTo>
                    <a:pt x="1308658" y="660400"/>
                  </a:lnTo>
                  <a:lnTo>
                    <a:pt x="1303268" y="647700"/>
                  </a:lnTo>
                  <a:close/>
                </a:path>
                <a:path w="2291715" h="1943100">
                  <a:moveTo>
                    <a:pt x="1353616" y="647700"/>
                  </a:moveTo>
                  <a:lnTo>
                    <a:pt x="1338884" y="647700"/>
                  </a:lnTo>
                  <a:lnTo>
                    <a:pt x="1334058" y="660400"/>
                  </a:lnTo>
                  <a:lnTo>
                    <a:pt x="1348790" y="660400"/>
                  </a:lnTo>
                  <a:lnTo>
                    <a:pt x="1353616" y="647700"/>
                  </a:lnTo>
                  <a:close/>
                </a:path>
                <a:path w="2291715" h="1943100">
                  <a:moveTo>
                    <a:pt x="1915845" y="63500"/>
                  </a:moveTo>
                  <a:lnTo>
                    <a:pt x="1888794" y="63500"/>
                  </a:lnTo>
                  <a:lnTo>
                    <a:pt x="1851454" y="101600"/>
                  </a:lnTo>
                  <a:lnTo>
                    <a:pt x="1737029" y="215900"/>
                  </a:lnTo>
                  <a:lnTo>
                    <a:pt x="1272209" y="635000"/>
                  </a:lnTo>
                  <a:lnTo>
                    <a:pt x="1267764" y="635000"/>
                  </a:lnTo>
                  <a:lnTo>
                    <a:pt x="1270304" y="647700"/>
                  </a:lnTo>
                  <a:lnTo>
                    <a:pt x="1293727" y="647700"/>
                  </a:lnTo>
                  <a:lnTo>
                    <a:pt x="1289481" y="635000"/>
                  </a:lnTo>
                  <a:lnTo>
                    <a:pt x="1436674" y="495300"/>
                  </a:lnTo>
                  <a:lnTo>
                    <a:pt x="1744141" y="215900"/>
                  </a:lnTo>
                  <a:lnTo>
                    <a:pt x="1782856" y="190500"/>
                  </a:lnTo>
                  <a:lnTo>
                    <a:pt x="1860762" y="114300"/>
                  </a:lnTo>
                  <a:lnTo>
                    <a:pt x="1900478" y="76200"/>
                  </a:lnTo>
                  <a:lnTo>
                    <a:pt x="1923211" y="76200"/>
                  </a:lnTo>
                  <a:lnTo>
                    <a:pt x="1915845" y="63500"/>
                  </a:lnTo>
                  <a:close/>
                </a:path>
                <a:path w="2291715" h="1943100">
                  <a:moveTo>
                    <a:pt x="1366824" y="635000"/>
                  </a:moveTo>
                  <a:lnTo>
                    <a:pt x="1356410" y="635000"/>
                  </a:lnTo>
                  <a:lnTo>
                    <a:pt x="1352219" y="647700"/>
                  </a:lnTo>
                  <a:lnTo>
                    <a:pt x="1363268" y="647700"/>
                  </a:lnTo>
                  <a:lnTo>
                    <a:pt x="1366824" y="635000"/>
                  </a:lnTo>
                  <a:close/>
                </a:path>
                <a:path w="2291715" h="1943100">
                  <a:moveTo>
                    <a:pt x="1374299" y="622300"/>
                  </a:moveTo>
                  <a:lnTo>
                    <a:pt x="1361236" y="622300"/>
                  </a:lnTo>
                  <a:lnTo>
                    <a:pt x="1358950" y="635000"/>
                  </a:lnTo>
                  <a:lnTo>
                    <a:pt x="1369999" y="635000"/>
                  </a:lnTo>
                  <a:lnTo>
                    <a:pt x="1374299" y="622300"/>
                  </a:lnTo>
                  <a:close/>
                </a:path>
                <a:path w="2291715" h="1943100">
                  <a:moveTo>
                    <a:pt x="1937562" y="114300"/>
                  </a:moveTo>
                  <a:lnTo>
                    <a:pt x="1894255" y="114300"/>
                  </a:lnTo>
                  <a:lnTo>
                    <a:pt x="1862955" y="139700"/>
                  </a:lnTo>
                  <a:lnTo>
                    <a:pt x="1831215" y="177800"/>
                  </a:lnTo>
                  <a:lnTo>
                    <a:pt x="1766747" y="228600"/>
                  </a:lnTo>
                  <a:lnTo>
                    <a:pt x="1734163" y="266700"/>
                  </a:lnTo>
                  <a:lnTo>
                    <a:pt x="1701437" y="292100"/>
                  </a:lnTo>
                  <a:lnTo>
                    <a:pt x="1668663" y="330200"/>
                  </a:lnTo>
                  <a:lnTo>
                    <a:pt x="1603198" y="381000"/>
                  </a:lnTo>
                  <a:lnTo>
                    <a:pt x="1570341" y="419100"/>
                  </a:lnTo>
                  <a:lnTo>
                    <a:pt x="1504365" y="469900"/>
                  </a:lnTo>
                  <a:lnTo>
                    <a:pt x="1471452" y="508000"/>
                  </a:lnTo>
                  <a:lnTo>
                    <a:pt x="1371904" y="584200"/>
                  </a:lnTo>
                  <a:lnTo>
                    <a:pt x="1370888" y="584200"/>
                  </a:lnTo>
                  <a:lnTo>
                    <a:pt x="1369872" y="596900"/>
                  </a:lnTo>
                  <a:lnTo>
                    <a:pt x="1368469" y="596900"/>
                  </a:lnTo>
                  <a:lnTo>
                    <a:pt x="1366903" y="609600"/>
                  </a:lnTo>
                  <a:lnTo>
                    <a:pt x="1364504" y="622300"/>
                  </a:lnTo>
                  <a:lnTo>
                    <a:pt x="1378015" y="622300"/>
                  </a:lnTo>
                  <a:lnTo>
                    <a:pt x="1381375" y="609600"/>
                  </a:lnTo>
                  <a:lnTo>
                    <a:pt x="1384604" y="596900"/>
                  </a:lnTo>
                  <a:lnTo>
                    <a:pt x="1448246" y="546100"/>
                  </a:lnTo>
                  <a:lnTo>
                    <a:pt x="1480133" y="508000"/>
                  </a:lnTo>
                  <a:lnTo>
                    <a:pt x="1511985" y="482600"/>
                  </a:lnTo>
                  <a:lnTo>
                    <a:pt x="1544429" y="444500"/>
                  </a:lnTo>
                  <a:lnTo>
                    <a:pt x="1609318" y="393700"/>
                  </a:lnTo>
                  <a:lnTo>
                    <a:pt x="1641906" y="355600"/>
                  </a:lnTo>
                  <a:lnTo>
                    <a:pt x="1706961" y="304800"/>
                  </a:lnTo>
                  <a:lnTo>
                    <a:pt x="1739489" y="266700"/>
                  </a:lnTo>
                  <a:lnTo>
                    <a:pt x="1804741" y="215900"/>
                  </a:lnTo>
                  <a:lnTo>
                    <a:pt x="1837597" y="177800"/>
                  </a:lnTo>
                  <a:lnTo>
                    <a:pt x="1904415" y="127000"/>
                  </a:lnTo>
                  <a:lnTo>
                    <a:pt x="1942515" y="127000"/>
                  </a:lnTo>
                  <a:lnTo>
                    <a:pt x="1937562" y="114300"/>
                  </a:lnTo>
                  <a:close/>
                </a:path>
                <a:path w="2291715" h="1943100">
                  <a:moveTo>
                    <a:pt x="1900859" y="190500"/>
                  </a:moveTo>
                  <a:lnTo>
                    <a:pt x="1886635" y="190500"/>
                  </a:lnTo>
                  <a:lnTo>
                    <a:pt x="1886635" y="203200"/>
                  </a:lnTo>
                  <a:lnTo>
                    <a:pt x="1901875" y="203200"/>
                  </a:lnTo>
                  <a:lnTo>
                    <a:pt x="1900859" y="190500"/>
                  </a:lnTo>
                  <a:close/>
                </a:path>
                <a:path w="2291715" h="1943100">
                  <a:moveTo>
                    <a:pt x="1899589" y="177800"/>
                  </a:moveTo>
                  <a:lnTo>
                    <a:pt x="1887651" y="177800"/>
                  </a:lnTo>
                  <a:lnTo>
                    <a:pt x="1887270" y="190500"/>
                  </a:lnTo>
                  <a:lnTo>
                    <a:pt x="1899208" y="190500"/>
                  </a:lnTo>
                  <a:lnTo>
                    <a:pt x="1899589" y="177800"/>
                  </a:lnTo>
                  <a:close/>
                </a:path>
                <a:path w="2291715" h="1943100">
                  <a:moveTo>
                    <a:pt x="1903399" y="165100"/>
                  </a:moveTo>
                  <a:lnTo>
                    <a:pt x="1892096" y="165100"/>
                  </a:lnTo>
                  <a:lnTo>
                    <a:pt x="1889175" y="177800"/>
                  </a:lnTo>
                  <a:lnTo>
                    <a:pt x="1901748" y="177800"/>
                  </a:lnTo>
                  <a:lnTo>
                    <a:pt x="1903399" y="165100"/>
                  </a:lnTo>
                  <a:close/>
                </a:path>
                <a:path w="2291715" h="1943100">
                  <a:moveTo>
                    <a:pt x="1915464" y="152400"/>
                  </a:moveTo>
                  <a:lnTo>
                    <a:pt x="1900097" y="152400"/>
                  </a:lnTo>
                  <a:lnTo>
                    <a:pt x="1895779" y="165100"/>
                  </a:lnTo>
                  <a:lnTo>
                    <a:pt x="1911527" y="165100"/>
                  </a:lnTo>
                  <a:lnTo>
                    <a:pt x="1915464" y="152400"/>
                  </a:lnTo>
                  <a:close/>
                </a:path>
                <a:path w="2291715" h="1943100">
                  <a:moveTo>
                    <a:pt x="1929307" y="139700"/>
                  </a:moveTo>
                  <a:lnTo>
                    <a:pt x="1913813" y="139700"/>
                  </a:lnTo>
                  <a:lnTo>
                    <a:pt x="1908987" y="152400"/>
                  </a:lnTo>
                  <a:lnTo>
                    <a:pt x="1925624" y="152400"/>
                  </a:lnTo>
                  <a:lnTo>
                    <a:pt x="1929307" y="139700"/>
                  </a:lnTo>
                  <a:close/>
                </a:path>
                <a:path w="2291715" h="1943100">
                  <a:moveTo>
                    <a:pt x="1946071" y="127000"/>
                  </a:moveTo>
                  <a:lnTo>
                    <a:pt x="1924354" y="127000"/>
                  </a:lnTo>
                  <a:lnTo>
                    <a:pt x="1922195" y="139700"/>
                  </a:lnTo>
                  <a:lnTo>
                    <a:pt x="1945182" y="139700"/>
                  </a:lnTo>
                  <a:lnTo>
                    <a:pt x="1946071" y="127000"/>
                  </a:lnTo>
                  <a:close/>
                </a:path>
                <a:path w="2291715" h="1943100">
                  <a:moveTo>
                    <a:pt x="1974773" y="101600"/>
                  </a:moveTo>
                  <a:lnTo>
                    <a:pt x="1966518" y="101600"/>
                  </a:lnTo>
                  <a:lnTo>
                    <a:pt x="1968423" y="114300"/>
                  </a:lnTo>
                  <a:lnTo>
                    <a:pt x="1974519" y="114300"/>
                  </a:lnTo>
                  <a:lnTo>
                    <a:pt x="1974773" y="101600"/>
                  </a:lnTo>
                  <a:close/>
                </a:path>
                <a:path w="2291715" h="1943100">
                  <a:moveTo>
                    <a:pt x="1983282" y="88900"/>
                  </a:moveTo>
                  <a:lnTo>
                    <a:pt x="1951278" y="88900"/>
                  </a:lnTo>
                  <a:lnTo>
                    <a:pt x="1956866" y="101600"/>
                  </a:lnTo>
                  <a:lnTo>
                    <a:pt x="1980869" y="101600"/>
                  </a:lnTo>
                  <a:lnTo>
                    <a:pt x="1983282" y="88900"/>
                  </a:lnTo>
                  <a:close/>
                </a:path>
                <a:path w="2291715" h="1943100">
                  <a:moveTo>
                    <a:pt x="1902002" y="76200"/>
                  </a:moveTo>
                  <a:lnTo>
                    <a:pt x="1900478" y="76200"/>
                  </a:lnTo>
                  <a:lnTo>
                    <a:pt x="1896414" y="88900"/>
                  </a:lnTo>
                  <a:lnTo>
                    <a:pt x="1902002" y="76200"/>
                  </a:lnTo>
                  <a:close/>
                </a:path>
                <a:path w="2291715" h="1943100">
                  <a:moveTo>
                    <a:pt x="1957120" y="76200"/>
                  </a:moveTo>
                  <a:lnTo>
                    <a:pt x="1934133" y="76200"/>
                  </a:lnTo>
                  <a:lnTo>
                    <a:pt x="1940356" y="88900"/>
                  </a:lnTo>
                  <a:lnTo>
                    <a:pt x="1962200" y="88900"/>
                  </a:lnTo>
                  <a:lnTo>
                    <a:pt x="1957120" y="76200"/>
                  </a:lnTo>
                  <a:close/>
                </a:path>
                <a:path w="2291715" h="1943100">
                  <a:moveTo>
                    <a:pt x="1998776" y="76200"/>
                  </a:moveTo>
                  <a:lnTo>
                    <a:pt x="1989251" y="76200"/>
                  </a:lnTo>
                  <a:lnTo>
                    <a:pt x="1983536" y="88900"/>
                  </a:lnTo>
                  <a:lnTo>
                    <a:pt x="1992299" y="88900"/>
                  </a:lnTo>
                  <a:lnTo>
                    <a:pt x="1998776" y="76200"/>
                  </a:lnTo>
                  <a:close/>
                </a:path>
                <a:path w="2291715" h="1943100">
                  <a:moveTo>
                    <a:pt x="2043938" y="76200"/>
                  </a:moveTo>
                  <a:lnTo>
                    <a:pt x="2006904" y="76200"/>
                  </a:lnTo>
                  <a:lnTo>
                    <a:pt x="2014016" y="88900"/>
                  </a:lnTo>
                  <a:lnTo>
                    <a:pt x="2034844" y="88900"/>
                  </a:lnTo>
                  <a:lnTo>
                    <a:pt x="2043938" y="76200"/>
                  </a:lnTo>
                  <a:close/>
                </a:path>
                <a:path w="2291715" h="1943100">
                  <a:moveTo>
                    <a:pt x="2081548" y="38100"/>
                  </a:moveTo>
                  <a:lnTo>
                    <a:pt x="2064816" y="38100"/>
                  </a:lnTo>
                  <a:lnTo>
                    <a:pt x="2055197" y="50800"/>
                  </a:lnTo>
                  <a:lnTo>
                    <a:pt x="2045400" y="63500"/>
                  </a:lnTo>
                  <a:lnTo>
                    <a:pt x="2035437" y="63500"/>
                  </a:lnTo>
                  <a:lnTo>
                    <a:pt x="2025319" y="76200"/>
                  </a:lnTo>
                  <a:lnTo>
                    <a:pt x="2053306" y="76200"/>
                  </a:lnTo>
                  <a:lnTo>
                    <a:pt x="2062936" y="63500"/>
                  </a:lnTo>
                  <a:lnTo>
                    <a:pt x="2072817" y="50800"/>
                  </a:lnTo>
                  <a:lnTo>
                    <a:pt x="2081548" y="38100"/>
                  </a:lnTo>
                  <a:close/>
                </a:path>
                <a:path w="2291715" h="1943100">
                  <a:moveTo>
                    <a:pt x="2114092" y="0"/>
                  </a:moveTo>
                  <a:lnTo>
                    <a:pt x="2103170" y="0"/>
                  </a:lnTo>
                  <a:lnTo>
                    <a:pt x="2094337" y="12700"/>
                  </a:lnTo>
                  <a:lnTo>
                    <a:pt x="2084897" y="25400"/>
                  </a:lnTo>
                  <a:lnTo>
                    <a:pt x="2075005" y="38100"/>
                  </a:lnTo>
                  <a:lnTo>
                    <a:pt x="2090470" y="38100"/>
                  </a:lnTo>
                  <a:lnTo>
                    <a:pt x="2099677" y="25400"/>
                  </a:lnTo>
                  <a:lnTo>
                    <a:pt x="2138999" y="25400"/>
                  </a:lnTo>
                  <a:lnTo>
                    <a:pt x="21140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649692" y="3246882"/>
              <a:ext cx="342416" cy="21018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217557" y="0"/>
              <a:ext cx="731520" cy="530225"/>
            </a:xfrm>
            <a:custGeom>
              <a:avLst/>
              <a:gdLst/>
              <a:ahLst/>
              <a:cxnLst/>
              <a:rect l="l" t="t" r="r" b="b"/>
              <a:pathLst>
                <a:path w="731519" h="530225">
                  <a:moveTo>
                    <a:pt x="700091" y="0"/>
                  </a:moveTo>
                  <a:lnTo>
                    <a:pt x="0" y="0"/>
                  </a:lnTo>
                  <a:lnTo>
                    <a:pt x="38663" y="359917"/>
                  </a:lnTo>
                  <a:lnTo>
                    <a:pt x="50502" y="402800"/>
                  </a:lnTo>
                  <a:lnTo>
                    <a:pt x="74539" y="438943"/>
                  </a:lnTo>
                  <a:lnTo>
                    <a:pt x="108498" y="465895"/>
                  </a:lnTo>
                  <a:lnTo>
                    <a:pt x="150105" y="481202"/>
                  </a:lnTo>
                  <a:lnTo>
                    <a:pt x="383404" y="527303"/>
                  </a:lnTo>
                  <a:lnTo>
                    <a:pt x="414890" y="529715"/>
                  </a:lnTo>
                  <a:lnTo>
                    <a:pt x="425314" y="528954"/>
                  </a:lnTo>
                  <a:lnTo>
                    <a:pt x="469891" y="516382"/>
                  </a:lnTo>
                  <a:lnTo>
                    <a:pt x="652771" y="429133"/>
                  </a:lnTo>
                  <a:lnTo>
                    <a:pt x="688375" y="404883"/>
                  </a:lnTo>
                  <a:lnTo>
                    <a:pt x="714335" y="371633"/>
                  </a:lnTo>
                  <a:lnTo>
                    <a:pt x="729102" y="332049"/>
                  </a:lnTo>
                  <a:lnTo>
                    <a:pt x="731130" y="288798"/>
                  </a:lnTo>
                  <a:lnTo>
                    <a:pt x="700091" y="0"/>
                  </a:lnTo>
                  <a:close/>
                </a:path>
              </a:pathLst>
            </a:custGeom>
            <a:solidFill>
              <a:srgbClr val="AAF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10760" y="0"/>
              <a:ext cx="746125" cy="537210"/>
            </a:xfrm>
            <a:custGeom>
              <a:avLst/>
              <a:gdLst/>
              <a:ahLst/>
              <a:cxnLst/>
              <a:rect l="l" t="t" r="r" b="b"/>
              <a:pathLst>
                <a:path w="746125" h="537210">
                  <a:moveTo>
                    <a:pt x="13497" y="0"/>
                  </a:moveTo>
                  <a:lnTo>
                    <a:pt x="0" y="0"/>
                  </a:lnTo>
                  <a:lnTo>
                    <a:pt x="1491" y="13509"/>
                  </a:lnTo>
                  <a:lnTo>
                    <a:pt x="5997" y="53814"/>
                  </a:lnTo>
                  <a:lnTo>
                    <a:pt x="10586" y="94107"/>
                  </a:lnTo>
                  <a:lnTo>
                    <a:pt x="29737" y="255270"/>
                  </a:lnTo>
                  <a:lnTo>
                    <a:pt x="41523" y="362712"/>
                  </a:lnTo>
                  <a:lnTo>
                    <a:pt x="42209" y="366267"/>
                  </a:lnTo>
                  <a:lnTo>
                    <a:pt x="42564" y="369570"/>
                  </a:lnTo>
                  <a:lnTo>
                    <a:pt x="43923" y="376427"/>
                  </a:lnTo>
                  <a:lnTo>
                    <a:pt x="57944" y="415925"/>
                  </a:lnTo>
                  <a:lnTo>
                    <a:pt x="82906" y="449945"/>
                  </a:lnTo>
                  <a:lnTo>
                    <a:pt x="117278" y="474725"/>
                  </a:lnTo>
                  <a:lnTo>
                    <a:pt x="157156" y="488441"/>
                  </a:lnTo>
                  <a:lnTo>
                    <a:pt x="376104" y="531495"/>
                  </a:lnTo>
                  <a:lnTo>
                    <a:pt x="382708" y="533019"/>
                  </a:lnTo>
                  <a:lnTo>
                    <a:pt x="389185" y="534415"/>
                  </a:lnTo>
                  <a:lnTo>
                    <a:pt x="396551" y="535432"/>
                  </a:lnTo>
                  <a:lnTo>
                    <a:pt x="405302" y="536384"/>
                  </a:lnTo>
                  <a:lnTo>
                    <a:pt x="414172" y="536765"/>
                  </a:lnTo>
                  <a:lnTo>
                    <a:pt x="423090" y="536575"/>
                  </a:lnTo>
                  <a:lnTo>
                    <a:pt x="469632" y="526815"/>
                  </a:lnTo>
                  <a:lnTo>
                    <a:pt x="479329" y="522795"/>
                  </a:lnTo>
                  <a:lnTo>
                    <a:pt x="414823" y="522795"/>
                  </a:lnTo>
                  <a:lnTo>
                    <a:pt x="406558" y="522418"/>
                  </a:lnTo>
                  <a:lnTo>
                    <a:pt x="398329" y="521588"/>
                  </a:lnTo>
                  <a:lnTo>
                    <a:pt x="392233" y="520446"/>
                  </a:lnTo>
                  <a:lnTo>
                    <a:pt x="385375" y="519049"/>
                  </a:lnTo>
                  <a:lnTo>
                    <a:pt x="378898" y="517651"/>
                  </a:lnTo>
                  <a:lnTo>
                    <a:pt x="159950" y="474852"/>
                  </a:lnTo>
                  <a:lnTo>
                    <a:pt x="123501" y="462279"/>
                  </a:lnTo>
                  <a:lnTo>
                    <a:pt x="92132" y="440261"/>
                  </a:lnTo>
                  <a:lnTo>
                    <a:pt x="67621" y="410337"/>
                  </a:lnTo>
                  <a:lnTo>
                    <a:pt x="52496" y="374523"/>
                  </a:lnTo>
                  <a:lnTo>
                    <a:pt x="39021" y="254253"/>
                  </a:lnTo>
                  <a:lnTo>
                    <a:pt x="23133" y="92710"/>
                  </a:lnTo>
                  <a:lnTo>
                    <a:pt x="13497" y="0"/>
                  </a:lnTo>
                  <a:close/>
                </a:path>
                <a:path w="746125" h="537210">
                  <a:moveTo>
                    <a:pt x="714951" y="0"/>
                  </a:moveTo>
                  <a:lnTo>
                    <a:pt x="698785" y="0"/>
                  </a:lnTo>
                  <a:lnTo>
                    <a:pt x="714178" y="137667"/>
                  </a:lnTo>
                  <a:lnTo>
                    <a:pt x="722941" y="218312"/>
                  </a:lnTo>
                  <a:lnTo>
                    <a:pt x="727386" y="258572"/>
                  </a:lnTo>
                  <a:lnTo>
                    <a:pt x="729545" y="278891"/>
                  </a:lnTo>
                  <a:lnTo>
                    <a:pt x="730942" y="288671"/>
                  </a:lnTo>
                  <a:lnTo>
                    <a:pt x="731450" y="298576"/>
                  </a:lnTo>
                  <a:lnTo>
                    <a:pt x="730964" y="317779"/>
                  </a:lnTo>
                  <a:lnTo>
                    <a:pt x="727656" y="336661"/>
                  </a:lnTo>
                  <a:lnTo>
                    <a:pt x="712908" y="371983"/>
                  </a:lnTo>
                  <a:lnTo>
                    <a:pt x="688472" y="401847"/>
                  </a:lnTo>
                  <a:lnTo>
                    <a:pt x="656901" y="423417"/>
                  </a:lnTo>
                  <a:lnTo>
                    <a:pt x="473513" y="510286"/>
                  </a:lnTo>
                  <a:lnTo>
                    <a:pt x="436683" y="521335"/>
                  </a:lnTo>
                  <a:lnTo>
                    <a:pt x="414823" y="522795"/>
                  </a:lnTo>
                  <a:lnTo>
                    <a:pt x="479329" y="522795"/>
                  </a:lnTo>
                  <a:lnTo>
                    <a:pt x="662362" y="435228"/>
                  </a:lnTo>
                  <a:lnTo>
                    <a:pt x="697573" y="411749"/>
                  </a:lnTo>
                  <a:lnTo>
                    <a:pt x="724592" y="379222"/>
                  </a:lnTo>
                  <a:lnTo>
                    <a:pt x="741150" y="340058"/>
                  </a:lnTo>
                  <a:lnTo>
                    <a:pt x="745801" y="297941"/>
                  </a:lnTo>
                  <a:lnTo>
                    <a:pt x="745039" y="287147"/>
                  </a:lnTo>
                  <a:lnTo>
                    <a:pt x="743896" y="277367"/>
                  </a:lnTo>
                  <a:lnTo>
                    <a:pt x="741991" y="256921"/>
                  </a:lnTo>
                  <a:lnTo>
                    <a:pt x="737546" y="216662"/>
                  </a:lnTo>
                  <a:lnTo>
                    <a:pt x="729291" y="136016"/>
                  </a:lnTo>
                  <a:lnTo>
                    <a:pt x="7149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024810" y="4495774"/>
              <a:ext cx="2415540" cy="648335"/>
            </a:xfrm>
            <a:custGeom>
              <a:avLst/>
              <a:gdLst/>
              <a:ahLst/>
              <a:cxnLst/>
              <a:rect l="l" t="t" r="r" b="b"/>
              <a:pathLst>
                <a:path w="2415540" h="648335">
                  <a:moveTo>
                    <a:pt x="245570" y="0"/>
                  </a:moveTo>
                  <a:lnTo>
                    <a:pt x="225788" y="46989"/>
                  </a:lnTo>
                  <a:lnTo>
                    <a:pt x="206268" y="94087"/>
                  </a:lnTo>
                  <a:lnTo>
                    <a:pt x="187013" y="141294"/>
                  </a:lnTo>
                  <a:lnTo>
                    <a:pt x="168026" y="188610"/>
                  </a:lnTo>
                  <a:lnTo>
                    <a:pt x="149308" y="236033"/>
                  </a:lnTo>
                  <a:lnTo>
                    <a:pt x="130862" y="283563"/>
                  </a:lnTo>
                  <a:lnTo>
                    <a:pt x="112690" y="331199"/>
                  </a:lnTo>
                  <a:lnTo>
                    <a:pt x="94794" y="378941"/>
                  </a:lnTo>
                  <a:lnTo>
                    <a:pt x="77177" y="426789"/>
                  </a:lnTo>
                  <a:lnTo>
                    <a:pt x="59841" y="474740"/>
                  </a:lnTo>
                  <a:lnTo>
                    <a:pt x="42788" y="522796"/>
                  </a:lnTo>
                  <a:lnTo>
                    <a:pt x="26021" y="570955"/>
                  </a:lnTo>
                  <a:lnTo>
                    <a:pt x="9542" y="619217"/>
                  </a:lnTo>
                  <a:lnTo>
                    <a:pt x="0" y="647723"/>
                  </a:lnTo>
                  <a:lnTo>
                    <a:pt x="2415355" y="647723"/>
                  </a:lnTo>
                  <a:lnTo>
                    <a:pt x="2377197" y="632074"/>
                  </a:lnTo>
                  <a:lnTo>
                    <a:pt x="2330084" y="613311"/>
                  </a:lnTo>
                  <a:lnTo>
                    <a:pt x="2282834" y="595030"/>
                  </a:lnTo>
                  <a:lnTo>
                    <a:pt x="2235452" y="577210"/>
                  </a:lnTo>
                  <a:lnTo>
                    <a:pt x="2140315" y="542877"/>
                  </a:lnTo>
                  <a:lnTo>
                    <a:pt x="2044717" y="510154"/>
                  </a:lnTo>
                  <a:lnTo>
                    <a:pt x="1948703" y="478883"/>
                  </a:lnTo>
                  <a:lnTo>
                    <a:pt x="1803994" y="434355"/>
                  </a:lnTo>
                  <a:lnTo>
                    <a:pt x="1609996" y="378595"/>
                  </a:lnTo>
                  <a:lnTo>
                    <a:pt x="731119" y="146207"/>
                  </a:lnTo>
                  <a:lnTo>
                    <a:pt x="536585" y="91165"/>
                  </a:lnTo>
                  <a:lnTo>
                    <a:pt x="391347" y="47346"/>
                  </a:lnTo>
                  <a:lnTo>
                    <a:pt x="294919" y="16630"/>
                  </a:lnTo>
                  <a:lnTo>
                    <a:pt x="246840" y="762"/>
                  </a:lnTo>
                  <a:lnTo>
                    <a:pt x="246459" y="215"/>
                  </a:lnTo>
                  <a:lnTo>
                    <a:pt x="245951" y="114"/>
                  </a:lnTo>
                  <a:lnTo>
                    <a:pt x="245570" y="0"/>
                  </a:lnTo>
                  <a:close/>
                </a:path>
              </a:pathLst>
            </a:custGeom>
            <a:solidFill>
              <a:srgbClr val="FFE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15641" y="4485220"/>
              <a:ext cx="2448560" cy="658495"/>
            </a:xfrm>
            <a:custGeom>
              <a:avLst/>
              <a:gdLst/>
              <a:ahLst/>
              <a:cxnLst/>
              <a:rect l="l" t="t" r="r" b="b"/>
              <a:pathLst>
                <a:path w="2448560" h="658495">
                  <a:moveTo>
                    <a:pt x="249723" y="0"/>
                  </a:moveTo>
                  <a:lnTo>
                    <a:pt x="226933" y="53699"/>
                  </a:lnTo>
                  <a:lnTo>
                    <a:pt x="207435" y="100739"/>
                  </a:lnTo>
                  <a:lnTo>
                    <a:pt x="188205" y="147889"/>
                  </a:lnTo>
                  <a:lnTo>
                    <a:pt x="169247" y="195146"/>
                  </a:lnTo>
                  <a:lnTo>
                    <a:pt x="150562" y="242510"/>
                  </a:lnTo>
                  <a:lnTo>
                    <a:pt x="132151" y="289979"/>
                  </a:lnTo>
                  <a:lnTo>
                    <a:pt x="114016" y="337553"/>
                  </a:lnTo>
                  <a:lnTo>
                    <a:pt x="96158" y="385230"/>
                  </a:lnTo>
                  <a:lnTo>
                    <a:pt x="78581" y="433008"/>
                  </a:lnTo>
                  <a:lnTo>
                    <a:pt x="61284" y="480887"/>
                  </a:lnTo>
                  <a:lnTo>
                    <a:pt x="44271" y="528865"/>
                  </a:lnTo>
                  <a:lnTo>
                    <a:pt x="27542" y="576942"/>
                  </a:lnTo>
                  <a:lnTo>
                    <a:pt x="11099" y="625115"/>
                  </a:lnTo>
                  <a:lnTo>
                    <a:pt x="0" y="658277"/>
                  </a:lnTo>
                  <a:lnTo>
                    <a:pt x="18035" y="658277"/>
                  </a:lnTo>
                  <a:lnTo>
                    <a:pt x="26126" y="634124"/>
                  </a:lnTo>
                  <a:lnTo>
                    <a:pt x="42423" y="586409"/>
                  </a:lnTo>
                  <a:lnTo>
                    <a:pt x="59000" y="538790"/>
                  </a:lnTo>
                  <a:lnTo>
                    <a:pt x="75855" y="491266"/>
                  </a:lnTo>
                  <a:lnTo>
                    <a:pt x="92986" y="443840"/>
                  </a:lnTo>
                  <a:lnTo>
                    <a:pt x="110390" y="396512"/>
                  </a:lnTo>
                  <a:lnTo>
                    <a:pt x="128064" y="349284"/>
                  </a:lnTo>
                  <a:lnTo>
                    <a:pt x="146008" y="302155"/>
                  </a:lnTo>
                  <a:lnTo>
                    <a:pt x="164218" y="255128"/>
                  </a:lnTo>
                  <a:lnTo>
                    <a:pt x="182692" y="208204"/>
                  </a:lnTo>
                  <a:lnTo>
                    <a:pt x="201428" y="161383"/>
                  </a:lnTo>
                  <a:lnTo>
                    <a:pt x="220423" y="114666"/>
                  </a:lnTo>
                  <a:lnTo>
                    <a:pt x="239676" y="68056"/>
                  </a:lnTo>
                  <a:lnTo>
                    <a:pt x="259184" y="21551"/>
                  </a:lnTo>
                  <a:lnTo>
                    <a:pt x="314947" y="21551"/>
                  </a:lnTo>
                  <a:lnTo>
                    <a:pt x="263803" y="4749"/>
                  </a:lnTo>
                  <a:lnTo>
                    <a:pt x="261724" y="4749"/>
                  </a:lnTo>
                  <a:lnTo>
                    <a:pt x="261470" y="4686"/>
                  </a:lnTo>
                  <a:lnTo>
                    <a:pt x="261343" y="4533"/>
                  </a:lnTo>
                  <a:lnTo>
                    <a:pt x="261089" y="4381"/>
                  </a:lnTo>
                  <a:lnTo>
                    <a:pt x="262684" y="4381"/>
                  </a:lnTo>
                  <a:lnTo>
                    <a:pt x="259946" y="3479"/>
                  </a:lnTo>
                  <a:lnTo>
                    <a:pt x="259311" y="2997"/>
                  </a:lnTo>
                  <a:lnTo>
                    <a:pt x="258295" y="2514"/>
                  </a:lnTo>
                  <a:lnTo>
                    <a:pt x="256771" y="2146"/>
                  </a:lnTo>
                  <a:lnTo>
                    <a:pt x="249723" y="0"/>
                  </a:lnTo>
                  <a:close/>
                </a:path>
                <a:path w="2448560" h="658495">
                  <a:moveTo>
                    <a:pt x="314947" y="21551"/>
                  </a:moveTo>
                  <a:lnTo>
                    <a:pt x="259184" y="21551"/>
                  </a:lnTo>
                  <a:lnTo>
                    <a:pt x="354871" y="52635"/>
                  </a:lnTo>
                  <a:lnTo>
                    <a:pt x="499096" y="96956"/>
                  </a:lnTo>
                  <a:lnTo>
                    <a:pt x="644010" y="138971"/>
                  </a:lnTo>
                  <a:lnTo>
                    <a:pt x="848694" y="195146"/>
                  </a:lnTo>
                  <a:lnTo>
                    <a:pt x="1678932" y="415895"/>
                  </a:lnTo>
                  <a:lnTo>
                    <a:pt x="1831011" y="460372"/>
                  </a:lnTo>
                  <a:lnTo>
                    <a:pt x="1931901" y="491477"/>
                  </a:lnTo>
                  <a:lnTo>
                    <a:pt x="2069696" y="536629"/>
                  </a:lnTo>
                  <a:lnTo>
                    <a:pt x="2206475" y="584788"/>
                  </a:lnTo>
                  <a:lnTo>
                    <a:pt x="2341857" y="635976"/>
                  </a:lnTo>
                  <a:lnTo>
                    <a:pt x="2373932" y="649023"/>
                  </a:lnTo>
                  <a:lnTo>
                    <a:pt x="2397428" y="658277"/>
                  </a:lnTo>
                  <a:lnTo>
                    <a:pt x="2448388" y="658277"/>
                  </a:lnTo>
                  <a:lnTo>
                    <a:pt x="2420248" y="646055"/>
                  </a:lnTo>
                  <a:lnTo>
                    <a:pt x="2385049" y="631154"/>
                  </a:lnTo>
                  <a:lnTo>
                    <a:pt x="2349731" y="616736"/>
                  </a:lnTo>
                  <a:lnTo>
                    <a:pt x="2213460" y="565383"/>
                  </a:lnTo>
                  <a:lnTo>
                    <a:pt x="2076173" y="517512"/>
                  </a:lnTo>
                  <a:lnTo>
                    <a:pt x="1937870" y="472262"/>
                  </a:lnTo>
                  <a:lnTo>
                    <a:pt x="1786029" y="426377"/>
                  </a:lnTo>
                  <a:lnTo>
                    <a:pt x="1582449" y="368941"/>
                  </a:lnTo>
                  <a:lnTo>
                    <a:pt x="917517" y="195124"/>
                  </a:lnTo>
                  <a:lnTo>
                    <a:pt x="713805" y="140413"/>
                  </a:lnTo>
                  <a:lnTo>
                    <a:pt x="561700" y="97273"/>
                  </a:lnTo>
                  <a:lnTo>
                    <a:pt x="410305" y="51807"/>
                  </a:lnTo>
                  <a:lnTo>
                    <a:pt x="314947" y="21551"/>
                  </a:lnTo>
                  <a:close/>
                </a:path>
                <a:path w="2448560" h="658495">
                  <a:moveTo>
                    <a:pt x="262684" y="4381"/>
                  </a:moveTo>
                  <a:lnTo>
                    <a:pt x="261089" y="4381"/>
                  </a:lnTo>
                  <a:lnTo>
                    <a:pt x="261724" y="4749"/>
                  </a:lnTo>
                  <a:lnTo>
                    <a:pt x="263803" y="4749"/>
                  </a:lnTo>
                  <a:lnTo>
                    <a:pt x="262684" y="438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36357" y="4848847"/>
              <a:ext cx="1141095" cy="295275"/>
            </a:xfrm>
            <a:custGeom>
              <a:avLst/>
              <a:gdLst/>
              <a:ahLst/>
              <a:cxnLst/>
              <a:rect l="l" t="t" r="r" b="b"/>
              <a:pathLst>
                <a:path w="1141095" h="295275">
                  <a:moveTo>
                    <a:pt x="8064" y="0"/>
                  </a:moveTo>
                  <a:lnTo>
                    <a:pt x="2639" y="844"/>
                  </a:lnTo>
                  <a:lnTo>
                    <a:pt x="0" y="4953"/>
                  </a:lnTo>
                  <a:lnTo>
                    <a:pt x="599" y="9919"/>
                  </a:lnTo>
                  <a:lnTo>
                    <a:pt x="4889" y="13335"/>
                  </a:lnTo>
                  <a:lnTo>
                    <a:pt x="1019571" y="294651"/>
                  </a:lnTo>
                  <a:lnTo>
                    <a:pt x="1141007" y="294651"/>
                  </a:lnTo>
                  <a:lnTo>
                    <a:pt x="8064" y="0"/>
                  </a:lnTo>
                  <a:close/>
                </a:path>
              </a:pathLst>
            </a:custGeom>
            <a:solidFill>
              <a:srgbClr val="A679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36357" y="4848847"/>
              <a:ext cx="1141095" cy="295275"/>
            </a:xfrm>
            <a:custGeom>
              <a:avLst/>
              <a:gdLst/>
              <a:ahLst/>
              <a:cxnLst/>
              <a:rect l="l" t="t" r="r" b="b"/>
              <a:pathLst>
                <a:path w="1141095" h="295275">
                  <a:moveTo>
                    <a:pt x="8064" y="0"/>
                  </a:moveTo>
                  <a:lnTo>
                    <a:pt x="2639" y="844"/>
                  </a:lnTo>
                  <a:lnTo>
                    <a:pt x="0" y="4953"/>
                  </a:lnTo>
                  <a:lnTo>
                    <a:pt x="599" y="9919"/>
                  </a:lnTo>
                  <a:lnTo>
                    <a:pt x="4889" y="13335"/>
                  </a:lnTo>
                  <a:lnTo>
                    <a:pt x="1019571" y="294651"/>
                  </a:lnTo>
                  <a:lnTo>
                    <a:pt x="1141007" y="294651"/>
                  </a:lnTo>
                  <a:lnTo>
                    <a:pt x="8064" y="0"/>
                  </a:lnTo>
                  <a:close/>
                </a:path>
              </a:pathLst>
            </a:custGeom>
            <a:solidFill>
              <a:srgbClr val="1C1C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02627" y="0"/>
              <a:ext cx="142875" cy="403860"/>
            </a:xfrm>
            <a:custGeom>
              <a:avLst/>
              <a:gdLst/>
              <a:ahLst/>
              <a:cxnLst/>
              <a:rect l="l" t="t" r="r" b="b"/>
              <a:pathLst>
                <a:path w="142875" h="403860">
                  <a:moveTo>
                    <a:pt x="103635" y="0"/>
                  </a:moveTo>
                  <a:lnTo>
                    <a:pt x="0" y="0"/>
                  </a:lnTo>
                  <a:lnTo>
                    <a:pt x="39889" y="357886"/>
                  </a:lnTo>
                  <a:lnTo>
                    <a:pt x="46154" y="377313"/>
                  </a:lnTo>
                  <a:lnTo>
                    <a:pt x="58955" y="392334"/>
                  </a:lnTo>
                  <a:lnTo>
                    <a:pt x="76447" y="401498"/>
                  </a:lnTo>
                  <a:lnTo>
                    <a:pt x="96785" y="403351"/>
                  </a:lnTo>
                  <a:lnTo>
                    <a:pt x="116284" y="397087"/>
                  </a:lnTo>
                  <a:lnTo>
                    <a:pt x="131329" y="384286"/>
                  </a:lnTo>
                  <a:lnTo>
                    <a:pt x="140469" y="366793"/>
                  </a:lnTo>
                  <a:lnTo>
                    <a:pt x="142251" y="346455"/>
                  </a:lnTo>
                  <a:lnTo>
                    <a:pt x="103635" y="0"/>
                  </a:lnTo>
                  <a:close/>
                </a:path>
              </a:pathLst>
            </a:custGeom>
            <a:solidFill>
              <a:srgbClr val="EDEDED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>
            <a:spLocks noGrp="1"/>
          </p:cNvSpPr>
          <p:nvPr>
            <p:ph type="title"/>
          </p:nvPr>
        </p:nvSpPr>
        <p:spPr>
          <a:xfrm>
            <a:off x="2167001" y="1547431"/>
            <a:ext cx="498284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4000" spc="-10" dirty="0" smtClean="0"/>
              <a:t>    </a:t>
            </a:r>
            <a:r>
              <a:rPr sz="4000" u="sng" spc="-10" dirty="0" err="1" smtClean="0"/>
              <a:t>Дв</a:t>
            </a:r>
            <a:r>
              <a:rPr sz="4000" u="heavy" spc="-10" dirty="0" err="1" smtClean="0">
                <a:uFill>
                  <a:solidFill>
                    <a:srgbClr val="000000"/>
                  </a:solidFill>
                </a:uFill>
              </a:rPr>
              <a:t>адцать</a:t>
            </a:r>
            <a:r>
              <a:rPr sz="4000" u="heavy" spc="-355" dirty="0" smtClean="0">
                <a:uFill>
                  <a:solidFill>
                    <a:srgbClr val="000000"/>
                  </a:solidFill>
                </a:uFill>
              </a:rPr>
              <a:t> </a:t>
            </a:r>
            <a:r>
              <a:rPr lang="ru-RU" sz="4000" u="heavy" spc="-15" dirty="0" smtClean="0">
                <a:uFill>
                  <a:solidFill>
                    <a:srgbClr val="000000"/>
                  </a:solidFill>
                </a:uFill>
              </a:rPr>
              <a:t>пятое  </a:t>
            </a:r>
            <a:endParaRPr sz="4000" dirty="0"/>
          </a:p>
        </p:txBody>
      </p:sp>
      <p:grpSp>
        <p:nvGrpSpPr>
          <p:cNvPr id="28" name="object 28"/>
          <p:cNvGrpSpPr/>
          <p:nvPr/>
        </p:nvGrpSpPr>
        <p:grpSpPr>
          <a:xfrm>
            <a:off x="538480" y="0"/>
            <a:ext cx="6979920" cy="5143500"/>
            <a:chOff x="538480" y="0"/>
            <a:chExt cx="6979920" cy="5143500"/>
          </a:xfrm>
        </p:grpSpPr>
        <p:sp>
          <p:nvSpPr>
            <p:cNvPr id="29" name="object 29"/>
            <p:cNvSpPr/>
            <p:nvPr/>
          </p:nvSpPr>
          <p:spPr>
            <a:xfrm>
              <a:off x="538480" y="0"/>
              <a:ext cx="187960" cy="5143500"/>
            </a:xfrm>
            <a:custGeom>
              <a:avLst/>
              <a:gdLst/>
              <a:ahLst/>
              <a:cxnLst/>
              <a:rect l="l" t="t" r="r" b="b"/>
              <a:pathLst>
                <a:path w="187959" h="5143500">
                  <a:moveTo>
                    <a:pt x="20320" y="0"/>
                  </a:moveTo>
                  <a:lnTo>
                    <a:pt x="0" y="0"/>
                  </a:lnTo>
                  <a:lnTo>
                    <a:pt x="0" y="5143500"/>
                  </a:lnTo>
                  <a:lnTo>
                    <a:pt x="20320" y="5143500"/>
                  </a:lnTo>
                  <a:lnTo>
                    <a:pt x="20320" y="0"/>
                  </a:lnTo>
                  <a:close/>
                </a:path>
                <a:path w="187959" h="5143500">
                  <a:moveTo>
                    <a:pt x="187947" y="0"/>
                  </a:moveTo>
                  <a:lnTo>
                    <a:pt x="167640" y="0"/>
                  </a:lnTo>
                  <a:lnTo>
                    <a:pt x="167640" y="5143500"/>
                  </a:lnTo>
                  <a:lnTo>
                    <a:pt x="187947" y="5143500"/>
                  </a:lnTo>
                  <a:lnTo>
                    <a:pt x="18794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18334" y="4429823"/>
              <a:ext cx="2256224" cy="3301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88313" y="418211"/>
              <a:ext cx="930275" cy="607060"/>
            </a:xfrm>
            <a:custGeom>
              <a:avLst/>
              <a:gdLst/>
              <a:ahLst/>
              <a:cxnLst/>
              <a:rect l="l" t="t" r="r" b="b"/>
              <a:pathLst>
                <a:path w="930275" h="607060">
                  <a:moveTo>
                    <a:pt x="649670" y="457326"/>
                  </a:moveTo>
                  <a:lnTo>
                    <a:pt x="635434" y="460158"/>
                  </a:lnTo>
                  <a:lnTo>
                    <a:pt x="625413" y="470360"/>
                  </a:lnTo>
                  <a:lnTo>
                    <a:pt x="622917" y="483919"/>
                  </a:lnTo>
                  <a:lnTo>
                    <a:pt x="631255" y="496824"/>
                  </a:lnTo>
                  <a:lnTo>
                    <a:pt x="675892" y="529286"/>
                  </a:lnTo>
                  <a:lnTo>
                    <a:pt x="722123" y="558022"/>
                  </a:lnTo>
                  <a:lnTo>
                    <a:pt x="770451" y="583209"/>
                  </a:lnTo>
                  <a:lnTo>
                    <a:pt x="821374" y="605027"/>
                  </a:lnTo>
                  <a:lnTo>
                    <a:pt x="827724" y="606805"/>
                  </a:lnTo>
                  <a:lnTo>
                    <a:pt x="836152" y="606530"/>
                  </a:lnTo>
                  <a:lnTo>
                    <a:pt x="843710" y="603361"/>
                  </a:lnTo>
                  <a:lnTo>
                    <a:pt x="849816" y="597501"/>
                  </a:lnTo>
                  <a:lnTo>
                    <a:pt x="853886" y="589152"/>
                  </a:lnTo>
                  <a:lnTo>
                    <a:pt x="854902" y="582040"/>
                  </a:lnTo>
                  <a:lnTo>
                    <a:pt x="857061" y="575183"/>
                  </a:lnTo>
                  <a:lnTo>
                    <a:pt x="859347" y="568198"/>
                  </a:lnTo>
                  <a:lnTo>
                    <a:pt x="863284" y="566292"/>
                  </a:lnTo>
                  <a:lnTo>
                    <a:pt x="867221" y="563244"/>
                  </a:lnTo>
                  <a:lnTo>
                    <a:pt x="870142" y="560069"/>
                  </a:lnTo>
                  <a:lnTo>
                    <a:pt x="876492" y="558546"/>
                  </a:lnTo>
                  <a:lnTo>
                    <a:pt x="883350" y="552323"/>
                  </a:lnTo>
                  <a:lnTo>
                    <a:pt x="885890" y="542925"/>
                  </a:lnTo>
                  <a:lnTo>
                    <a:pt x="890389" y="524254"/>
                  </a:lnTo>
                  <a:lnTo>
                    <a:pt x="893113" y="506333"/>
                  </a:lnTo>
                  <a:lnTo>
                    <a:pt x="893277" y="503681"/>
                  </a:lnTo>
                  <a:lnTo>
                    <a:pt x="771844" y="503681"/>
                  </a:lnTo>
                  <a:lnTo>
                    <a:pt x="758743" y="499770"/>
                  </a:lnTo>
                  <a:lnTo>
                    <a:pt x="745714" y="495538"/>
                  </a:lnTo>
                  <a:lnTo>
                    <a:pt x="719774" y="486537"/>
                  </a:lnTo>
                  <a:lnTo>
                    <a:pt x="656020" y="459231"/>
                  </a:lnTo>
                  <a:lnTo>
                    <a:pt x="653861" y="458215"/>
                  </a:lnTo>
                  <a:lnTo>
                    <a:pt x="651829" y="457708"/>
                  </a:lnTo>
                  <a:lnTo>
                    <a:pt x="649670" y="457326"/>
                  </a:lnTo>
                  <a:close/>
                </a:path>
                <a:path w="930275" h="607060">
                  <a:moveTo>
                    <a:pt x="620448" y="257160"/>
                  </a:moveTo>
                  <a:lnTo>
                    <a:pt x="353393" y="257160"/>
                  </a:lnTo>
                  <a:lnTo>
                    <a:pt x="402969" y="259120"/>
                  </a:lnTo>
                  <a:lnTo>
                    <a:pt x="451677" y="264287"/>
                  </a:lnTo>
                  <a:lnTo>
                    <a:pt x="500443" y="273313"/>
                  </a:lnTo>
                  <a:lnTo>
                    <a:pt x="547387" y="286305"/>
                  </a:lnTo>
                  <a:lnTo>
                    <a:pt x="592070" y="303559"/>
                  </a:lnTo>
                  <a:lnTo>
                    <a:pt x="634049" y="325374"/>
                  </a:lnTo>
                  <a:lnTo>
                    <a:pt x="672921" y="365075"/>
                  </a:lnTo>
                  <a:lnTo>
                    <a:pt x="708328" y="408479"/>
                  </a:lnTo>
                  <a:lnTo>
                    <a:pt x="741045" y="454908"/>
                  </a:lnTo>
                  <a:lnTo>
                    <a:pt x="771844" y="503681"/>
                  </a:lnTo>
                  <a:lnTo>
                    <a:pt x="893277" y="503681"/>
                  </a:lnTo>
                  <a:lnTo>
                    <a:pt x="894195" y="488864"/>
                  </a:lnTo>
                  <a:lnTo>
                    <a:pt x="893764" y="471550"/>
                  </a:lnTo>
                  <a:lnTo>
                    <a:pt x="894274" y="468502"/>
                  </a:lnTo>
                  <a:lnTo>
                    <a:pt x="838519" y="468502"/>
                  </a:lnTo>
                  <a:lnTo>
                    <a:pt x="810787" y="423878"/>
                  </a:lnTo>
                  <a:lnTo>
                    <a:pt x="779690" y="383333"/>
                  </a:lnTo>
                  <a:lnTo>
                    <a:pt x="745460" y="346837"/>
                  </a:lnTo>
                  <a:lnTo>
                    <a:pt x="708330" y="314362"/>
                  </a:lnTo>
                  <a:lnTo>
                    <a:pt x="668533" y="285881"/>
                  </a:lnTo>
                  <a:lnTo>
                    <a:pt x="626302" y="261365"/>
                  </a:lnTo>
                  <a:lnTo>
                    <a:pt x="620448" y="257160"/>
                  </a:lnTo>
                  <a:close/>
                </a:path>
                <a:path w="930275" h="607060">
                  <a:moveTo>
                    <a:pt x="899733" y="291973"/>
                  </a:moveTo>
                  <a:lnTo>
                    <a:pt x="891732" y="295655"/>
                  </a:lnTo>
                  <a:lnTo>
                    <a:pt x="888430" y="306197"/>
                  </a:lnTo>
                  <a:lnTo>
                    <a:pt x="880897" y="328294"/>
                  </a:lnTo>
                  <a:lnTo>
                    <a:pt x="873841" y="350091"/>
                  </a:lnTo>
                  <a:lnTo>
                    <a:pt x="866909" y="372187"/>
                  </a:lnTo>
                  <a:lnTo>
                    <a:pt x="860109" y="394080"/>
                  </a:lnTo>
                  <a:lnTo>
                    <a:pt x="849435" y="396325"/>
                  </a:lnTo>
                  <a:lnTo>
                    <a:pt x="840630" y="402224"/>
                  </a:lnTo>
                  <a:lnTo>
                    <a:pt x="835659" y="411386"/>
                  </a:lnTo>
                  <a:lnTo>
                    <a:pt x="836487" y="423417"/>
                  </a:lnTo>
                  <a:lnTo>
                    <a:pt x="840043" y="432435"/>
                  </a:lnTo>
                  <a:lnTo>
                    <a:pt x="842583" y="440054"/>
                  </a:lnTo>
                  <a:lnTo>
                    <a:pt x="843980" y="447421"/>
                  </a:lnTo>
                  <a:lnTo>
                    <a:pt x="841694" y="454405"/>
                  </a:lnTo>
                  <a:lnTo>
                    <a:pt x="840678" y="461517"/>
                  </a:lnTo>
                  <a:lnTo>
                    <a:pt x="838519" y="468502"/>
                  </a:lnTo>
                  <a:lnTo>
                    <a:pt x="894274" y="468502"/>
                  </a:lnTo>
                  <a:lnTo>
                    <a:pt x="899959" y="434550"/>
                  </a:lnTo>
                  <a:lnTo>
                    <a:pt x="907893" y="398145"/>
                  </a:lnTo>
                  <a:lnTo>
                    <a:pt x="917588" y="362215"/>
                  </a:lnTo>
                  <a:lnTo>
                    <a:pt x="929070" y="326643"/>
                  </a:lnTo>
                  <a:lnTo>
                    <a:pt x="929917" y="314388"/>
                  </a:lnTo>
                  <a:lnTo>
                    <a:pt x="925466" y="304133"/>
                  </a:lnTo>
                  <a:lnTo>
                    <a:pt x="917515" y="296783"/>
                  </a:lnTo>
                  <a:lnTo>
                    <a:pt x="907861" y="293242"/>
                  </a:lnTo>
                  <a:lnTo>
                    <a:pt x="899733" y="291973"/>
                  </a:lnTo>
                  <a:close/>
                </a:path>
                <a:path w="930275" h="607060">
                  <a:moveTo>
                    <a:pt x="224570" y="305053"/>
                  </a:moveTo>
                  <a:lnTo>
                    <a:pt x="35879" y="305053"/>
                  </a:lnTo>
                  <a:lnTo>
                    <a:pt x="41721" y="305942"/>
                  </a:lnTo>
                  <a:lnTo>
                    <a:pt x="43626" y="309752"/>
                  </a:lnTo>
                  <a:lnTo>
                    <a:pt x="46801" y="312674"/>
                  </a:lnTo>
                  <a:lnTo>
                    <a:pt x="51500" y="313309"/>
                  </a:lnTo>
                  <a:lnTo>
                    <a:pt x="162752" y="355853"/>
                  </a:lnTo>
                  <a:lnTo>
                    <a:pt x="172277" y="357250"/>
                  </a:lnTo>
                  <a:lnTo>
                    <a:pt x="177992" y="359283"/>
                  </a:lnTo>
                  <a:lnTo>
                    <a:pt x="184850" y="362585"/>
                  </a:lnTo>
                  <a:lnTo>
                    <a:pt x="191581" y="366013"/>
                  </a:lnTo>
                  <a:lnTo>
                    <a:pt x="193740" y="367029"/>
                  </a:lnTo>
                  <a:lnTo>
                    <a:pt x="195899" y="367664"/>
                  </a:lnTo>
                  <a:lnTo>
                    <a:pt x="197931" y="367918"/>
                  </a:lnTo>
                  <a:lnTo>
                    <a:pt x="211576" y="364996"/>
                  </a:lnTo>
                  <a:lnTo>
                    <a:pt x="220410" y="354631"/>
                  </a:lnTo>
                  <a:lnTo>
                    <a:pt x="222291" y="341004"/>
                  </a:lnTo>
                  <a:lnTo>
                    <a:pt x="215076" y="328294"/>
                  </a:lnTo>
                  <a:lnTo>
                    <a:pt x="223710" y="325520"/>
                  </a:lnTo>
                  <a:lnTo>
                    <a:pt x="228808" y="318293"/>
                  </a:lnTo>
                  <a:lnTo>
                    <a:pt x="228881" y="309685"/>
                  </a:lnTo>
                  <a:lnTo>
                    <a:pt x="224570" y="305053"/>
                  </a:lnTo>
                  <a:close/>
                </a:path>
                <a:path w="930275" h="607060">
                  <a:moveTo>
                    <a:pt x="205043" y="0"/>
                  </a:moveTo>
                  <a:lnTo>
                    <a:pt x="198058" y="2286"/>
                  </a:lnTo>
                  <a:lnTo>
                    <a:pt x="193105" y="9398"/>
                  </a:lnTo>
                  <a:lnTo>
                    <a:pt x="187352" y="17861"/>
                  </a:lnTo>
                  <a:lnTo>
                    <a:pt x="175799" y="35169"/>
                  </a:lnTo>
                  <a:lnTo>
                    <a:pt x="170118" y="43561"/>
                  </a:lnTo>
                  <a:lnTo>
                    <a:pt x="169864" y="44830"/>
                  </a:lnTo>
                  <a:lnTo>
                    <a:pt x="168467" y="45847"/>
                  </a:lnTo>
                  <a:lnTo>
                    <a:pt x="166943" y="48005"/>
                  </a:lnTo>
                  <a:lnTo>
                    <a:pt x="140190" y="87705"/>
                  </a:lnTo>
                  <a:lnTo>
                    <a:pt x="86254" y="167056"/>
                  </a:lnTo>
                  <a:lnTo>
                    <a:pt x="59501" y="206755"/>
                  </a:lnTo>
                  <a:lnTo>
                    <a:pt x="59374" y="208025"/>
                  </a:lnTo>
                  <a:lnTo>
                    <a:pt x="51480" y="217545"/>
                  </a:lnTo>
                  <a:lnTo>
                    <a:pt x="35264" y="236154"/>
                  </a:lnTo>
                  <a:lnTo>
                    <a:pt x="27370" y="245744"/>
                  </a:lnTo>
                  <a:lnTo>
                    <a:pt x="20766" y="249554"/>
                  </a:lnTo>
                  <a:lnTo>
                    <a:pt x="7177" y="259841"/>
                  </a:lnTo>
                  <a:lnTo>
                    <a:pt x="1716" y="263905"/>
                  </a:lnTo>
                  <a:lnTo>
                    <a:pt x="954" y="269748"/>
                  </a:lnTo>
                  <a:lnTo>
                    <a:pt x="2859" y="273685"/>
                  </a:lnTo>
                  <a:lnTo>
                    <a:pt x="0" y="284745"/>
                  </a:lnTo>
                  <a:lnTo>
                    <a:pt x="1795" y="295497"/>
                  </a:lnTo>
                  <a:lnTo>
                    <a:pt x="7806" y="304010"/>
                  </a:lnTo>
                  <a:lnTo>
                    <a:pt x="17591" y="308355"/>
                  </a:lnTo>
                  <a:lnTo>
                    <a:pt x="20766" y="308863"/>
                  </a:lnTo>
                  <a:lnTo>
                    <a:pt x="24322" y="308610"/>
                  </a:lnTo>
                  <a:lnTo>
                    <a:pt x="28259" y="307593"/>
                  </a:lnTo>
                  <a:lnTo>
                    <a:pt x="30672" y="306704"/>
                  </a:lnTo>
                  <a:lnTo>
                    <a:pt x="33212" y="305815"/>
                  </a:lnTo>
                  <a:lnTo>
                    <a:pt x="35879" y="305053"/>
                  </a:lnTo>
                  <a:lnTo>
                    <a:pt x="224570" y="305053"/>
                  </a:lnTo>
                  <a:lnTo>
                    <a:pt x="222442" y="302767"/>
                  </a:lnTo>
                  <a:lnTo>
                    <a:pt x="205366" y="295278"/>
                  </a:lnTo>
                  <a:lnTo>
                    <a:pt x="188327" y="288480"/>
                  </a:lnTo>
                  <a:lnTo>
                    <a:pt x="154878" y="276098"/>
                  </a:lnTo>
                  <a:lnTo>
                    <a:pt x="203692" y="267876"/>
                  </a:lnTo>
                  <a:lnTo>
                    <a:pt x="253331" y="261803"/>
                  </a:lnTo>
                  <a:lnTo>
                    <a:pt x="303373" y="258143"/>
                  </a:lnTo>
                  <a:lnTo>
                    <a:pt x="353393" y="257160"/>
                  </a:lnTo>
                  <a:lnTo>
                    <a:pt x="620448" y="257160"/>
                  </a:lnTo>
                  <a:lnTo>
                    <a:pt x="594034" y="238186"/>
                  </a:lnTo>
                  <a:lnTo>
                    <a:pt x="559135" y="217471"/>
                  </a:lnTo>
                  <a:lnTo>
                    <a:pt x="521592" y="199304"/>
                  </a:lnTo>
                  <a:lnTo>
                    <a:pt x="504397" y="192659"/>
                  </a:lnTo>
                  <a:lnTo>
                    <a:pt x="129351" y="192659"/>
                  </a:lnTo>
                  <a:lnTo>
                    <a:pt x="134881" y="185229"/>
                  </a:lnTo>
                  <a:lnTo>
                    <a:pt x="140352" y="177704"/>
                  </a:lnTo>
                  <a:lnTo>
                    <a:pt x="145657" y="169941"/>
                  </a:lnTo>
                  <a:lnTo>
                    <a:pt x="150687" y="161798"/>
                  </a:lnTo>
                  <a:lnTo>
                    <a:pt x="162964" y="147548"/>
                  </a:lnTo>
                  <a:lnTo>
                    <a:pt x="174134" y="132095"/>
                  </a:lnTo>
                  <a:lnTo>
                    <a:pt x="184280" y="115810"/>
                  </a:lnTo>
                  <a:lnTo>
                    <a:pt x="193486" y="99060"/>
                  </a:lnTo>
                  <a:lnTo>
                    <a:pt x="203086" y="83135"/>
                  </a:lnTo>
                  <a:lnTo>
                    <a:pt x="212663" y="67103"/>
                  </a:lnTo>
                  <a:lnTo>
                    <a:pt x="222240" y="50857"/>
                  </a:lnTo>
                  <a:lnTo>
                    <a:pt x="231840" y="34289"/>
                  </a:lnTo>
                  <a:lnTo>
                    <a:pt x="234064" y="22947"/>
                  </a:lnTo>
                  <a:lnTo>
                    <a:pt x="230205" y="12700"/>
                  </a:lnTo>
                  <a:lnTo>
                    <a:pt x="222178" y="4929"/>
                  </a:lnTo>
                  <a:lnTo>
                    <a:pt x="211901" y="1015"/>
                  </a:lnTo>
                  <a:lnTo>
                    <a:pt x="205043" y="0"/>
                  </a:lnTo>
                  <a:close/>
                </a:path>
                <a:path w="930275" h="607060">
                  <a:moveTo>
                    <a:pt x="337769" y="157261"/>
                  </a:moveTo>
                  <a:lnTo>
                    <a:pt x="284543" y="158048"/>
                  </a:lnTo>
                  <a:lnTo>
                    <a:pt x="231756" y="164292"/>
                  </a:lnTo>
                  <a:lnTo>
                    <a:pt x="179871" y="175869"/>
                  </a:lnTo>
                  <a:lnTo>
                    <a:pt x="129351" y="192659"/>
                  </a:lnTo>
                  <a:lnTo>
                    <a:pt x="504397" y="192659"/>
                  </a:lnTo>
                  <a:lnTo>
                    <a:pt x="459015" y="176714"/>
                  </a:lnTo>
                  <a:lnTo>
                    <a:pt x="413779" y="165891"/>
                  </a:lnTo>
                  <a:lnTo>
                    <a:pt x="337769" y="157261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007186" y="1140862"/>
              <a:ext cx="501446" cy="80979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2560320" y="2139622"/>
            <a:ext cx="4023995" cy="1566454"/>
          </a:xfrm>
          <a:prstGeom prst="rect">
            <a:avLst/>
          </a:prstGeom>
        </p:spPr>
        <p:txBody>
          <a:bodyPr vert="horz" wrap="square" lIns="0" tIns="32448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55"/>
              </a:spcBef>
              <a:tabLst>
                <a:tab pos="881380" algn="l"/>
                <a:tab pos="3997960" algn="l"/>
              </a:tabLst>
            </a:pPr>
            <a:r>
              <a:rPr sz="4000" u="heavy" dirty="0">
                <a:solidFill>
                  <a:srgbClr val="6FB499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4000" b="1" u="heavy" spc="-90" dirty="0">
                <a:solidFill>
                  <a:srgbClr val="6FB499"/>
                </a:solidFill>
                <a:uFill>
                  <a:solidFill>
                    <a:srgbClr val="000000"/>
                  </a:solidFill>
                </a:uFill>
                <a:latin typeface="Trebuchet MS"/>
                <a:cs typeface="Trebuchet MS"/>
              </a:rPr>
              <a:t>февраля.	</a:t>
            </a:r>
            <a:endParaRPr sz="4000" dirty="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1540"/>
              </a:spcBef>
            </a:pPr>
            <a:r>
              <a:rPr sz="2800" dirty="0">
                <a:latin typeface="Arial"/>
                <a:cs typeface="Arial"/>
              </a:rPr>
              <a:t>Классная</a:t>
            </a:r>
            <a:r>
              <a:rPr sz="2800" spc="-5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работа</a:t>
            </a:r>
            <a:r>
              <a:rPr sz="2500" dirty="0">
                <a:latin typeface="Arial"/>
                <a:cs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019" y="79755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4329" y="8889"/>
            <a:ext cx="0" cy="5002530"/>
          </a:xfrm>
          <a:custGeom>
            <a:avLst/>
            <a:gdLst/>
            <a:ahLst/>
            <a:cxnLst/>
            <a:rect l="l" t="t" r="r" b="b"/>
            <a:pathLst>
              <a:path h="5002530">
                <a:moveTo>
                  <a:pt x="0" y="0"/>
                </a:moveTo>
                <a:lnTo>
                  <a:pt x="0" y="5002530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0" y="5080"/>
            <a:ext cx="9144000" cy="5138420"/>
            <a:chOff x="0" y="5080"/>
            <a:chExt cx="9144000" cy="5138420"/>
          </a:xfrm>
        </p:grpSpPr>
        <p:sp>
          <p:nvSpPr>
            <p:cNvPr id="12" name="object 12"/>
            <p:cNvSpPr/>
            <p:nvPr/>
          </p:nvSpPr>
          <p:spPr>
            <a:xfrm>
              <a:off x="417830" y="8890"/>
              <a:ext cx="0" cy="5002530"/>
            </a:xfrm>
            <a:custGeom>
              <a:avLst/>
              <a:gdLst/>
              <a:ahLst/>
              <a:cxnLst/>
              <a:rect l="l" t="t" r="r" b="b"/>
              <a:pathLst>
                <a:path h="5002530">
                  <a:moveTo>
                    <a:pt x="0" y="0"/>
                  </a:moveTo>
                  <a:lnTo>
                    <a:pt x="0" y="5002530"/>
                  </a:lnTo>
                </a:path>
              </a:pathLst>
            </a:custGeom>
            <a:ln w="7619">
              <a:solidFill>
                <a:srgbClr val="6C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5939"/>
              <a:ext cx="9144000" cy="10160"/>
            </a:xfrm>
            <a:custGeom>
              <a:avLst/>
              <a:gdLst/>
              <a:ahLst/>
              <a:cxnLst/>
              <a:rect l="l" t="t" r="r" b="b"/>
              <a:pathLst>
                <a:path w="9144000" h="10159">
                  <a:moveTo>
                    <a:pt x="0" y="0"/>
                  </a:moveTo>
                  <a:lnTo>
                    <a:pt x="0" y="10159"/>
                  </a:lnTo>
                  <a:lnTo>
                    <a:pt x="9143999" y="10159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5011420"/>
              <a:ext cx="9144000" cy="132080"/>
            </a:xfrm>
            <a:custGeom>
              <a:avLst/>
              <a:gdLst/>
              <a:ahLst/>
              <a:cxnLst/>
              <a:rect l="l" t="t" r="r" b="b"/>
              <a:pathLst>
                <a:path w="9144000" h="132079">
                  <a:moveTo>
                    <a:pt x="9143999" y="0"/>
                  </a:moveTo>
                  <a:lnTo>
                    <a:pt x="0" y="0"/>
                  </a:lnTo>
                  <a:lnTo>
                    <a:pt x="0" y="132078"/>
                  </a:lnTo>
                  <a:lnTo>
                    <a:pt x="9143999" y="132078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2015235" y="518477"/>
            <a:ext cx="8547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254" dirty="0"/>
              <a:t>01</a:t>
            </a:r>
            <a:endParaRPr sz="6000" dirty="0"/>
          </a:p>
        </p:txBody>
      </p:sp>
      <p:grpSp>
        <p:nvGrpSpPr>
          <p:cNvPr id="16" name="object 16"/>
          <p:cNvGrpSpPr/>
          <p:nvPr/>
        </p:nvGrpSpPr>
        <p:grpSpPr>
          <a:xfrm>
            <a:off x="3594822" y="488823"/>
            <a:ext cx="5319395" cy="4655185"/>
            <a:chOff x="3594822" y="488823"/>
            <a:chExt cx="5319395" cy="4655185"/>
          </a:xfrm>
        </p:grpSpPr>
        <p:sp>
          <p:nvSpPr>
            <p:cNvPr id="17" name="object 17"/>
            <p:cNvSpPr/>
            <p:nvPr/>
          </p:nvSpPr>
          <p:spPr>
            <a:xfrm>
              <a:off x="5986145" y="488823"/>
              <a:ext cx="2927604" cy="26137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69587" y="3924078"/>
              <a:ext cx="1069340" cy="533400"/>
            </a:xfrm>
            <a:custGeom>
              <a:avLst/>
              <a:gdLst/>
              <a:ahLst/>
              <a:cxnLst/>
              <a:rect l="l" t="t" r="r" b="b"/>
              <a:pathLst>
                <a:path w="1069339" h="533400">
                  <a:moveTo>
                    <a:pt x="31204" y="0"/>
                  </a:moveTo>
                  <a:lnTo>
                    <a:pt x="1524" y="29812"/>
                  </a:lnTo>
                  <a:lnTo>
                    <a:pt x="0" y="41572"/>
                  </a:lnTo>
                  <a:lnTo>
                    <a:pt x="5048" y="51360"/>
                  </a:lnTo>
                  <a:lnTo>
                    <a:pt x="44196" y="76053"/>
                  </a:lnTo>
                  <a:lnTo>
                    <a:pt x="84232" y="84862"/>
                  </a:lnTo>
                  <a:lnTo>
                    <a:pt x="90638" y="84217"/>
                  </a:lnTo>
                  <a:lnTo>
                    <a:pt x="111958" y="50534"/>
                  </a:lnTo>
                  <a:lnTo>
                    <a:pt x="106045" y="35705"/>
                  </a:lnTo>
                  <a:lnTo>
                    <a:pt x="69596" y="8908"/>
                  </a:lnTo>
                  <a:lnTo>
                    <a:pt x="31204" y="0"/>
                  </a:lnTo>
                  <a:close/>
                </a:path>
                <a:path w="1069339" h="533400">
                  <a:moveTo>
                    <a:pt x="1060196" y="374274"/>
                  </a:moveTo>
                  <a:lnTo>
                    <a:pt x="1034414" y="405668"/>
                  </a:lnTo>
                  <a:lnTo>
                    <a:pt x="1015618" y="452163"/>
                  </a:lnTo>
                  <a:lnTo>
                    <a:pt x="1013587" y="456303"/>
                  </a:lnTo>
                  <a:lnTo>
                    <a:pt x="1011936" y="460139"/>
                  </a:lnTo>
                  <a:lnTo>
                    <a:pt x="1000702" y="489393"/>
                  </a:lnTo>
                  <a:lnTo>
                    <a:pt x="995029" y="511205"/>
                  </a:lnTo>
                  <a:lnTo>
                    <a:pt x="994951" y="525579"/>
                  </a:lnTo>
                  <a:lnTo>
                    <a:pt x="1000505" y="532516"/>
                  </a:lnTo>
                  <a:lnTo>
                    <a:pt x="1000887" y="532694"/>
                  </a:lnTo>
                  <a:lnTo>
                    <a:pt x="1001395" y="532834"/>
                  </a:lnTo>
                  <a:lnTo>
                    <a:pt x="1001902" y="532922"/>
                  </a:lnTo>
                  <a:lnTo>
                    <a:pt x="1010209" y="530208"/>
                  </a:lnTo>
                  <a:lnTo>
                    <a:pt x="1019301" y="518921"/>
                  </a:lnTo>
                  <a:lnTo>
                    <a:pt x="1029156" y="499061"/>
                  </a:lnTo>
                  <a:lnTo>
                    <a:pt x="1039749" y="470629"/>
                  </a:lnTo>
                  <a:lnTo>
                    <a:pt x="1041400" y="466806"/>
                  </a:lnTo>
                  <a:lnTo>
                    <a:pt x="1043051" y="462577"/>
                  </a:lnTo>
                  <a:lnTo>
                    <a:pt x="1044321" y="458272"/>
                  </a:lnTo>
                  <a:lnTo>
                    <a:pt x="1049837" y="446591"/>
                  </a:lnTo>
                  <a:lnTo>
                    <a:pt x="1067474" y="398070"/>
                  </a:lnTo>
                  <a:lnTo>
                    <a:pt x="1069086" y="385896"/>
                  </a:lnTo>
                  <a:lnTo>
                    <a:pt x="1067268" y="378040"/>
                  </a:lnTo>
                  <a:lnTo>
                    <a:pt x="1061974" y="374490"/>
                  </a:lnTo>
                  <a:lnTo>
                    <a:pt x="1060830" y="374312"/>
                  </a:lnTo>
                  <a:lnTo>
                    <a:pt x="1060196" y="374274"/>
                  </a:lnTo>
                  <a:close/>
                </a:path>
              </a:pathLst>
            </a:custGeom>
            <a:solidFill>
              <a:srgbClr val="4797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98721" y="3844544"/>
              <a:ext cx="3218180" cy="1299210"/>
            </a:xfrm>
            <a:custGeom>
              <a:avLst/>
              <a:gdLst/>
              <a:ahLst/>
              <a:cxnLst/>
              <a:rect l="l" t="t" r="r" b="b"/>
              <a:pathLst>
                <a:path w="3218179" h="1299210">
                  <a:moveTo>
                    <a:pt x="1169951" y="457238"/>
                  </a:moveTo>
                  <a:lnTo>
                    <a:pt x="1131569" y="457238"/>
                  </a:lnTo>
                  <a:lnTo>
                    <a:pt x="1133220" y="457555"/>
                  </a:lnTo>
                  <a:lnTo>
                    <a:pt x="1136050" y="461191"/>
                  </a:lnTo>
                  <a:lnTo>
                    <a:pt x="1126728" y="503182"/>
                  </a:lnTo>
                  <a:lnTo>
                    <a:pt x="1112012" y="536778"/>
                  </a:lnTo>
                  <a:lnTo>
                    <a:pt x="1110361" y="540994"/>
                  </a:lnTo>
                  <a:lnTo>
                    <a:pt x="1109217" y="544906"/>
                  </a:lnTo>
                  <a:lnTo>
                    <a:pt x="1107186" y="548652"/>
                  </a:lnTo>
                  <a:lnTo>
                    <a:pt x="1105662" y="552081"/>
                  </a:lnTo>
                  <a:lnTo>
                    <a:pt x="1130807" y="561225"/>
                  </a:lnTo>
                  <a:lnTo>
                    <a:pt x="1169951" y="457238"/>
                  </a:lnTo>
                  <a:close/>
                </a:path>
                <a:path w="3218179" h="1299210">
                  <a:moveTo>
                    <a:pt x="50545" y="0"/>
                  </a:moveTo>
                  <a:lnTo>
                    <a:pt x="0" y="133527"/>
                  </a:lnTo>
                  <a:lnTo>
                    <a:pt x="1084579" y="543725"/>
                  </a:lnTo>
                  <a:lnTo>
                    <a:pt x="1089532" y="533120"/>
                  </a:lnTo>
                  <a:lnTo>
                    <a:pt x="1091564" y="528929"/>
                  </a:lnTo>
                  <a:lnTo>
                    <a:pt x="1106745" y="490067"/>
                  </a:lnTo>
                  <a:lnTo>
                    <a:pt x="1130680" y="457479"/>
                  </a:lnTo>
                  <a:lnTo>
                    <a:pt x="1131569" y="457238"/>
                  </a:lnTo>
                  <a:lnTo>
                    <a:pt x="1169951" y="457238"/>
                  </a:lnTo>
                  <a:lnTo>
                    <a:pt x="1181100" y="427621"/>
                  </a:lnTo>
                  <a:lnTo>
                    <a:pt x="476551" y="161132"/>
                  </a:lnTo>
                  <a:lnTo>
                    <a:pt x="154685" y="161132"/>
                  </a:lnTo>
                  <a:lnTo>
                    <a:pt x="147824" y="160849"/>
                  </a:lnTo>
                  <a:lnTo>
                    <a:pt x="100034" y="145251"/>
                  </a:lnTo>
                  <a:lnTo>
                    <a:pt x="74549" y="121831"/>
                  </a:lnTo>
                  <a:lnTo>
                    <a:pt x="76707" y="104406"/>
                  </a:lnTo>
                  <a:lnTo>
                    <a:pt x="76834" y="103606"/>
                  </a:lnTo>
                  <a:lnTo>
                    <a:pt x="82923" y="92794"/>
                  </a:lnTo>
                  <a:lnTo>
                    <a:pt x="91535" y="85915"/>
                  </a:lnTo>
                  <a:lnTo>
                    <a:pt x="102766" y="82989"/>
                  </a:lnTo>
                  <a:lnTo>
                    <a:pt x="269955" y="82989"/>
                  </a:lnTo>
                  <a:lnTo>
                    <a:pt x="50545" y="0"/>
                  </a:lnTo>
                  <a:close/>
                </a:path>
                <a:path w="3218179" h="1299210">
                  <a:moveTo>
                    <a:pt x="269955" y="82989"/>
                  </a:moveTo>
                  <a:lnTo>
                    <a:pt x="102766" y="82989"/>
                  </a:lnTo>
                  <a:lnTo>
                    <a:pt x="116712" y="84035"/>
                  </a:lnTo>
                  <a:lnTo>
                    <a:pt x="121284" y="84937"/>
                  </a:lnTo>
                  <a:lnTo>
                    <a:pt x="126111" y="86321"/>
                  </a:lnTo>
                  <a:lnTo>
                    <a:pt x="131444" y="88290"/>
                  </a:lnTo>
                  <a:lnTo>
                    <a:pt x="133603" y="89573"/>
                  </a:lnTo>
                  <a:lnTo>
                    <a:pt x="136398" y="90525"/>
                  </a:lnTo>
                  <a:lnTo>
                    <a:pt x="138937" y="91871"/>
                  </a:lnTo>
                  <a:lnTo>
                    <a:pt x="160184" y="103794"/>
                  </a:lnTo>
                  <a:lnTo>
                    <a:pt x="173656" y="116557"/>
                  </a:lnTo>
                  <a:lnTo>
                    <a:pt x="179389" y="130201"/>
                  </a:lnTo>
                  <a:lnTo>
                    <a:pt x="177418" y="144767"/>
                  </a:lnTo>
                  <a:lnTo>
                    <a:pt x="154685" y="161132"/>
                  </a:lnTo>
                  <a:lnTo>
                    <a:pt x="476551" y="161132"/>
                  </a:lnTo>
                  <a:lnTo>
                    <a:pt x="269955" y="82989"/>
                  </a:lnTo>
                  <a:close/>
                </a:path>
                <a:path w="3218179" h="1299210">
                  <a:moveTo>
                    <a:pt x="1239774" y="466661"/>
                  </a:moveTo>
                  <a:lnTo>
                    <a:pt x="1194434" y="585520"/>
                  </a:lnTo>
                  <a:lnTo>
                    <a:pt x="3080179" y="1298954"/>
                  </a:lnTo>
                  <a:lnTo>
                    <a:pt x="3185740" y="1298954"/>
                  </a:lnTo>
                  <a:lnTo>
                    <a:pt x="3217672" y="1215014"/>
                  </a:lnTo>
                  <a:lnTo>
                    <a:pt x="1239774" y="466661"/>
                  </a:lnTo>
                  <a:close/>
                </a:path>
              </a:pathLst>
            </a:custGeom>
            <a:solidFill>
              <a:srgbClr val="286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86961" y="3926852"/>
              <a:ext cx="122427" cy="1614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16425" y="3821176"/>
              <a:ext cx="330835" cy="154940"/>
            </a:xfrm>
            <a:custGeom>
              <a:avLst/>
              <a:gdLst/>
              <a:ahLst/>
              <a:cxnLst/>
              <a:rect l="l" t="t" r="r" b="b"/>
              <a:pathLst>
                <a:path w="330835" h="154939">
                  <a:moveTo>
                    <a:pt x="187451" y="24257"/>
                  </a:moveTo>
                  <a:lnTo>
                    <a:pt x="180975" y="25908"/>
                  </a:lnTo>
                  <a:lnTo>
                    <a:pt x="174371" y="29971"/>
                  </a:lnTo>
                  <a:lnTo>
                    <a:pt x="169799" y="32004"/>
                  </a:lnTo>
                  <a:lnTo>
                    <a:pt x="165862" y="34925"/>
                  </a:lnTo>
                  <a:lnTo>
                    <a:pt x="162687" y="38481"/>
                  </a:lnTo>
                  <a:lnTo>
                    <a:pt x="330580" y="102108"/>
                  </a:lnTo>
                  <a:lnTo>
                    <a:pt x="330708" y="97167"/>
                  </a:lnTo>
                  <a:lnTo>
                    <a:pt x="329564" y="92392"/>
                  </a:lnTo>
                  <a:lnTo>
                    <a:pt x="327533" y="87807"/>
                  </a:lnTo>
                  <a:lnTo>
                    <a:pt x="325247" y="80721"/>
                  </a:lnTo>
                  <a:lnTo>
                    <a:pt x="291338" y="57391"/>
                  </a:lnTo>
                  <a:lnTo>
                    <a:pt x="214629" y="28321"/>
                  </a:lnTo>
                  <a:lnTo>
                    <a:pt x="196723" y="24384"/>
                  </a:lnTo>
                  <a:lnTo>
                    <a:pt x="194183" y="24384"/>
                  </a:lnTo>
                  <a:lnTo>
                    <a:pt x="187451" y="24257"/>
                  </a:lnTo>
                  <a:close/>
                </a:path>
                <a:path w="330835" h="154939">
                  <a:moveTo>
                    <a:pt x="61213" y="0"/>
                  </a:moveTo>
                  <a:lnTo>
                    <a:pt x="43094" y="29946"/>
                  </a:lnTo>
                  <a:lnTo>
                    <a:pt x="26844" y="60236"/>
                  </a:lnTo>
                  <a:lnTo>
                    <a:pt x="12475" y="90982"/>
                  </a:lnTo>
                  <a:lnTo>
                    <a:pt x="0" y="122301"/>
                  </a:lnTo>
                  <a:lnTo>
                    <a:pt x="86867" y="154901"/>
                  </a:lnTo>
                  <a:lnTo>
                    <a:pt x="134874" y="27940"/>
                  </a:lnTo>
                  <a:lnTo>
                    <a:pt x="61213" y="0"/>
                  </a:lnTo>
                  <a:close/>
                </a:path>
              </a:pathLst>
            </a:custGeom>
            <a:solidFill>
              <a:srgbClr val="2940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38294" y="3801490"/>
              <a:ext cx="843280" cy="337820"/>
            </a:xfrm>
            <a:custGeom>
              <a:avLst/>
              <a:gdLst/>
              <a:ahLst/>
              <a:cxnLst/>
              <a:rect l="l" t="t" r="r" b="b"/>
              <a:pathLst>
                <a:path w="843279" h="337820">
                  <a:moveTo>
                    <a:pt x="106889" y="42926"/>
                  </a:moveTo>
                  <a:lnTo>
                    <a:pt x="72897" y="42926"/>
                  </a:lnTo>
                  <a:lnTo>
                    <a:pt x="735202" y="293243"/>
                  </a:lnTo>
                  <a:lnTo>
                    <a:pt x="745902" y="307559"/>
                  </a:lnTo>
                  <a:lnTo>
                    <a:pt x="776477" y="332143"/>
                  </a:lnTo>
                  <a:lnTo>
                    <a:pt x="798528" y="337439"/>
                  </a:lnTo>
                  <a:lnTo>
                    <a:pt x="805465" y="337273"/>
                  </a:lnTo>
                  <a:lnTo>
                    <a:pt x="836455" y="309918"/>
                  </a:lnTo>
                  <a:lnTo>
                    <a:pt x="806576" y="309918"/>
                  </a:lnTo>
                  <a:lnTo>
                    <a:pt x="805052" y="309702"/>
                  </a:lnTo>
                  <a:lnTo>
                    <a:pt x="778890" y="301053"/>
                  </a:lnTo>
                  <a:lnTo>
                    <a:pt x="212089" y="85915"/>
                  </a:lnTo>
                  <a:lnTo>
                    <a:pt x="132270" y="53617"/>
                  </a:lnTo>
                  <a:lnTo>
                    <a:pt x="106889" y="42926"/>
                  </a:lnTo>
                  <a:close/>
                </a:path>
                <a:path w="843279" h="337820">
                  <a:moveTo>
                    <a:pt x="136703" y="28194"/>
                  </a:moveTo>
                  <a:lnTo>
                    <a:pt x="88645" y="28194"/>
                  </a:lnTo>
                  <a:lnTo>
                    <a:pt x="89915" y="28448"/>
                  </a:lnTo>
                  <a:lnTo>
                    <a:pt x="90296" y="28575"/>
                  </a:lnTo>
                  <a:lnTo>
                    <a:pt x="91439" y="29210"/>
                  </a:lnTo>
                  <a:lnTo>
                    <a:pt x="92709" y="30607"/>
                  </a:lnTo>
                  <a:lnTo>
                    <a:pt x="217042" y="73634"/>
                  </a:lnTo>
                  <a:lnTo>
                    <a:pt x="807465" y="297205"/>
                  </a:lnTo>
                  <a:lnTo>
                    <a:pt x="812164" y="305168"/>
                  </a:lnTo>
                  <a:lnTo>
                    <a:pt x="811148" y="308317"/>
                  </a:lnTo>
                  <a:lnTo>
                    <a:pt x="809243" y="309600"/>
                  </a:lnTo>
                  <a:lnTo>
                    <a:pt x="806576" y="309918"/>
                  </a:lnTo>
                  <a:lnTo>
                    <a:pt x="836455" y="309918"/>
                  </a:lnTo>
                  <a:lnTo>
                    <a:pt x="837408" y="308248"/>
                  </a:lnTo>
                  <a:lnTo>
                    <a:pt x="843279" y="294779"/>
                  </a:lnTo>
                  <a:lnTo>
                    <a:pt x="136703" y="28194"/>
                  </a:lnTo>
                  <a:close/>
                </a:path>
                <a:path w="843279" h="337820">
                  <a:moveTo>
                    <a:pt x="61975" y="0"/>
                  </a:moveTo>
                  <a:lnTo>
                    <a:pt x="44291" y="5401"/>
                  </a:lnTo>
                  <a:lnTo>
                    <a:pt x="28035" y="15684"/>
                  </a:lnTo>
                  <a:lnTo>
                    <a:pt x="13255" y="30825"/>
                  </a:lnTo>
                  <a:lnTo>
                    <a:pt x="0" y="50800"/>
                  </a:lnTo>
                  <a:lnTo>
                    <a:pt x="44703" y="67564"/>
                  </a:lnTo>
                  <a:lnTo>
                    <a:pt x="49127" y="57481"/>
                  </a:lnTo>
                  <a:lnTo>
                    <a:pt x="55324" y="50053"/>
                  </a:lnTo>
                  <a:lnTo>
                    <a:pt x="63259" y="45221"/>
                  </a:lnTo>
                  <a:lnTo>
                    <a:pt x="72897" y="42926"/>
                  </a:lnTo>
                  <a:lnTo>
                    <a:pt x="106889" y="42926"/>
                  </a:lnTo>
                  <a:lnTo>
                    <a:pt x="105219" y="42222"/>
                  </a:lnTo>
                  <a:lnTo>
                    <a:pt x="87314" y="34290"/>
                  </a:lnTo>
                  <a:lnTo>
                    <a:pt x="86232" y="34290"/>
                  </a:lnTo>
                  <a:lnTo>
                    <a:pt x="85851" y="34163"/>
                  </a:lnTo>
                  <a:lnTo>
                    <a:pt x="86105" y="33274"/>
                  </a:lnTo>
                  <a:lnTo>
                    <a:pt x="87065" y="30607"/>
                  </a:lnTo>
                  <a:lnTo>
                    <a:pt x="87756" y="28829"/>
                  </a:lnTo>
                  <a:lnTo>
                    <a:pt x="88645" y="28194"/>
                  </a:lnTo>
                  <a:lnTo>
                    <a:pt x="136703" y="28194"/>
                  </a:lnTo>
                  <a:lnTo>
                    <a:pt x="61975" y="0"/>
                  </a:lnTo>
                  <a:close/>
                </a:path>
                <a:path w="843279" h="337820">
                  <a:moveTo>
                    <a:pt x="86740" y="34036"/>
                  </a:moveTo>
                  <a:lnTo>
                    <a:pt x="86486" y="34163"/>
                  </a:lnTo>
                  <a:lnTo>
                    <a:pt x="86359" y="34290"/>
                  </a:lnTo>
                  <a:lnTo>
                    <a:pt x="87314" y="34290"/>
                  </a:lnTo>
                  <a:lnTo>
                    <a:pt x="86740" y="34036"/>
                  </a:lnTo>
                  <a:close/>
                </a:path>
              </a:pathLst>
            </a:custGeom>
            <a:solidFill>
              <a:srgbClr val="B6B6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24146" y="3829684"/>
              <a:ext cx="726440" cy="281940"/>
            </a:xfrm>
            <a:custGeom>
              <a:avLst/>
              <a:gdLst/>
              <a:ahLst/>
              <a:cxnLst/>
              <a:rect l="l" t="t" r="r" b="b"/>
              <a:pathLst>
                <a:path w="726439" h="281939">
                  <a:moveTo>
                    <a:pt x="2793" y="0"/>
                  </a:moveTo>
                  <a:lnTo>
                    <a:pt x="1904" y="634"/>
                  </a:lnTo>
                  <a:lnTo>
                    <a:pt x="0" y="5968"/>
                  </a:lnTo>
                  <a:lnTo>
                    <a:pt x="507" y="6095"/>
                  </a:lnTo>
                  <a:lnTo>
                    <a:pt x="888" y="5841"/>
                  </a:lnTo>
                  <a:lnTo>
                    <a:pt x="19367" y="14028"/>
                  </a:lnTo>
                  <a:lnTo>
                    <a:pt x="82041" y="39992"/>
                  </a:lnTo>
                  <a:lnTo>
                    <a:pt x="126237" y="57708"/>
                  </a:lnTo>
                  <a:lnTo>
                    <a:pt x="701327" y="276090"/>
                  </a:lnTo>
                  <a:lnTo>
                    <a:pt x="720725" y="281724"/>
                  </a:lnTo>
                  <a:lnTo>
                    <a:pt x="723391" y="281406"/>
                  </a:lnTo>
                  <a:lnTo>
                    <a:pt x="725296" y="280123"/>
                  </a:lnTo>
                  <a:lnTo>
                    <a:pt x="726313" y="276974"/>
                  </a:lnTo>
                  <a:lnTo>
                    <a:pt x="721613" y="269011"/>
                  </a:lnTo>
                  <a:lnTo>
                    <a:pt x="131190" y="45440"/>
                  </a:lnTo>
                  <a:lnTo>
                    <a:pt x="6857" y="2412"/>
                  </a:lnTo>
                  <a:lnTo>
                    <a:pt x="5587" y="1015"/>
                  </a:lnTo>
                  <a:lnTo>
                    <a:pt x="4063" y="253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456049" y="3971544"/>
              <a:ext cx="3143250" cy="1172210"/>
            </a:xfrm>
            <a:custGeom>
              <a:avLst/>
              <a:gdLst/>
              <a:ahLst/>
              <a:cxnLst/>
              <a:rect l="l" t="t" r="r" b="b"/>
              <a:pathLst>
                <a:path w="3143250" h="1172210">
                  <a:moveTo>
                    <a:pt x="1452811" y="532625"/>
                  </a:moveTo>
                  <a:lnTo>
                    <a:pt x="1136141" y="532625"/>
                  </a:lnTo>
                  <a:lnTo>
                    <a:pt x="2826721" y="1171954"/>
                  </a:lnTo>
                  <a:lnTo>
                    <a:pt x="3142785" y="1171954"/>
                  </a:lnTo>
                  <a:lnTo>
                    <a:pt x="1452811" y="532625"/>
                  </a:lnTo>
                  <a:close/>
                </a:path>
                <a:path w="3143250" h="1172210">
                  <a:moveTo>
                    <a:pt x="45212" y="0"/>
                  </a:moveTo>
                  <a:lnTo>
                    <a:pt x="0" y="118808"/>
                  </a:lnTo>
                  <a:lnTo>
                    <a:pt x="1130935" y="546493"/>
                  </a:lnTo>
                  <a:lnTo>
                    <a:pt x="1136141" y="532625"/>
                  </a:lnTo>
                  <a:lnTo>
                    <a:pt x="1452811" y="532625"/>
                  </a:lnTo>
                  <a:lnTo>
                    <a:pt x="1319233" y="482091"/>
                  </a:lnTo>
                  <a:lnTo>
                    <a:pt x="1116964" y="482091"/>
                  </a:lnTo>
                  <a:lnTo>
                    <a:pt x="1115822" y="481850"/>
                  </a:lnTo>
                  <a:lnTo>
                    <a:pt x="1115440" y="481736"/>
                  </a:lnTo>
                  <a:lnTo>
                    <a:pt x="1115187" y="481545"/>
                  </a:lnTo>
                  <a:lnTo>
                    <a:pt x="1113916" y="481304"/>
                  </a:lnTo>
                  <a:lnTo>
                    <a:pt x="1112901" y="480275"/>
                  </a:lnTo>
                  <a:lnTo>
                    <a:pt x="1112392" y="478916"/>
                  </a:lnTo>
                  <a:lnTo>
                    <a:pt x="1111325" y="472102"/>
                  </a:lnTo>
                  <a:lnTo>
                    <a:pt x="1112805" y="460025"/>
                  </a:lnTo>
                  <a:lnTo>
                    <a:pt x="1118143" y="441090"/>
                  </a:lnTo>
                  <a:lnTo>
                    <a:pt x="1128649" y="413702"/>
                  </a:lnTo>
                  <a:lnTo>
                    <a:pt x="1130046" y="410667"/>
                  </a:lnTo>
                  <a:lnTo>
                    <a:pt x="45212" y="0"/>
                  </a:lnTo>
                  <a:close/>
                </a:path>
                <a:path w="3143250" h="1172210">
                  <a:moveTo>
                    <a:pt x="1150874" y="418541"/>
                  </a:moveTo>
                  <a:lnTo>
                    <a:pt x="1131315" y="467193"/>
                  </a:lnTo>
                  <a:lnTo>
                    <a:pt x="1116964" y="482091"/>
                  </a:lnTo>
                  <a:lnTo>
                    <a:pt x="1319233" y="482091"/>
                  </a:lnTo>
                  <a:lnTo>
                    <a:pt x="1246251" y="454482"/>
                  </a:lnTo>
                  <a:lnTo>
                    <a:pt x="1257281" y="425462"/>
                  </a:lnTo>
                  <a:lnTo>
                    <a:pt x="1169035" y="425462"/>
                  </a:lnTo>
                  <a:lnTo>
                    <a:pt x="1150874" y="418541"/>
                  </a:lnTo>
                  <a:close/>
                </a:path>
                <a:path w="3143250" h="1172210">
                  <a:moveTo>
                    <a:pt x="1211706" y="313181"/>
                  </a:moveTo>
                  <a:lnTo>
                    <a:pt x="1169035" y="425462"/>
                  </a:lnTo>
                  <a:lnTo>
                    <a:pt x="1257281" y="425462"/>
                  </a:lnTo>
                  <a:lnTo>
                    <a:pt x="1288923" y="342214"/>
                  </a:lnTo>
                  <a:lnTo>
                    <a:pt x="1211706" y="313181"/>
                  </a:lnTo>
                  <a:close/>
                </a:path>
              </a:pathLst>
            </a:custGeom>
            <a:solidFill>
              <a:srgbClr val="1D5C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77944" y="3797300"/>
              <a:ext cx="3342640" cy="1346200"/>
            </a:xfrm>
            <a:custGeom>
              <a:avLst/>
              <a:gdLst/>
              <a:ahLst/>
              <a:cxnLst/>
              <a:rect l="l" t="t" r="r" b="b"/>
              <a:pathLst>
                <a:path w="3342640" h="1346200">
                  <a:moveTo>
                    <a:pt x="1111758" y="304800"/>
                  </a:moveTo>
                  <a:lnTo>
                    <a:pt x="1111504" y="304800"/>
                  </a:lnTo>
                  <a:lnTo>
                    <a:pt x="1107694" y="292100"/>
                  </a:lnTo>
                  <a:lnTo>
                    <a:pt x="1106424" y="292100"/>
                  </a:lnTo>
                  <a:lnTo>
                    <a:pt x="910844" y="228600"/>
                  </a:lnTo>
                  <a:lnTo>
                    <a:pt x="519430" y="76200"/>
                  </a:lnTo>
                  <a:lnTo>
                    <a:pt x="470776" y="63500"/>
                  </a:lnTo>
                  <a:lnTo>
                    <a:pt x="422122" y="38100"/>
                  </a:lnTo>
                  <a:lnTo>
                    <a:pt x="373634" y="25400"/>
                  </a:lnTo>
                  <a:lnTo>
                    <a:pt x="325501" y="0"/>
                  </a:lnTo>
                  <a:lnTo>
                    <a:pt x="313690" y="0"/>
                  </a:lnTo>
                  <a:lnTo>
                    <a:pt x="306832" y="12700"/>
                  </a:lnTo>
                  <a:lnTo>
                    <a:pt x="294132" y="12700"/>
                  </a:lnTo>
                  <a:lnTo>
                    <a:pt x="288290" y="25400"/>
                  </a:lnTo>
                  <a:lnTo>
                    <a:pt x="277368" y="25400"/>
                  </a:lnTo>
                  <a:lnTo>
                    <a:pt x="266954" y="38100"/>
                  </a:lnTo>
                  <a:lnTo>
                    <a:pt x="263271" y="50800"/>
                  </a:lnTo>
                  <a:lnTo>
                    <a:pt x="228600" y="50800"/>
                  </a:lnTo>
                  <a:lnTo>
                    <a:pt x="236093" y="63500"/>
                  </a:lnTo>
                  <a:lnTo>
                    <a:pt x="257048" y="63500"/>
                  </a:lnTo>
                  <a:lnTo>
                    <a:pt x="257810" y="76200"/>
                  </a:lnTo>
                  <a:lnTo>
                    <a:pt x="266573" y="76200"/>
                  </a:lnTo>
                  <a:lnTo>
                    <a:pt x="267462" y="63500"/>
                  </a:lnTo>
                  <a:lnTo>
                    <a:pt x="269494" y="63500"/>
                  </a:lnTo>
                  <a:lnTo>
                    <a:pt x="272288" y="50800"/>
                  </a:lnTo>
                  <a:lnTo>
                    <a:pt x="275971" y="50800"/>
                  </a:lnTo>
                  <a:lnTo>
                    <a:pt x="279527" y="38100"/>
                  </a:lnTo>
                  <a:lnTo>
                    <a:pt x="288544" y="38100"/>
                  </a:lnTo>
                  <a:lnTo>
                    <a:pt x="293243" y="25400"/>
                  </a:lnTo>
                  <a:lnTo>
                    <a:pt x="311023" y="25400"/>
                  </a:lnTo>
                  <a:lnTo>
                    <a:pt x="317500" y="12700"/>
                  </a:lnTo>
                  <a:lnTo>
                    <a:pt x="323850" y="25400"/>
                  </a:lnTo>
                  <a:lnTo>
                    <a:pt x="319405" y="12700"/>
                  </a:lnTo>
                  <a:lnTo>
                    <a:pt x="368808" y="38100"/>
                  </a:lnTo>
                  <a:lnTo>
                    <a:pt x="417906" y="50800"/>
                  </a:lnTo>
                  <a:lnTo>
                    <a:pt x="466826" y="76200"/>
                  </a:lnTo>
                  <a:lnTo>
                    <a:pt x="515747" y="88900"/>
                  </a:lnTo>
                  <a:lnTo>
                    <a:pt x="905764" y="241300"/>
                  </a:lnTo>
                  <a:lnTo>
                    <a:pt x="1093216" y="304800"/>
                  </a:lnTo>
                  <a:lnTo>
                    <a:pt x="1091107" y="317500"/>
                  </a:lnTo>
                  <a:lnTo>
                    <a:pt x="1088542" y="317500"/>
                  </a:lnTo>
                  <a:lnTo>
                    <a:pt x="1085456" y="330200"/>
                  </a:lnTo>
                  <a:lnTo>
                    <a:pt x="1080135" y="330200"/>
                  </a:lnTo>
                  <a:lnTo>
                    <a:pt x="1076071" y="342900"/>
                  </a:lnTo>
                  <a:lnTo>
                    <a:pt x="1039114" y="342900"/>
                  </a:lnTo>
                  <a:lnTo>
                    <a:pt x="1044956" y="355600"/>
                  </a:lnTo>
                  <a:lnTo>
                    <a:pt x="1075055" y="355600"/>
                  </a:lnTo>
                  <a:lnTo>
                    <a:pt x="1078230" y="342900"/>
                  </a:lnTo>
                  <a:lnTo>
                    <a:pt x="1089533" y="342900"/>
                  </a:lnTo>
                  <a:lnTo>
                    <a:pt x="1096213" y="330200"/>
                  </a:lnTo>
                  <a:lnTo>
                    <a:pt x="1101877" y="330200"/>
                  </a:lnTo>
                  <a:lnTo>
                    <a:pt x="1106919" y="317500"/>
                  </a:lnTo>
                  <a:lnTo>
                    <a:pt x="1111758" y="304800"/>
                  </a:lnTo>
                  <a:close/>
                </a:path>
                <a:path w="3342640" h="1346200">
                  <a:moveTo>
                    <a:pt x="3342132" y="1270000"/>
                  </a:moveTo>
                  <a:lnTo>
                    <a:pt x="3341370" y="1270000"/>
                  </a:lnTo>
                  <a:lnTo>
                    <a:pt x="3336798" y="1257300"/>
                  </a:lnTo>
                  <a:lnTo>
                    <a:pt x="1804543" y="685800"/>
                  </a:lnTo>
                  <a:lnTo>
                    <a:pt x="1549400" y="584200"/>
                  </a:lnTo>
                  <a:lnTo>
                    <a:pt x="1421511" y="546100"/>
                  </a:lnTo>
                  <a:lnTo>
                    <a:pt x="1344104" y="508000"/>
                  </a:lnTo>
                  <a:lnTo>
                    <a:pt x="1330413" y="508000"/>
                  </a:lnTo>
                  <a:lnTo>
                    <a:pt x="1316875" y="495300"/>
                  </a:lnTo>
                  <a:lnTo>
                    <a:pt x="1303528" y="495300"/>
                  </a:lnTo>
                  <a:lnTo>
                    <a:pt x="1305814" y="482600"/>
                  </a:lnTo>
                  <a:lnTo>
                    <a:pt x="1304798" y="482600"/>
                  </a:lnTo>
                  <a:lnTo>
                    <a:pt x="1300480" y="469900"/>
                  </a:lnTo>
                  <a:lnTo>
                    <a:pt x="1207198" y="444500"/>
                  </a:lnTo>
                  <a:lnTo>
                    <a:pt x="1160564" y="419100"/>
                  </a:lnTo>
                  <a:lnTo>
                    <a:pt x="1067308" y="393700"/>
                  </a:lnTo>
                  <a:lnTo>
                    <a:pt x="951357" y="342900"/>
                  </a:lnTo>
                  <a:lnTo>
                    <a:pt x="835025" y="304800"/>
                  </a:lnTo>
                  <a:lnTo>
                    <a:pt x="788555" y="292100"/>
                  </a:lnTo>
                  <a:lnTo>
                    <a:pt x="695655" y="254000"/>
                  </a:lnTo>
                  <a:lnTo>
                    <a:pt x="649198" y="228600"/>
                  </a:lnTo>
                  <a:lnTo>
                    <a:pt x="602742" y="215900"/>
                  </a:lnTo>
                  <a:lnTo>
                    <a:pt x="487172" y="165100"/>
                  </a:lnTo>
                  <a:lnTo>
                    <a:pt x="459384" y="165100"/>
                  </a:lnTo>
                  <a:lnTo>
                    <a:pt x="376428" y="127000"/>
                  </a:lnTo>
                  <a:lnTo>
                    <a:pt x="375412" y="127000"/>
                  </a:lnTo>
                  <a:lnTo>
                    <a:pt x="374015" y="114300"/>
                  </a:lnTo>
                  <a:lnTo>
                    <a:pt x="369443" y="114300"/>
                  </a:lnTo>
                  <a:lnTo>
                    <a:pt x="365252" y="101600"/>
                  </a:lnTo>
                  <a:lnTo>
                    <a:pt x="360045" y="101600"/>
                  </a:lnTo>
                  <a:lnTo>
                    <a:pt x="354330" y="88900"/>
                  </a:lnTo>
                  <a:lnTo>
                    <a:pt x="336550" y="88900"/>
                  </a:lnTo>
                  <a:lnTo>
                    <a:pt x="330454" y="76200"/>
                  </a:lnTo>
                  <a:lnTo>
                    <a:pt x="317373" y="76200"/>
                  </a:lnTo>
                  <a:lnTo>
                    <a:pt x="319151" y="63500"/>
                  </a:lnTo>
                  <a:lnTo>
                    <a:pt x="332486" y="63500"/>
                  </a:lnTo>
                  <a:lnTo>
                    <a:pt x="497713" y="114300"/>
                  </a:lnTo>
                  <a:lnTo>
                    <a:pt x="539064" y="139700"/>
                  </a:lnTo>
                  <a:lnTo>
                    <a:pt x="621525" y="165100"/>
                  </a:lnTo>
                  <a:lnTo>
                    <a:pt x="704202" y="203200"/>
                  </a:lnTo>
                  <a:lnTo>
                    <a:pt x="828167" y="241300"/>
                  </a:lnTo>
                  <a:lnTo>
                    <a:pt x="868870" y="266700"/>
                  </a:lnTo>
                  <a:lnTo>
                    <a:pt x="950391" y="292100"/>
                  </a:lnTo>
                  <a:lnTo>
                    <a:pt x="991108" y="317500"/>
                  </a:lnTo>
                  <a:lnTo>
                    <a:pt x="1003147" y="317500"/>
                  </a:lnTo>
                  <a:lnTo>
                    <a:pt x="1009484" y="330200"/>
                  </a:lnTo>
                  <a:lnTo>
                    <a:pt x="1016254" y="330200"/>
                  </a:lnTo>
                  <a:lnTo>
                    <a:pt x="1021334" y="342900"/>
                  </a:lnTo>
                  <a:lnTo>
                    <a:pt x="1036574" y="342900"/>
                  </a:lnTo>
                  <a:lnTo>
                    <a:pt x="1031113" y="330200"/>
                  </a:lnTo>
                  <a:lnTo>
                    <a:pt x="1022731" y="330200"/>
                  </a:lnTo>
                  <a:lnTo>
                    <a:pt x="1016749" y="317500"/>
                  </a:lnTo>
                  <a:lnTo>
                    <a:pt x="1011415" y="317500"/>
                  </a:lnTo>
                  <a:lnTo>
                    <a:pt x="1006754" y="304800"/>
                  </a:lnTo>
                  <a:lnTo>
                    <a:pt x="1002792" y="304800"/>
                  </a:lnTo>
                  <a:lnTo>
                    <a:pt x="1002157" y="292100"/>
                  </a:lnTo>
                  <a:lnTo>
                    <a:pt x="998474" y="292100"/>
                  </a:lnTo>
                  <a:lnTo>
                    <a:pt x="831977" y="241300"/>
                  </a:lnTo>
                  <a:lnTo>
                    <a:pt x="790448" y="215900"/>
                  </a:lnTo>
                  <a:lnTo>
                    <a:pt x="624662" y="165100"/>
                  </a:lnTo>
                  <a:lnTo>
                    <a:pt x="583209" y="139700"/>
                  </a:lnTo>
                  <a:lnTo>
                    <a:pt x="459257" y="101600"/>
                  </a:lnTo>
                  <a:lnTo>
                    <a:pt x="418185" y="76200"/>
                  </a:lnTo>
                  <a:lnTo>
                    <a:pt x="336550" y="50800"/>
                  </a:lnTo>
                  <a:lnTo>
                    <a:pt x="309372" y="50800"/>
                  </a:lnTo>
                  <a:lnTo>
                    <a:pt x="302768" y="63500"/>
                  </a:lnTo>
                  <a:lnTo>
                    <a:pt x="299212" y="63500"/>
                  </a:lnTo>
                  <a:lnTo>
                    <a:pt x="296926" y="76200"/>
                  </a:lnTo>
                  <a:lnTo>
                    <a:pt x="295529" y="76200"/>
                  </a:lnTo>
                  <a:lnTo>
                    <a:pt x="297815" y="88900"/>
                  </a:lnTo>
                  <a:lnTo>
                    <a:pt x="333121" y="88900"/>
                  </a:lnTo>
                  <a:lnTo>
                    <a:pt x="338455" y="101600"/>
                  </a:lnTo>
                  <a:lnTo>
                    <a:pt x="352679" y="101600"/>
                  </a:lnTo>
                  <a:lnTo>
                    <a:pt x="356489" y="114300"/>
                  </a:lnTo>
                  <a:lnTo>
                    <a:pt x="360172" y="114300"/>
                  </a:lnTo>
                  <a:lnTo>
                    <a:pt x="361061" y="127000"/>
                  </a:lnTo>
                  <a:lnTo>
                    <a:pt x="360299" y="127000"/>
                  </a:lnTo>
                  <a:lnTo>
                    <a:pt x="359664" y="139700"/>
                  </a:lnTo>
                  <a:lnTo>
                    <a:pt x="366141" y="139700"/>
                  </a:lnTo>
                  <a:lnTo>
                    <a:pt x="424586" y="165100"/>
                  </a:lnTo>
                  <a:lnTo>
                    <a:pt x="453783" y="165100"/>
                  </a:lnTo>
                  <a:lnTo>
                    <a:pt x="599186" y="228600"/>
                  </a:lnTo>
                  <a:lnTo>
                    <a:pt x="692213" y="254000"/>
                  </a:lnTo>
                  <a:lnTo>
                    <a:pt x="738644" y="279400"/>
                  </a:lnTo>
                  <a:lnTo>
                    <a:pt x="947293" y="355600"/>
                  </a:lnTo>
                  <a:lnTo>
                    <a:pt x="1107795" y="419100"/>
                  </a:lnTo>
                  <a:lnTo>
                    <a:pt x="1152245" y="431800"/>
                  </a:lnTo>
                  <a:lnTo>
                    <a:pt x="1196695" y="457200"/>
                  </a:lnTo>
                  <a:lnTo>
                    <a:pt x="1285494" y="482600"/>
                  </a:lnTo>
                  <a:lnTo>
                    <a:pt x="1274025" y="508000"/>
                  </a:lnTo>
                  <a:lnTo>
                    <a:pt x="1263167" y="533400"/>
                  </a:lnTo>
                  <a:lnTo>
                    <a:pt x="1252728" y="571500"/>
                  </a:lnTo>
                  <a:lnTo>
                    <a:pt x="1242568" y="596900"/>
                  </a:lnTo>
                  <a:lnTo>
                    <a:pt x="1237259" y="609600"/>
                  </a:lnTo>
                  <a:lnTo>
                    <a:pt x="1232065" y="622300"/>
                  </a:lnTo>
                  <a:lnTo>
                    <a:pt x="1227035" y="635000"/>
                  </a:lnTo>
                  <a:lnTo>
                    <a:pt x="1222248" y="647700"/>
                  </a:lnTo>
                  <a:lnTo>
                    <a:pt x="1217371" y="660400"/>
                  </a:lnTo>
                  <a:lnTo>
                    <a:pt x="1212697" y="673100"/>
                  </a:lnTo>
                  <a:lnTo>
                    <a:pt x="1208290" y="685800"/>
                  </a:lnTo>
                  <a:lnTo>
                    <a:pt x="1204214" y="711200"/>
                  </a:lnTo>
                  <a:lnTo>
                    <a:pt x="1201928" y="711200"/>
                  </a:lnTo>
                  <a:lnTo>
                    <a:pt x="1153007" y="698500"/>
                  </a:lnTo>
                  <a:lnTo>
                    <a:pt x="1104163" y="673100"/>
                  </a:lnTo>
                  <a:lnTo>
                    <a:pt x="1055382" y="660400"/>
                  </a:lnTo>
                  <a:lnTo>
                    <a:pt x="1006652" y="635000"/>
                  </a:lnTo>
                  <a:lnTo>
                    <a:pt x="909320" y="609600"/>
                  </a:lnTo>
                  <a:lnTo>
                    <a:pt x="609600" y="495300"/>
                  </a:lnTo>
                  <a:lnTo>
                    <a:pt x="559562" y="469900"/>
                  </a:lnTo>
                  <a:lnTo>
                    <a:pt x="509574" y="457200"/>
                  </a:lnTo>
                  <a:lnTo>
                    <a:pt x="459625" y="431800"/>
                  </a:lnTo>
                  <a:lnTo>
                    <a:pt x="409727" y="419100"/>
                  </a:lnTo>
                  <a:lnTo>
                    <a:pt x="359892" y="393700"/>
                  </a:lnTo>
                  <a:lnTo>
                    <a:pt x="310134" y="381000"/>
                  </a:lnTo>
                  <a:lnTo>
                    <a:pt x="212344" y="342900"/>
                  </a:lnTo>
                  <a:lnTo>
                    <a:pt x="163550" y="317500"/>
                  </a:lnTo>
                  <a:lnTo>
                    <a:pt x="114922" y="304800"/>
                  </a:lnTo>
                  <a:lnTo>
                    <a:pt x="91376" y="292455"/>
                  </a:lnTo>
                  <a:lnTo>
                    <a:pt x="100012" y="263575"/>
                  </a:lnTo>
                  <a:lnTo>
                    <a:pt x="109880" y="233057"/>
                  </a:lnTo>
                  <a:lnTo>
                    <a:pt x="136525" y="157632"/>
                  </a:lnTo>
                  <a:lnTo>
                    <a:pt x="160401" y="98298"/>
                  </a:lnTo>
                  <a:lnTo>
                    <a:pt x="175742" y="65951"/>
                  </a:lnTo>
                  <a:lnTo>
                    <a:pt x="185686" y="76200"/>
                  </a:lnTo>
                  <a:lnTo>
                    <a:pt x="208280" y="76200"/>
                  </a:lnTo>
                  <a:lnTo>
                    <a:pt x="211074" y="63500"/>
                  </a:lnTo>
                  <a:lnTo>
                    <a:pt x="220599" y="63500"/>
                  </a:lnTo>
                  <a:lnTo>
                    <a:pt x="228600" y="50800"/>
                  </a:lnTo>
                  <a:lnTo>
                    <a:pt x="211074" y="50800"/>
                  </a:lnTo>
                  <a:lnTo>
                    <a:pt x="208026" y="63500"/>
                  </a:lnTo>
                  <a:lnTo>
                    <a:pt x="201422" y="63500"/>
                  </a:lnTo>
                  <a:lnTo>
                    <a:pt x="189128" y="50800"/>
                  </a:lnTo>
                  <a:lnTo>
                    <a:pt x="182702" y="50800"/>
                  </a:lnTo>
                  <a:lnTo>
                    <a:pt x="183261" y="48006"/>
                  </a:lnTo>
                  <a:lnTo>
                    <a:pt x="180467" y="43307"/>
                  </a:lnTo>
                  <a:lnTo>
                    <a:pt x="175768" y="41910"/>
                  </a:lnTo>
                  <a:lnTo>
                    <a:pt x="170942" y="41021"/>
                  </a:lnTo>
                  <a:lnTo>
                    <a:pt x="166243" y="44196"/>
                  </a:lnTo>
                  <a:lnTo>
                    <a:pt x="164846" y="48895"/>
                  </a:lnTo>
                  <a:lnTo>
                    <a:pt x="164414" y="50685"/>
                  </a:lnTo>
                  <a:lnTo>
                    <a:pt x="161391" y="49149"/>
                  </a:lnTo>
                  <a:lnTo>
                    <a:pt x="161391" y="63500"/>
                  </a:lnTo>
                  <a:lnTo>
                    <a:pt x="161137" y="64579"/>
                  </a:lnTo>
                  <a:lnTo>
                    <a:pt x="141998" y="125628"/>
                  </a:lnTo>
                  <a:lnTo>
                    <a:pt x="124841" y="170408"/>
                  </a:lnTo>
                  <a:lnTo>
                    <a:pt x="100876" y="229692"/>
                  </a:lnTo>
                  <a:lnTo>
                    <a:pt x="76288" y="284530"/>
                  </a:lnTo>
                  <a:lnTo>
                    <a:pt x="66522" y="279400"/>
                  </a:lnTo>
                  <a:lnTo>
                    <a:pt x="18415" y="266700"/>
                  </a:lnTo>
                  <a:lnTo>
                    <a:pt x="20116" y="254000"/>
                  </a:lnTo>
                  <a:lnTo>
                    <a:pt x="22339" y="241300"/>
                  </a:lnTo>
                  <a:lnTo>
                    <a:pt x="25057" y="215900"/>
                  </a:lnTo>
                  <a:lnTo>
                    <a:pt x="36487" y="177800"/>
                  </a:lnTo>
                  <a:lnTo>
                    <a:pt x="46609" y="152400"/>
                  </a:lnTo>
                  <a:lnTo>
                    <a:pt x="58115" y="114300"/>
                  </a:lnTo>
                  <a:lnTo>
                    <a:pt x="71348" y="88900"/>
                  </a:lnTo>
                  <a:lnTo>
                    <a:pt x="86372" y="63500"/>
                  </a:lnTo>
                  <a:lnTo>
                    <a:pt x="103251" y="38100"/>
                  </a:lnTo>
                  <a:lnTo>
                    <a:pt x="114757" y="38100"/>
                  </a:lnTo>
                  <a:lnTo>
                    <a:pt x="126072" y="50800"/>
                  </a:lnTo>
                  <a:lnTo>
                    <a:pt x="148336" y="50800"/>
                  </a:lnTo>
                  <a:lnTo>
                    <a:pt x="160921" y="63500"/>
                  </a:lnTo>
                  <a:lnTo>
                    <a:pt x="161391" y="63500"/>
                  </a:lnTo>
                  <a:lnTo>
                    <a:pt x="161391" y="49149"/>
                  </a:lnTo>
                  <a:lnTo>
                    <a:pt x="139725" y="38100"/>
                  </a:lnTo>
                  <a:lnTo>
                    <a:pt x="127076" y="38100"/>
                  </a:lnTo>
                  <a:lnTo>
                    <a:pt x="114642" y="25400"/>
                  </a:lnTo>
                  <a:lnTo>
                    <a:pt x="92202" y="25400"/>
                  </a:lnTo>
                  <a:lnTo>
                    <a:pt x="76885" y="50800"/>
                  </a:lnTo>
                  <a:lnTo>
                    <a:pt x="62318" y="88900"/>
                  </a:lnTo>
                  <a:lnTo>
                    <a:pt x="48653" y="114300"/>
                  </a:lnTo>
                  <a:lnTo>
                    <a:pt x="36068" y="139700"/>
                  </a:lnTo>
                  <a:lnTo>
                    <a:pt x="30530" y="152400"/>
                  </a:lnTo>
                  <a:lnTo>
                    <a:pt x="25311" y="177800"/>
                  </a:lnTo>
                  <a:lnTo>
                    <a:pt x="20358" y="190500"/>
                  </a:lnTo>
                  <a:lnTo>
                    <a:pt x="15621" y="203200"/>
                  </a:lnTo>
                  <a:lnTo>
                    <a:pt x="11379" y="215900"/>
                  </a:lnTo>
                  <a:lnTo>
                    <a:pt x="7442" y="241300"/>
                  </a:lnTo>
                  <a:lnTo>
                    <a:pt x="3810" y="254000"/>
                  </a:lnTo>
                  <a:lnTo>
                    <a:pt x="508" y="266700"/>
                  </a:lnTo>
                  <a:lnTo>
                    <a:pt x="0" y="266700"/>
                  </a:lnTo>
                  <a:lnTo>
                    <a:pt x="2159" y="279400"/>
                  </a:lnTo>
                  <a:lnTo>
                    <a:pt x="6096" y="279400"/>
                  </a:lnTo>
                  <a:lnTo>
                    <a:pt x="56591" y="292100"/>
                  </a:lnTo>
                  <a:lnTo>
                    <a:pt x="106895" y="317500"/>
                  </a:lnTo>
                  <a:lnTo>
                    <a:pt x="157035" y="330200"/>
                  </a:lnTo>
                  <a:lnTo>
                    <a:pt x="207035" y="355600"/>
                  </a:lnTo>
                  <a:lnTo>
                    <a:pt x="306832" y="381000"/>
                  </a:lnTo>
                  <a:lnTo>
                    <a:pt x="356806" y="406400"/>
                  </a:lnTo>
                  <a:lnTo>
                    <a:pt x="456742" y="444500"/>
                  </a:lnTo>
                  <a:lnTo>
                    <a:pt x="506666" y="457200"/>
                  </a:lnTo>
                  <a:lnTo>
                    <a:pt x="556526" y="482600"/>
                  </a:lnTo>
                  <a:lnTo>
                    <a:pt x="606298" y="495300"/>
                  </a:lnTo>
                  <a:lnTo>
                    <a:pt x="905637" y="609600"/>
                  </a:lnTo>
                  <a:lnTo>
                    <a:pt x="955344" y="635000"/>
                  </a:lnTo>
                  <a:lnTo>
                    <a:pt x="1005039" y="647700"/>
                  </a:lnTo>
                  <a:lnTo>
                    <a:pt x="1054709" y="673100"/>
                  </a:lnTo>
                  <a:lnTo>
                    <a:pt x="1104379" y="685800"/>
                  </a:lnTo>
                  <a:lnTo>
                    <a:pt x="1203706" y="736600"/>
                  </a:lnTo>
                  <a:lnTo>
                    <a:pt x="1209294" y="736600"/>
                  </a:lnTo>
                  <a:lnTo>
                    <a:pt x="1213485" y="723900"/>
                  </a:lnTo>
                  <a:lnTo>
                    <a:pt x="1217168" y="723900"/>
                  </a:lnTo>
                  <a:lnTo>
                    <a:pt x="1308938" y="749300"/>
                  </a:lnTo>
                  <a:lnTo>
                    <a:pt x="1354759" y="774700"/>
                  </a:lnTo>
                  <a:lnTo>
                    <a:pt x="1446326" y="800100"/>
                  </a:lnTo>
                  <a:lnTo>
                    <a:pt x="1492059" y="825500"/>
                  </a:lnTo>
                  <a:lnTo>
                    <a:pt x="1583461" y="850900"/>
                  </a:lnTo>
                  <a:lnTo>
                    <a:pt x="1629143" y="876300"/>
                  </a:lnTo>
                  <a:lnTo>
                    <a:pt x="1674812" y="889000"/>
                  </a:lnTo>
                  <a:lnTo>
                    <a:pt x="2231009" y="1104900"/>
                  </a:lnTo>
                  <a:lnTo>
                    <a:pt x="2741168" y="1295400"/>
                  </a:lnTo>
                  <a:lnTo>
                    <a:pt x="2892641" y="1346200"/>
                  </a:lnTo>
                  <a:lnTo>
                    <a:pt x="2936456" y="1346200"/>
                  </a:lnTo>
                  <a:lnTo>
                    <a:pt x="2746248" y="1282700"/>
                  </a:lnTo>
                  <a:lnTo>
                    <a:pt x="1724787" y="901700"/>
                  </a:lnTo>
                  <a:lnTo>
                    <a:pt x="1679168" y="876300"/>
                  </a:lnTo>
                  <a:lnTo>
                    <a:pt x="1633550" y="863600"/>
                  </a:lnTo>
                  <a:lnTo>
                    <a:pt x="1587957" y="838200"/>
                  </a:lnTo>
                  <a:lnTo>
                    <a:pt x="1496809" y="812800"/>
                  </a:lnTo>
                  <a:lnTo>
                    <a:pt x="1451267" y="787400"/>
                  </a:lnTo>
                  <a:lnTo>
                    <a:pt x="1360297" y="762000"/>
                  </a:lnTo>
                  <a:lnTo>
                    <a:pt x="1314856" y="736600"/>
                  </a:lnTo>
                  <a:lnTo>
                    <a:pt x="1269479" y="723900"/>
                  </a:lnTo>
                  <a:lnTo>
                    <a:pt x="1246809" y="711200"/>
                  </a:lnTo>
                  <a:lnTo>
                    <a:pt x="1224153" y="698500"/>
                  </a:lnTo>
                  <a:lnTo>
                    <a:pt x="1229563" y="698500"/>
                  </a:lnTo>
                  <a:lnTo>
                    <a:pt x="1234795" y="685800"/>
                  </a:lnTo>
                  <a:lnTo>
                    <a:pt x="1239913" y="673100"/>
                  </a:lnTo>
                  <a:lnTo>
                    <a:pt x="1244981" y="660400"/>
                  </a:lnTo>
                  <a:lnTo>
                    <a:pt x="1250734" y="647700"/>
                  </a:lnTo>
                  <a:lnTo>
                    <a:pt x="1256372" y="635000"/>
                  </a:lnTo>
                  <a:lnTo>
                    <a:pt x="1261872" y="609600"/>
                  </a:lnTo>
                  <a:lnTo>
                    <a:pt x="1267206" y="596900"/>
                  </a:lnTo>
                  <a:lnTo>
                    <a:pt x="1275537" y="584200"/>
                  </a:lnTo>
                  <a:lnTo>
                    <a:pt x="1283716" y="558800"/>
                  </a:lnTo>
                  <a:lnTo>
                    <a:pt x="1291590" y="533400"/>
                  </a:lnTo>
                  <a:lnTo>
                    <a:pt x="1299083" y="508000"/>
                  </a:lnTo>
                  <a:lnTo>
                    <a:pt x="1312887" y="508000"/>
                  </a:lnTo>
                  <a:lnTo>
                    <a:pt x="1326553" y="520700"/>
                  </a:lnTo>
                  <a:lnTo>
                    <a:pt x="1340104" y="520700"/>
                  </a:lnTo>
                  <a:lnTo>
                    <a:pt x="1353566" y="533400"/>
                  </a:lnTo>
                  <a:lnTo>
                    <a:pt x="1417320" y="546100"/>
                  </a:lnTo>
                  <a:lnTo>
                    <a:pt x="1800098" y="698500"/>
                  </a:lnTo>
                  <a:lnTo>
                    <a:pt x="3321558" y="1270000"/>
                  </a:lnTo>
                  <a:lnTo>
                    <a:pt x="3316465" y="1282700"/>
                  </a:lnTo>
                  <a:lnTo>
                    <a:pt x="3311487" y="1295400"/>
                  </a:lnTo>
                  <a:lnTo>
                    <a:pt x="3306661" y="1308100"/>
                  </a:lnTo>
                  <a:lnTo>
                    <a:pt x="3296412" y="1333500"/>
                  </a:lnTo>
                  <a:lnTo>
                    <a:pt x="3291052" y="1346200"/>
                  </a:lnTo>
                  <a:lnTo>
                    <a:pt x="3321304" y="1346200"/>
                  </a:lnTo>
                  <a:lnTo>
                    <a:pt x="3325876" y="1333500"/>
                  </a:lnTo>
                  <a:lnTo>
                    <a:pt x="3330232" y="1308100"/>
                  </a:lnTo>
                  <a:lnTo>
                    <a:pt x="3334385" y="1295400"/>
                  </a:lnTo>
                  <a:lnTo>
                    <a:pt x="3338334" y="1282700"/>
                  </a:lnTo>
                  <a:lnTo>
                    <a:pt x="3342132" y="1270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9112" y="3852290"/>
              <a:ext cx="168275" cy="71120"/>
            </a:xfrm>
            <a:custGeom>
              <a:avLst/>
              <a:gdLst/>
              <a:ahLst/>
              <a:cxnLst/>
              <a:rect l="l" t="t" r="r" b="b"/>
              <a:pathLst>
                <a:path w="168275" h="71120">
                  <a:moveTo>
                    <a:pt x="59182" y="0"/>
                  </a:moveTo>
                  <a:lnTo>
                    <a:pt x="103886" y="16764"/>
                  </a:lnTo>
                </a:path>
                <a:path w="168275" h="71120">
                  <a:moveTo>
                    <a:pt x="0" y="7366"/>
                  </a:moveTo>
                  <a:lnTo>
                    <a:pt x="167893" y="70993"/>
                  </a:lnTo>
                </a:path>
              </a:pathLst>
            </a:custGeom>
            <a:ln w="9700">
              <a:solidFill>
                <a:srgbClr val="42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94822" y="709231"/>
              <a:ext cx="260350" cy="368300"/>
            </a:xfrm>
            <a:custGeom>
              <a:avLst/>
              <a:gdLst/>
              <a:ahLst/>
              <a:cxnLst/>
              <a:rect l="l" t="t" r="r" b="b"/>
              <a:pathLst>
                <a:path w="260350" h="368300">
                  <a:moveTo>
                    <a:pt x="171494" y="25953"/>
                  </a:moveTo>
                  <a:lnTo>
                    <a:pt x="121497" y="25953"/>
                  </a:lnTo>
                  <a:lnTo>
                    <a:pt x="137247" y="28305"/>
                  </a:lnTo>
                  <a:lnTo>
                    <a:pt x="152687" y="32918"/>
                  </a:lnTo>
                  <a:lnTo>
                    <a:pt x="164377" y="37401"/>
                  </a:lnTo>
                  <a:lnTo>
                    <a:pt x="165520" y="37909"/>
                  </a:lnTo>
                  <a:lnTo>
                    <a:pt x="172251" y="40703"/>
                  </a:lnTo>
                  <a:lnTo>
                    <a:pt x="178855" y="43878"/>
                  </a:lnTo>
                  <a:lnTo>
                    <a:pt x="185078" y="47307"/>
                  </a:lnTo>
                  <a:lnTo>
                    <a:pt x="181713" y="38123"/>
                  </a:lnTo>
                  <a:lnTo>
                    <a:pt x="175013" y="29368"/>
                  </a:lnTo>
                  <a:lnTo>
                    <a:pt x="171494" y="25953"/>
                  </a:lnTo>
                  <a:close/>
                </a:path>
                <a:path w="260350" h="368300">
                  <a:moveTo>
                    <a:pt x="124452" y="0"/>
                  </a:moveTo>
                  <a:lnTo>
                    <a:pt x="116830" y="1162"/>
                  </a:lnTo>
                  <a:lnTo>
                    <a:pt x="110529" y="5397"/>
                  </a:lnTo>
                  <a:lnTo>
                    <a:pt x="109399" y="6794"/>
                  </a:lnTo>
                  <a:lnTo>
                    <a:pt x="102909" y="14033"/>
                  </a:lnTo>
                  <a:lnTo>
                    <a:pt x="106465" y="23431"/>
                  </a:lnTo>
                  <a:lnTo>
                    <a:pt x="108878" y="28130"/>
                  </a:lnTo>
                  <a:lnTo>
                    <a:pt x="121497" y="25953"/>
                  </a:lnTo>
                  <a:lnTo>
                    <a:pt x="171494" y="25953"/>
                  </a:lnTo>
                  <a:lnTo>
                    <a:pt x="167219" y="21804"/>
                  </a:lnTo>
                  <a:lnTo>
                    <a:pt x="160567" y="16192"/>
                  </a:lnTo>
                  <a:lnTo>
                    <a:pt x="159297" y="15303"/>
                  </a:lnTo>
                  <a:lnTo>
                    <a:pt x="158027" y="14287"/>
                  </a:lnTo>
                  <a:lnTo>
                    <a:pt x="132764" y="1218"/>
                  </a:lnTo>
                  <a:lnTo>
                    <a:pt x="124452" y="0"/>
                  </a:lnTo>
                  <a:close/>
                </a:path>
                <a:path w="260350" h="368300">
                  <a:moveTo>
                    <a:pt x="130595" y="57848"/>
                  </a:moveTo>
                  <a:lnTo>
                    <a:pt x="134532" y="62801"/>
                  </a:lnTo>
                  <a:lnTo>
                    <a:pt x="138342" y="67373"/>
                  </a:lnTo>
                  <a:lnTo>
                    <a:pt x="141009" y="71310"/>
                  </a:lnTo>
                  <a:lnTo>
                    <a:pt x="157751" y="93630"/>
                  </a:lnTo>
                  <a:lnTo>
                    <a:pt x="176430" y="117284"/>
                  </a:lnTo>
                  <a:lnTo>
                    <a:pt x="193426" y="141462"/>
                  </a:lnTo>
                  <a:lnTo>
                    <a:pt x="205525" y="165925"/>
                  </a:lnTo>
                  <a:lnTo>
                    <a:pt x="208166" y="185394"/>
                  </a:lnTo>
                  <a:lnTo>
                    <a:pt x="201318" y="198135"/>
                  </a:lnTo>
                  <a:lnTo>
                    <a:pt x="187969" y="207377"/>
                  </a:lnTo>
                  <a:lnTo>
                    <a:pt x="171108" y="216344"/>
                  </a:lnTo>
                  <a:lnTo>
                    <a:pt x="6643" y="309689"/>
                  </a:lnTo>
                  <a:lnTo>
                    <a:pt x="0" y="321510"/>
                  </a:lnTo>
                  <a:lnTo>
                    <a:pt x="6643" y="337200"/>
                  </a:lnTo>
                  <a:lnTo>
                    <a:pt x="21859" y="352819"/>
                  </a:lnTo>
                  <a:lnTo>
                    <a:pt x="40933" y="364426"/>
                  </a:lnTo>
                  <a:lnTo>
                    <a:pt x="47988" y="366970"/>
                  </a:lnTo>
                  <a:lnTo>
                    <a:pt x="54697" y="368204"/>
                  </a:lnTo>
                  <a:lnTo>
                    <a:pt x="60811" y="367962"/>
                  </a:lnTo>
                  <a:lnTo>
                    <a:pt x="66079" y="366077"/>
                  </a:lnTo>
                  <a:lnTo>
                    <a:pt x="93414" y="350591"/>
                  </a:lnTo>
                  <a:lnTo>
                    <a:pt x="80690" y="350591"/>
                  </a:lnTo>
                  <a:lnTo>
                    <a:pt x="66476" y="349948"/>
                  </a:lnTo>
                  <a:lnTo>
                    <a:pt x="24651" y="335581"/>
                  </a:lnTo>
                  <a:lnTo>
                    <a:pt x="12789" y="325659"/>
                  </a:lnTo>
                  <a:lnTo>
                    <a:pt x="13882" y="322008"/>
                  </a:lnTo>
                  <a:lnTo>
                    <a:pt x="56701" y="294026"/>
                  </a:lnTo>
                  <a:lnTo>
                    <a:pt x="100591" y="269890"/>
                  </a:lnTo>
                  <a:lnTo>
                    <a:pt x="145863" y="248445"/>
                  </a:lnTo>
                  <a:lnTo>
                    <a:pt x="192825" y="228536"/>
                  </a:lnTo>
                  <a:lnTo>
                    <a:pt x="218356" y="211697"/>
                  </a:lnTo>
                  <a:lnTo>
                    <a:pt x="225147" y="191452"/>
                  </a:lnTo>
                  <a:lnTo>
                    <a:pt x="218793" y="168064"/>
                  </a:lnTo>
                  <a:lnTo>
                    <a:pt x="204890" y="141795"/>
                  </a:lnTo>
                  <a:lnTo>
                    <a:pt x="189890" y="117189"/>
                  </a:lnTo>
                  <a:lnTo>
                    <a:pt x="173172" y="94392"/>
                  </a:lnTo>
                  <a:lnTo>
                    <a:pt x="153670" y="74215"/>
                  </a:lnTo>
                  <a:lnTo>
                    <a:pt x="130595" y="57848"/>
                  </a:lnTo>
                  <a:close/>
                </a:path>
                <a:path w="260350" h="368300">
                  <a:moveTo>
                    <a:pt x="259881" y="259016"/>
                  </a:moveTo>
                  <a:lnTo>
                    <a:pt x="197310" y="284041"/>
                  </a:lnTo>
                  <a:lnTo>
                    <a:pt x="160758" y="302942"/>
                  </a:lnTo>
                  <a:lnTo>
                    <a:pt x="125444" y="324105"/>
                  </a:lnTo>
                  <a:lnTo>
                    <a:pt x="91225" y="347281"/>
                  </a:lnTo>
                  <a:lnTo>
                    <a:pt x="80690" y="350591"/>
                  </a:lnTo>
                  <a:lnTo>
                    <a:pt x="93414" y="350591"/>
                  </a:lnTo>
                  <a:lnTo>
                    <a:pt x="212129" y="283146"/>
                  </a:lnTo>
                  <a:lnTo>
                    <a:pt x="222627" y="277733"/>
                  </a:lnTo>
                  <a:lnTo>
                    <a:pt x="234672" y="272033"/>
                  </a:lnTo>
                  <a:lnTo>
                    <a:pt x="247384" y="265858"/>
                  </a:lnTo>
                  <a:lnTo>
                    <a:pt x="259881" y="259016"/>
                  </a:lnTo>
                  <a:close/>
                </a:path>
              </a:pathLst>
            </a:custGeom>
            <a:solidFill>
              <a:srgbClr val="FFE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96648" y="737489"/>
              <a:ext cx="208855" cy="23075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07600" y="735190"/>
              <a:ext cx="786130" cy="475615"/>
            </a:xfrm>
            <a:custGeom>
              <a:avLst/>
              <a:gdLst/>
              <a:ahLst/>
              <a:cxnLst/>
              <a:rect l="l" t="t" r="r" b="b"/>
              <a:pathLst>
                <a:path w="786129" h="475615">
                  <a:moveTo>
                    <a:pt x="276415" y="185788"/>
                  </a:moveTo>
                  <a:lnTo>
                    <a:pt x="269367" y="167589"/>
                  </a:lnTo>
                  <a:lnTo>
                    <a:pt x="258584" y="150545"/>
                  </a:lnTo>
                  <a:lnTo>
                    <a:pt x="248119" y="135775"/>
                  </a:lnTo>
                  <a:lnTo>
                    <a:pt x="172173" y="24523"/>
                  </a:lnTo>
                  <a:lnTo>
                    <a:pt x="172427" y="22364"/>
                  </a:lnTo>
                  <a:lnTo>
                    <a:pt x="172300" y="21348"/>
                  </a:lnTo>
                  <a:lnTo>
                    <a:pt x="166077" y="17919"/>
                  </a:lnTo>
                  <a:lnTo>
                    <a:pt x="124460" y="2349"/>
                  </a:lnTo>
                  <a:lnTo>
                    <a:pt x="108712" y="0"/>
                  </a:lnTo>
                  <a:lnTo>
                    <a:pt x="96100" y="2298"/>
                  </a:lnTo>
                  <a:lnTo>
                    <a:pt x="100037" y="9918"/>
                  </a:lnTo>
                  <a:lnTo>
                    <a:pt x="103085" y="13601"/>
                  </a:lnTo>
                  <a:lnTo>
                    <a:pt x="107149" y="17157"/>
                  </a:lnTo>
                  <a:lnTo>
                    <a:pt x="110451" y="22237"/>
                  </a:lnTo>
                  <a:lnTo>
                    <a:pt x="117817" y="31889"/>
                  </a:lnTo>
                  <a:lnTo>
                    <a:pt x="140881" y="48260"/>
                  </a:lnTo>
                  <a:lnTo>
                    <a:pt x="160388" y="68440"/>
                  </a:lnTo>
                  <a:lnTo>
                    <a:pt x="177177" y="91325"/>
                  </a:lnTo>
                  <a:lnTo>
                    <a:pt x="192112" y="115836"/>
                  </a:lnTo>
                  <a:lnTo>
                    <a:pt x="206006" y="142113"/>
                  </a:lnTo>
                  <a:lnTo>
                    <a:pt x="212369" y="165493"/>
                  </a:lnTo>
                  <a:lnTo>
                    <a:pt x="205574" y="185750"/>
                  </a:lnTo>
                  <a:lnTo>
                    <a:pt x="180047" y="202577"/>
                  </a:lnTo>
                  <a:lnTo>
                    <a:pt x="133083" y="222491"/>
                  </a:lnTo>
                  <a:lnTo>
                    <a:pt x="87807" y="243941"/>
                  </a:lnTo>
                  <a:lnTo>
                    <a:pt x="43916" y="268071"/>
                  </a:lnTo>
                  <a:lnTo>
                    <a:pt x="1104" y="296049"/>
                  </a:lnTo>
                  <a:lnTo>
                    <a:pt x="0" y="299707"/>
                  </a:lnTo>
                  <a:lnTo>
                    <a:pt x="3975" y="304406"/>
                  </a:lnTo>
                  <a:lnTo>
                    <a:pt x="53695" y="323989"/>
                  </a:lnTo>
                  <a:lnTo>
                    <a:pt x="67906" y="324637"/>
                  </a:lnTo>
                  <a:lnTo>
                    <a:pt x="78447" y="321322"/>
                  </a:lnTo>
                  <a:lnTo>
                    <a:pt x="112661" y="298157"/>
                  </a:lnTo>
                  <a:lnTo>
                    <a:pt x="147980" y="276987"/>
                  </a:lnTo>
                  <a:lnTo>
                    <a:pt x="184531" y="258089"/>
                  </a:lnTo>
                  <a:lnTo>
                    <a:pt x="222465" y="241693"/>
                  </a:lnTo>
                  <a:lnTo>
                    <a:pt x="247103" y="233057"/>
                  </a:lnTo>
                  <a:lnTo>
                    <a:pt x="256540" y="226860"/>
                  </a:lnTo>
                  <a:lnTo>
                    <a:pt x="264769" y="220002"/>
                  </a:lnTo>
                  <a:lnTo>
                    <a:pt x="271297" y="212394"/>
                  </a:lnTo>
                  <a:lnTo>
                    <a:pt x="275678" y="203974"/>
                  </a:lnTo>
                  <a:lnTo>
                    <a:pt x="276415" y="185788"/>
                  </a:lnTo>
                  <a:close/>
                </a:path>
                <a:path w="786129" h="475615">
                  <a:moveTo>
                    <a:pt x="482320" y="295630"/>
                  </a:moveTo>
                  <a:lnTo>
                    <a:pt x="475005" y="270586"/>
                  </a:lnTo>
                  <a:lnTo>
                    <a:pt x="463677" y="246405"/>
                  </a:lnTo>
                  <a:lnTo>
                    <a:pt x="452716" y="224294"/>
                  </a:lnTo>
                  <a:lnTo>
                    <a:pt x="408203" y="126276"/>
                  </a:lnTo>
                  <a:lnTo>
                    <a:pt x="408203" y="161836"/>
                  </a:lnTo>
                  <a:lnTo>
                    <a:pt x="391147" y="131038"/>
                  </a:lnTo>
                  <a:lnTo>
                    <a:pt x="391147" y="293420"/>
                  </a:lnTo>
                  <a:lnTo>
                    <a:pt x="369189" y="301028"/>
                  </a:lnTo>
                  <a:lnTo>
                    <a:pt x="369316" y="300977"/>
                  </a:lnTo>
                  <a:lnTo>
                    <a:pt x="391147" y="293420"/>
                  </a:lnTo>
                  <a:lnTo>
                    <a:pt x="391147" y="131038"/>
                  </a:lnTo>
                  <a:lnTo>
                    <a:pt x="376694" y="104927"/>
                  </a:lnTo>
                  <a:lnTo>
                    <a:pt x="389534" y="127939"/>
                  </a:lnTo>
                  <a:lnTo>
                    <a:pt x="408203" y="161836"/>
                  </a:lnTo>
                  <a:lnTo>
                    <a:pt x="408203" y="126276"/>
                  </a:lnTo>
                  <a:lnTo>
                    <a:pt x="401510" y="111531"/>
                  </a:lnTo>
                  <a:lnTo>
                    <a:pt x="384517" y="73926"/>
                  </a:lnTo>
                  <a:lnTo>
                    <a:pt x="380644" y="66751"/>
                  </a:lnTo>
                  <a:lnTo>
                    <a:pt x="376351" y="61137"/>
                  </a:lnTo>
                  <a:lnTo>
                    <a:pt x="371729" y="56997"/>
                  </a:lnTo>
                  <a:lnTo>
                    <a:pt x="366864" y="54241"/>
                  </a:lnTo>
                  <a:lnTo>
                    <a:pt x="360895" y="51701"/>
                  </a:lnTo>
                  <a:lnTo>
                    <a:pt x="354545" y="51955"/>
                  </a:lnTo>
                  <a:lnTo>
                    <a:pt x="348449" y="54495"/>
                  </a:lnTo>
                  <a:lnTo>
                    <a:pt x="345147" y="49034"/>
                  </a:lnTo>
                  <a:lnTo>
                    <a:pt x="342226" y="46113"/>
                  </a:lnTo>
                  <a:lnTo>
                    <a:pt x="339940" y="45224"/>
                  </a:lnTo>
                  <a:lnTo>
                    <a:pt x="335940" y="45796"/>
                  </a:lnTo>
                  <a:lnTo>
                    <a:pt x="333375" y="50863"/>
                  </a:lnTo>
                  <a:lnTo>
                    <a:pt x="332130" y="59245"/>
                  </a:lnTo>
                  <a:lnTo>
                    <a:pt x="332066" y="69735"/>
                  </a:lnTo>
                  <a:lnTo>
                    <a:pt x="327520" y="79667"/>
                  </a:lnTo>
                  <a:lnTo>
                    <a:pt x="325259" y="90855"/>
                  </a:lnTo>
                  <a:lnTo>
                    <a:pt x="325780" y="102857"/>
                  </a:lnTo>
                  <a:lnTo>
                    <a:pt x="329526" y="115201"/>
                  </a:lnTo>
                  <a:lnTo>
                    <a:pt x="340626" y="139522"/>
                  </a:lnTo>
                  <a:lnTo>
                    <a:pt x="373722" y="212483"/>
                  </a:lnTo>
                  <a:lnTo>
                    <a:pt x="376974" y="219290"/>
                  </a:lnTo>
                  <a:lnTo>
                    <a:pt x="380873" y="226669"/>
                  </a:lnTo>
                  <a:lnTo>
                    <a:pt x="389851" y="242836"/>
                  </a:lnTo>
                  <a:lnTo>
                    <a:pt x="368935" y="250710"/>
                  </a:lnTo>
                  <a:lnTo>
                    <a:pt x="347586" y="257657"/>
                  </a:lnTo>
                  <a:lnTo>
                    <a:pt x="329336" y="263296"/>
                  </a:lnTo>
                  <a:lnTo>
                    <a:pt x="317715" y="267220"/>
                  </a:lnTo>
                  <a:lnTo>
                    <a:pt x="292227" y="278028"/>
                  </a:lnTo>
                  <a:lnTo>
                    <a:pt x="266992" y="289293"/>
                  </a:lnTo>
                  <a:lnTo>
                    <a:pt x="241884" y="301028"/>
                  </a:lnTo>
                  <a:lnTo>
                    <a:pt x="222211" y="310603"/>
                  </a:lnTo>
                  <a:lnTo>
                    <a:pt x="222211" y="357517"/>
                  </a:lnTo>
                  <a:lnTo>
                    <a:pt x="217512" y="359803"/>
                  </a:lnTo>
                  <a:lnTo>
                    <a:pt x="219798" y="358660"/>
                  </a:lnTo>
                  <a:lnTo>
                    <a:pt x="222211" y="357517"/>
                  </a:lnTo>
                  <a:lnTo>
                    <a:pt x="222211" y="310603"/>
                  </a:lnTo>
                  <a:lnTo>
                    <a:pt x="217131" y="313067"/>
                  </a:lnTo>
                  <a:lnTo>
                    <a:pt x="211442" y="319913"/>
                  </a:lnTo>
                  <a:lnTo>
                    <a:pt x="209829" y="331520"/>
                  </a:lnTo>
                  <a:lnTo>
                    <a:pt x="211442" y="345935"/>
                  </a:lnTo>
                  <a:lnTo>
                    <a:pt x="215480" y="361200"/>
                  </a:lnTo>
                  <a:lnTo>
                    <a:pt x="203149" y="379285"/>
                  </a:lnTo>
                  <a:lnTo>
                    <a:pt x="210832" y="423862"/>
                  </a:lnTo>
                  <a:lnTo>
                    <a:pt x="240372" y="440829"/>
                  </a:lnTo>
                  <a:lnTo>
                    <a:pt x="353453" y="394728"/>
                  </a:lnTo>
                  <a:lnTo>
                    <a:pt x="391883" y="379107"/>
                  </a:lnTo>
                  <a:lnTo>
                    <a:pt x="417423" y="369760"/>
                  </a:lnTo>
                  <a:lnTo>
                    <a:pt x="444296" y="358813"/>
                  </a:lnTo>
                  <a:lnTo>
                    <a:pt x="467321" y="343306"/>
                  </a:lnTo>
                  <a:lnTo>
                    <a:pt x="481291" y="320306"/>
                  </a:lnTo>
                  <a:lnTo>
                    <a:pt x="482320" y="295630"/>
                  </a:lnTo>
                  <a:close/>
                </a:path>
                <a:path w="786129" h="475615">
                  <a:moveTo>
                    <a:pt x="513803" y="370344"/>
                  </a:moveTo>
                  <a:lnTo>
                    <a:pt x="499973" y="374573"/>
                  </a:lnTo>
                  <a:lnTo>
                    <a:pt x="480656" y="380758"/>
                  </a:lnTo>
                  <a:lnTo>
                    <a:pt x="477608" y="384568"/>
                  </a:lnTo>
                  <a:lnTo>
                    <a:pt x="476465" y="389521"/>
                  </a:lnTo>
                  <a:lnTo>
                    <a:pt x="485648" y="384454"/>
                  </a:lnTo>
                  <a:lnTo>
                    <a:pt x="494931" y="379552"/>
                  </a:lnTo>
                  <a:lnTo>
                    <a:pt x="504317" y="374853"/>
                  </a:lnTo>
                  <a:lnTo>
                    <a:pt x="513803" y="370344"/>
                  </a:lnTo>
                  <a:close/>
                </a:path>
                <a:path w="786129" h="475615">
                  <a:moveTo>
                    <a:pt x="785799" y="379768"/>
                  </a:moveTo>
                  <a:lnTo>
                    <a:pt x="771994" y="339864"/>
                  </a:lnTo>
                  <a:lnTo>
                    <a:pt x="739279" y="302196"/>
                  </a:lnTo>
                  <a:lnTo>
                    <a:pt x="705777" y="265366"/>
                  </a:lnTo>
                  <a:lnTo>
                    <a:pt x="671436" y="229400"/>
                  </a:lnTo>
                  <a:lnTo>
                    <a:pt x="636231" y="194284"/>
                  </a:lnTo>
                  <a:lnTo>
                    <a:pt x="600125" y="160032"/>
                  </a:lnTo>
                  <a:lnTo>
                    <a:pt x="563079" y="126631"/>
                  </a:lnTo>
                  <a:lnTo>
                    <a:pt x="535978" y="114185"/>
                  </a:lnTo>
                  <a:lnTo>
                    <a:pt x="529132" y="118732"/>
                  </a:lnTo>
                  <a:lnTo>
                    <a:pt x="526338" y="127901"/>
                  </a:lnTo>
                  <a:lnTo>
                    <a:pt x="527519" y="139966"/>
                  </a:lnTo>
                  <a:lnTo>
                    <a:pt x="524598" y="139077"/>
                  </a:lnTo>
                  <a:lnTo>
                    <a:pt x="521677" y="138442"/>
                  </a:lnTo>
                  <a:lnTo>
                    <a:pt x="518629" y="137934"/>
                  </a:lnTo>
                  <a:lnTo>
                    <a:pt x="517486" y="138315"/>
                  </a:lnTo>
                  <a:lnTo>
                    <a:pt x="516470" y="138696"/>
                  </a:lnTo>
                  <a:lnTo>
                    <a:pt x="515327" y="139077"/>
                  </a:lnTo>
                  <a:lnTo>
                    <a:pt x="509231" y="147586"/>
                  </a:lnTo>
                  <a:lnTo>
                    <a:pt x="510247" y="149872"/>
                  </a:lnTo>
                  <a:lnTo>
                    <a:pt x="512660" y="160032"/>
                  </a:lnTo>
                  <a:lnTo>
                    <a:pt x="544449" y="201117"/>
                  </a:lnTo>
                  <a:lnTo>
                    <a:pt x="568540" y="212737"/>
                  </a:lnTo>
                  <a:lnTo>
                    <a:pt x="570318" y="213118"/>
                  </a:lnTo>
                  <a:lnTo>
                    <a:pt x="572223" y="213499"/>
                  </a:lnTo>
                  <a:lnTo>
                    <a:pt x="573874" y="213753"/>
                  </a:lnTo>
                  <a:lnTo>
                    <a:pt x="578954" y="214642"/>
                  </a:lnTo>
                  <a:lnTo>
                    <a:pt x="579081" y="211086"/>
                  </a:lnTo>
                  <a:lnTo>
                    <a:pt x="577430" y="206133"/>
                  </a:lnTo>
                  <a:lnTo>
                    <a:pt x="605929" y="233768"/>
                  </a:lnTo>
                  <a:lnTo>
                    <a:pt x="633564" y="262826"/>
                  </a:lnTo>
                  <a:lnTo>
                    <a:pt x="660615" y="292633"/>
                  </a:lnTo>
                  <a:lnTo>
                    <a:pt x="687412" y="322465"/>
                  </a:lnTo>
                  <a:lnTo>
                    <a:pt x="642239" y="329044"/>
                  </a:lnTo>
                  <a:lnTo>
                    <a:pt x="598220" y="339217"/>
                  </a:lnTo>
                  <a:lnTo>
                    <a:pt x="555383" y="352996"/>
                  </a:lnTo>
                  <a:lnTo>
                    <a:pt x="513803" y="370344"/>
                  </a:lnTo>
                  <a:lnTo>
                    <a:pt x="476465" y="389521"/>
                  </a:lnTo>
                  <a:lnTo>
                    <a:pt x="438492" y="412889"/>
                  </a:lnTo>
                  <a:lnTo>
                    <a:pt x="438937" y="423532"/>
                  </a:lnTo>
                  <a:lnTo>
                    <a:pt x="467347" y="460171"/>
                  </a:lnTo>
                  <a:lnTo>
                    <a:pt x="494499" y="475119"/>
                  </a:lnTo>
                  <a:lnTo>
                    <a:pt x="497547" y="472833"/>
                  </a:lnTo>
                  <a:lnTo>
                    <a:pt x="509308" y="465175"/>
                  </a:lnTo>
                  <a:lnTo>
                    <a:pt x="545426" y="444131"/>
                  </a:lnTo>
                  <a:lnTo>
                    <a:pt x="590981" y="430555"/>
                  </a:lnTo>
                  <a:lnTo>
                    <a:pt x="636854" y="418147"/>
                  </a:lnTo>
                  <a:lnTo>
                    <a:pt x="683006" y="406908"/>
                  </a:lnTo>
                  <a:lnTo>
                    <a:pt x="729449" y="396824"/>
                  </a:lnTo>
                  <a:lnTo>
                    <a:pt x="776185" y="387870"/>
                  </a:lnTo>
                  <a:lnTo>
                    <a:pt x="785799" y="379768"/>
                  </a:lnTo>
                  <a:close/>
                </a:path>
              </a:pathLst>
            </a:custGeom>
            <a:solidFill>
              <a:srgbClr val="FFE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57200" y="1657350"/>
            <a:ext cx="5987734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ru-RU" sz="3600" u="sng" dirty="0" smtClean="0"/>
              <a:t>Какое </a:t>
            </a:r>
            <a:r>
              <a:rPr lang="ru-RU" sz="3600" u="sng" dirty="0"/>
              <a:t>местоимение является возвратным</a:t>
            </a:r>
            <a:r>
              <a:rPr lang="ru-RU" sz="3600" u="sng" dirty="0" smtClean="0"/>
              <a:t>?</a:t>
            </a:r>
            <a:endParaRPr lang="ru-RU" sz="3600" u="sng" dirty="0"/>
          </a:p>
        </p:txBody>
      </p:sp>
      <p:sp>
        <p:nvSpPr>
          <p:cNvPr id="31" name="object 31"/>
          <p:cNvSpPr/>
          <p:nvPr/>
        </p:nvSpPr>
        <p:spPr>
          <a:xfrm>
            <a:off x="1310513" y="1371599"/>
            <a:ext cx="2336800" cy="177800"/>
          </a:xfrm>
          <a:custGeom>
            <a:avLst/>
            <a:gdLst/>
            <a:ahLst/>
            <a:cxnLst/>
            <a:rect l="l" t="t" r="r" b="b"/>
            <a:pathLst>
              <a:path w="2336800" h="177800">
                <a:moveTo>
                  <a:pt x="2336673" y="84582"/>
                </a:moveTo>
                <a:lnTo>
                  <a:pt x="2187003" y="73240"/>
                </a:lnTo>
                <a:lnTo>
                  <a:pt x="2036965" y="62699"/>
                </a:lnTo>
                <a:lnTo>
                  <a:pt x="1886559" y="52959"/>
                </a:lnTo>
                <a:lnTo>
                  <a:pt x="1735772" y="44043"/>
                </a:lnTo>
                <a:lnTo>
                  <a:pt x="1584655" y="35953"/>
                </a:lnTo>
                <a:lnTo>
                  <a:pt x="1433195" y="28663"/>
                </a:lnTo>
                <a:lnTo>
                  <a:pt x="1281404" y="22199"/>
                </a:lnTo>
                <a:lnTo>
                  <a:pt x="1129309" y="16560"/>
                </a:lnTo>
                <a:lnTo>
                  <a:pt x="976909" y="11734"/>
                </a:lnTo>
                <a:lnTo>
                  <a:pt x="824217" y="7734"/>
                </a:lnTo>
                <a:lnTo>
                  <a:pt x="671258" y="4559"/>
                </a:lnTo>
                <a:lnTo>
                  <a:pt x="518020" y="2209"/>
                </a:lnTo>
                <a:lnTo>
                  <a:pt x="364540" y="698"/>
                </a:lnTo>
                <a:lnTo>
                  <a:pt x="210820" y="0"/>
                </a:lnTo>
                <a:lnTo>
                  <a:pt x="161950" y="11353"/>
                </a:lnTo>
                <a:lnTo>
                  <a:pt x="143230" y="22999"/>
                </a:lnTo>
                <a:lnTo>
                  <a:pt x="105841" y="26492"/>
                </a:lnTo>
                <a:lnTo>
                  <a:pt x="39890" y="40386"/>
                </a:lnTo>
                <a:lnTo>
                  <a:pt x="1676" y="64223"/>
                </a:lnTo>
                <a:lnTo>
                  <a:pt x="0" y="77597"/>
                </a:lnTo>
                <a:lnTo>
                  <a:pt x="1905" y="83947"/>
                </a:lnTo>
                <a:lnTo>
                  <a:pt x="9232" y="93243"/>
                </a:lnTo>
                <a:lnTo>
                  <a:pt x="22860" y="102044"/>
                </a:lnTo>
                <a:lnTo>
                  <a:pt x="42760" y="108953"/>
                </a:lnTo>
                <a:lnTo>
                  <a:pt x="68961" y="112522"/>
                </a:lnTo>
                <a:lnTo>
                  <a:pt x="72644" y="112522"/>
                </a:lnTo>
                <a:lnTo>
                  <a:pt x="78232" y="113157"/>
                </a:lnTo>
                <a:lnTo>
                  <a:pt x="83947" y="113157"/>
                </a:lnTo>
                <a:lnTo>
                  <a:pt x="89027" y="113411"/>
                </a:lnTo>
                <a:lnTo>
                  <a:pt x="94107" y="113538"/>
                </a:lnTo>
                <a:lnTo>
                  <a:pt x="99060" y="113538"/>
                </a:lnTo>
                <a:lnTo>
                  <a:pt x="115747" y="113106"/>
                </a:lnTo>
                <a:lnTo>
                  <a:pt x="131851" y="111823"/>
                </a:lnTo>
                <a:lnTo>
                  <a:pt x="147243" y="109791"/>
                </a:lnTo>
                <a:lnTo>
                  <a:pt x="161798" y="107061"/>
                </a:lnTo>
                <a:lnTo>
                  <a:pt x="174752" y="107315"/>
                </a:lnTo>
                <a:lnTo>
                  <a:pt x="181991" y="107315"/>
                </a:lnTo>
                <a:lnTo>
                  <a:pt x="210248" y="107061"/>
                </a:lnTo>
                <a:lnTo>
                  <a:pt x="255397" y="106172"/>
                </a:lnTo>
                <a:lnTo>
                  <a:pt x="1730095" y="139458"/>
                </a:lnTo>
                <a:lnTo>
                  <a:pt x="1829828" y="144018"/>
                </a:lnTo>
                <a:lnTo>
                  <a:pt x="1928469" y="150202"/>
                </a:lnTo>
                <a:lnTo>
                  <a:pt x="1977275" y="154038"/>
                </a:lnTo>
                <a:lnTo>
                  <a:pt x="2025688" y="158407"/>
                </a:lnTo>
                <a:lnTo>
                  <a:pt x="2073656" y="163372"/>
                </a:lnTo>
                <a:lnTo>
                  <a:pt x="2121154" y="168973"/>
                </a:lnTo>
                <a:lnTo>
                  <a:pt x="2177084" y="176415"/>
                </a:lnTo>
                <a:lnTo>
                  <a:pt x="2185962" y="177203"/>
                </a:lnTo>
                <a:lnTo>
                  <a:pt x="2194725" y="177660"/>
                </a:lnTo>
                <a:lnTo>
                  <a:pt x="2203323" y="177800"/>
                </a:lnTo>
                <a:lnTo>
                  <a:pt x="2251379" y="172999"/>
                </a:lnTo>
                <a:lnTo>
                  <a:pt x="2289365" y="160629"/>
                </a:lnTo>
                <a:lnTo>
                  <a:pt x="2313025" y="143789"/>
                </a:lnTo>
                <a:lnTo>
                  <a:pt x="2318143" y="125552"/>
                </a:lnTo>
                <a:lnTo>
                  <a:pt x="2309444" y="117436"/>
                </a:lnTo>
                <a:lnTo>
                  <a:pt x="2333396" y="96786"/>
                </a:lnTo>
                <a:lnTo>
                  <a:pt x="2336673" y="84582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Прямоугольник 31"/>
          <p:cNvSpPr/>
          <p:nvPr/>
        </p:nvSpPr>
        <p:spPr>
          <a:xfrm>
            <a:off x="533400" y="2876550"/>
            <a:ext cx="16177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 smtClean="0"/>
              <a:t>a</a:t>
            </a:r>
            <a:r>
              <a:rPr lang="ru-RU" sz="3600" dirty="0" smtClean="0"/>
              <a:t>)Наш; </a:t>
            </a:r>
            <a:endParaRPr lang="ru-RU" sz="36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2057400" y="2876550"/>
            <a:ext cx="229428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/>
              <a:t>б)Каждый;</a:t>
            </a:r>
            <a:endParaRPr lang="ru-RU" sz="3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267200" y="2876550"/>
            <a:ext cx="170751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/>
              <a:t>в) Себя.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96834" y="0"/>
            <a:ext cx="743585" cy="540385"/>
            <a:chOff x="7696834" y="0"/>
            <a:chExt cx="743585" cy="540385"/>
          </a:xfrm>
        </p:grpSpPr>
        <p:sp>
          <p:nvSpPr>
            <p:cNvPr id="3" name="object 3"/>
            <p:cNvSpPr/>
            <p:nvPr/>
          </p:nvSpPr>
          <p:spPr>
            <a:xfrm>
              <a:off x="7701914" y="0"/>
              <a:ext cx="730250" cy="533400"/>
            </a:xfrm>
            <a:custGeom>
              <a:avLst/>
              <a:gdLst/>
              <a:ahLst/>
              <a:cxnLst/>
              <a:rect l="l" t="t" r="r" b="b"/>
              <a:pathLst>
                <a:path w="730250" h="533400">
                  <a:moveTo>
                    <a:pt x="729721" y="0"/>
                  </a:moveTo>
                  <a:lnTo>
                    <a:pt x="29823" y="0"/>
                  </a:lnTo>
                  <a:lnTo>
                    <a:pt x="0" y="286258"/>
                  </a:lnTo>
                  <a:lnTo>
                    <a:pt x="2573" y="330715"/>
                  </a:lnTo>
                  <a:lnTo>
                    <a:pt x="18494" y="371125"/>
                  </a:lnTo>
                  <a:lnTo>
                    <a:pt x="46059" y="404629"/>
                  </a:lnTo>
                  <a:lnTo>
                    <a:pt x="83565" y="428371"/>
                  </a:lnTo>
                  <a:lnTo>
                    <a:pt x="301878" y="522224"/>
                  </a:lnTo>
                  <a:lnTo>
                    <a:pt x="342645" y="532638"/>
                  </a:lnTo>
                  <a:lnTo>
                    <a:pt x="354135" y="533376"/>
                  </a:lnTo>
                  <a:lnTo>
                    <a:pt x="365696" y="533114"/>
                  </a:lnTo>
                  <a:lnTo>
                    <a:pt x="585851" y="482726"/>
                  </a:lnTo>
                  <a:lnTo>
                    <a:pt x="625727" y="466463"/>
                  </a:lnTo>
                  <a:lnTo>
                    <a:pt x="658066" y="439388"/>
                  </a:lnTo>
                  <a:lnTo>
                    <a:pt x="680809" y="403788"/>
                  </a:lnTo>
                  <a:lnTo>
                    <a:pt x="691895" y="361950"/>
                  </a:lnTo>
                  <a:lnTo>
                    <a:pt x="729721" y="0"/>
                  </a:lnTo>
                  <a:close/>
                </a:path>
              </a:pathLst>
            </a:custGeom>
            <a:solidFill>
              <a:srgbClr val="AAF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696834" y="0"/>
              <a:ext cx="743585" cy="540385"/>
            </a:xfrm>
            <a:custGeom>
              <a:avLst/>
              <a:gdLst/>
              <a:ahLst/>
              <a:cxnLst/>
              <a:rect l="l" t="t" r="r" b="b"/>
              <a:pathLst>
                <a:path w="743584" h="540385">
                  <a:moveTo>
                    <a:pt x="41337" y="0"/>
                  </a:moveTo>
                  <a:lnTo>
                    <a:pt x="28427" y="0"/>
                  </a:lnTo>
                  <a:lnTo>
                    <a:pt x="26425" y="20447"/>
                  </a:lnTo>
                  <a:lnTo>
                    <a:pt x="11466" y="181610"/>
                  </a:lnTo>
                  <a:lnTo>
                    <a:pt x="1165" y="282336"/>
                  </a:lnTo>
                  <a:lnTo>
                    <a:pt x="508" y="288289"/>
                  </a:lnTo>
                  <a:lnTo>
                    <a:pt x="458" y="292276"/>
                  </a:lnTo>
                  <a:lnTo>
                    <a:pt x="126" y="295148"/>
                  </a:lnTo>
                  <a:lnTo>
                    <a:pt x="3071" y="333440"/>
                  </a:lnTo>
                  <a:lnTo>
                    <a:pt x="22748" y="382190"/>
                  </a:lnTo>
                  <a:lnTo>
                    <a:pt x="51181" y="413638"/>
                  </a:lnTo>
                  <a:lnTo>
                    <a:pt x="87249" y="435483"/>
                  </a:lnTo>
                  <a:lnTo>
                    <a:pt x="292354" y="523494"/>
                  </a:lnTo>
                  <a:lnTo>
                    <a:pt x="298450" y="526161"/>
                  </a:lnTo>
                  <a:lnTo>
                    <a:pt x="337230" y="538174"/>
                  </a:lnTo>
                  <a:lnTo>
                    <a:pt x="363541" y="540144"/>
                  </a:lnTo>
                  <a:lnTo>
                    <a:pt x="374173" y="539638"/>
                  </a:lnTo>
                  <a:lnTo>
                    <a:pt x="384758" y="538394"/>
                  </a:lnTo>
                  <a:lnTo>
                    <a:pt x="395224" y="536448"/>
                  </a:lnTo>
                  <a:lnTo>
                    <a:pt x="436560" y="526327"/>
                  </a:lnTo>
                  <a:lnTo>
                    <a:pt x="363384" y="526327"/>
                  </a:lnTo>
                  <a:lnTo>
                    <a:pt x="353695" y="526161"/>
                  </a:lnTo>
                  <a:lnTo>
                    <a:pt x="350012" y="525907"/>
                  </a:lnTo>
                  <a:lnTo>
                    <a:pt x="348234" y="525652"/>
                  </a:lnTo>
                  <a:lnTo>
                    <a:pt x="340141" y="524591"/>
                  </a:lnTo>
                  <a:lnTo>
                    <a:pt x="297942" y="510413"/>
                  </a:lnTo>
                  <a:lnTo>
                    <a:pt x="92837" y="422783"/>
                  </a:lnTo>
                  <a:lnTo>
                    <a:pt x="59817" y="402716"/>
                  </a:lnTo>
                  <a:lnTo>
                    <a:pt x="33782" y="374713"/>
                  </a:lnTo>
                  <a:lnTo>
                    <a:pt x="16129" y="340233"/>
                  </a:lnTo>
                  <a:lnTo>
                    <a:pt x="8890" y="302133"/>
                  </a:lnTo>
                  <a:lnTo>
                    <a:pt x="9082" y="292276"/>
                  </a:lnTo>
                  <a:lnTo>
                    <a:pt x="9858" y="282336"/>
                  </a:lnTo>
                  <a:lnTo>
                    <a:pt x="10943" y="272325"/>
                  </a:lnTo>
                  <a:lnTo>
                    <a:pt x="12161" y="261365"/>
                  </a:lnTo>
                  <a:lnTo>
                    <a:pt x="20928" y="180721"/>
                  </a:lnTo>
                  <a:lnTo>
                    <a:pt x="39116" y="20447"/>
                  </a:lnTo>
                  <a:lnTo>
                    <a:pt x="41337" y="0"/>
                  </a:lnTo>
                  <a:close/>
                </a:path>
                <a:path w="743584" h="540385">
                  <a:moveTo>
                    <a:pt x="743111" y="0"/>
                  </a:moveTo>
                  <a:lnTo>
                    <a:pt x="726269" y="0"/>
                  </a:lnTo>
                  <a:lnTo>
                    <a:pt x="721614" y="47751"/>
                  </a:lnTo>
                  <a:lnTo>
                    <a:pt x="705358" y="209041"/>
                  </a:lnTo>
                  <a:lnTo>
                    <a:pt x="696846" y="292276"/>
                  </a:lnTo>
                  <a:lnTo>
                    <a:pt x="692760" y="331597"/>
                  </a:lnTo>
                  <a:lnTo>
                    <a:pt x="690880" y="350520"/>
                  </a:lnTo>
                  <a:lnTo>
                    <a:pt x="684069" y="388766"/>
                  </a:lnTo>
                  <a:lnTo>
                    <a:pt x="667162" y="423033"/>
                  </a:lnTo>
                  <a:lnTo>
                    <a:pt x="640861" y="451197"/>
                  </a:lnTo>
                  <a:lnTo>
                    <a:pt x="607738" y="470544"/>
                  </a:lnTo>
                  <a:lnTo>
                    <a:pt x="431419" y="513461"/>
                  </a:lnTo>
                  <a:lnTo>
                    <a:pt x="392049" y="523113"/>
                  </a:lnTo>
                  <a:lnTo>
                    <a:pt x="382573" y="524803"/>
                  </a:lnTo>
                  <a:lnTo>
                    <a:pt x="373014" y="525875"/>
                  </a:lnTo>
                  <a:lnTo>
                    <a:pt x="363384" y="526327"/>
                  </a:lnTo>
                  <a:lnTo>
                    <a:pt x="436560" y="526327"/>
                  </a:lnTo>
                  <a:lnTo>
                    <a:pt x="592455" y="489203"/>
                  </a:lnTo>
                  <a:lnTo>
                    <a:pt x="631809" y="473646"/>
                  </a:lnTo>
                  <a:lnTo>
                    <a:pt x="664972" y="447421"/>
                  </a:lnTo>
                  <a:lnTo>
                    <a:pt x="689371" y="412718"/>
                  </a:lnTo>
                  <a:lnTo>
                    <a:pt x="702818" y="372490"/>
                  </a:lnTo>
                  <a:lnTo>
                    <a:pt x="705231" y="351916"/>
                  </a:lnTo>
                  <a:lnTo>
                    <a:pt x="707708" y="330958"/>
                  </a:lnTo>
                  <a:lnTo>
                    <a:pt x="711708" y="291338"/>
                  </a:lnTo>
                  <a:lnTo>
                    <a:pt x="720598" y="210692"/>
                  </a:lnTo>
                  <a:lnTo>
                    <a:pt x="737743" y="49402"/>
                  </a:lnTo>
                  <a:lnTo>
                    <a:pt x="7431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201405" y="0"/>
              <a:ext cx="146685" cy="387350"/>
            </a:xfrm>
            <a:custGeom>
              <a:avLst/>
              <a:gdLst/>
              <a:ahLst/>
              <a:cxnLst/>
              <a:rect l="l" t="t" r="r" b="b"/>
              <a:pathLst>
                <a:path w="146684" h="387350">
                  <a:moveTo>
                    <a:pt x="146320" y="0"/>
                  </a:moveTo>
                  <a:lnTo>
                    <a:pt x="42630" y="0"/>
                  </a:lnTo>
                  <a:lnTo>
                    <a:pt x="0" y="329564"/>
                  </a:lnTo>
                  <a:lnTo>
                    <a:pt x="1406" y="349877"/>
                  </a:lnTo>
                  <a:lnTo>
                    <a:pt x="10207" y="367474"/>
                  </a:lnTo>
                  <a:lnTo>
                    <a:pt x="24985" y="380499"/>
                  </a:lnTo>
                  <a:lnTo>
                    <a:pt x="44323" y="387096"/>
                  </a:lnTo>
                  <a:lnTo>
                    <a:pt x="64708" y="385671"/>
                  </a:lnTo>
                  <a:lnTo>
                    <a:pt x="82343" y="376840"/>
                  </a:lnTo>
                  <a:lnTo>
                    <a:pt x="95382" y="362057"/>
                  </a:lnTo>
                  <a:lnTo>
                    <a:pt x="101980" y="342773"/>
                  </a:lnTo>
                  <a:lnTo>
                    <a:pt x="146320" y="0"/>
                  </a:lnTo>
                  <a:close/>
                </a:path>
              </a:pathLst>
            </a:custGeom>
            <a:solidFill>
              <a:srgbClr val="EDEDED">
                <a:alpha val="4745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731964" y="1570329"/>
            <a:ext cx="3126803" cy="2633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505200" y="742950"/>
            <a:ext cx="5347969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600" u="sng" dirty="0" smtClean="0"/>
              <a:t>Какого </a:t>
            </a:r>
            <a:r>
              <a:rPr lang="ru-RU" sz="3600" u="sng" dirty="0"/>
              <a:t>падежа нет у возвратного местоимения?</a:t>
            </a:r>
          </a:p>
        </p:txBody>
      </p:sp>
      <p:sp>
        <p:nvSpPr>
          <p:cNvPr id="8" name="object 8"/>
          <p:cNvSpPr/>
          <p:nvPr/>
        </p:nvSpPr>
        <p:spPr>
          <a:xfrm>
            <a:off x="3657600" y="285750"/>
            <a:ext cx="920115" cy="397510"/>
          </a:xfrm>
          <a:custGeom>
            <a:avLst/>
            <a:gdLst/>
            <a:ahLst/>
            <a:cxnLst/>
            <a:rect l="l" t="t" r="r" b="b"/>
            <a:pathLst>
              <a:path w="920114" h="397509">
                <a:moveTo>
                  <a:pt x="87931" y="35111"/>
                </a:moveTo>
                <a:lnTo>
                  <a:pt x="58963" y="82297"/>
                </a:lnTo>
                <a:lnTo>
                  <a:pt x="57403" y="92378"/>
                </a:lnTo>
                <a:lnTo>
                  <a:pt x="57784" y="93521"/>
                </a:lnTo>
                <a:lnTo>
                  <a:pt x="57023" y="95045"/>
                </a:lnTo>
                <a:lnTo>
                  <a:pt x="56514" y="97712"/>
                </a:lnTo>
                <a:lnTo>
                  <a:pt x="48713" y="149512"/>
                </a:lnTo>
                <a:lnTo>
                  <a:pt x="34798" y="239873"/>
                </a:lnTo>
                <a:lnTo>
                  <a:pt x="27686" y="287196"/>
                </a:lnTo>
                <a:lnTo>
                  <a:pt x="28066" y="288339"/>
                </a:lnTo>
                <a:lnTo>
                  <a:pt x="24920" y="300652"/>
                </a:lnTo>
                <a:lnTo>
                  <a:pt x="18369" y="324165"/>
                </a:lnTo>
                <a:lnTo>
                  <a:pt x="15366" y="336218"/>
                </a:lnTo>
                <a:lnTo>
                  <a:pt x="11049" y="342568"/>
                </a:lnTo>
                <a:lnTo>
                  <a:pt x="3175" y="357554"/>
                </a:lnTo>
                <a:lnTo>
                  <a:pt x="0" y="363523"/>
                </a:lnTo>
                <a:lnTo>
                  <a:pt x="1777" y="369238"/>
                </a:lnTo>
                <a:lnTo>
                  <a:pt x="5206" y="372032"/>
                </a:lnTo>
                <a:lnTo>
                  <a:pt x="7381" y="383228"/>
                </a:lnTo>
                <a:lnTo>
                  <a:pt x="13652" y="392162"/>
                </a:lnTo>
                <a:lnTo>
                  <a:pt x="22780" y="397285"/>
                </a:lnTo>
                <a:lnTo>
                  <a:pt x="33527" y="397051"/>
                </a:lnTo>
                <a:lnTo>
                  <a:pt x="36575" y="396035"/>
                </a:lnTo>
                <a:lnTo>
                  <a:pt x="39624" y="394384"/>
                </a:lnTo>
                <a:lnTo>
                  <a:pt x="42671" y="391717"/>
                </a:lnTo>
                <a:lnTo>
                  <a:pt x="46481" y="387907"/>
                </a:lnTo>
                <a:lnTo>
                  <a:pt x="48513" y="386129"/>
                </a:lnTo>
                <a:lnTo>
                  <a:pt x="54228" y="384351"/>
                </a:lnTo>
                <a:lnTo>
                  <a:pt x="98260" y="384351"/>
                </a:lnTo>
                <a:lnTo>
                  <a:pt x="184912" y="377493"/>
                </a:lnTo>
                <a:lnTo>
                  <a:pt x="194055" y="374699"/>
                </a:lnTo>
                <a:lnTo>
                  <a:pt x="200151" y="374064"/>
                </a:lnTo>
                <a:lnTo>
                  <a:pt x="219201" y="374064"/>
                </a:lnTo>
                <a:lnTo>
                  <a:pt x="219963" y="373937"/>
                </a:lnTo>
                <a:lnTo>
                  <a:pt x="221868" y="373302"/>
                </a:lnTo>
                <a:lnTo>
                  <a:pt x="232971" y="364769"/>
                </a:lnTo>
                <a:lnTo>
                  <a:pt x="236489" y="351617"/>
                </a:lnTo>
                <a:lnTo>
                  <a:pt x="232316" y="338512"/>
                </a:lnTo>
                <a:lnTo>
                  <a:pt x="220344" y="330122"/>
                </a:lnTo>
                <a:lnTo>
                  <a:pt x="226939" y="323927"/>
                </a:lnTo>
                <a:lnTo>
                  <a:pt x="228425" y="315231"/>
                </a:lnTo>
                <a:lnTo>
                  <a:pt x="225478" y="308913"/>
                </a:lnTo>
                <a:lnTo>
                  <a:pt x="143509" y="308913"/>
                </a:lnTo>
                <a:lnTo>
                  <a:pt x="184106" y="280492"/>
                </a:lnTo>
                <a:lnTo>
                  <a:pt x="226346" y="253673"/>
                </a:lnTo>
                <a:lnTo>
                  <a:pt x="242438" y="244524"/>
                </a:lnTo>
                <a:lnTo>
                  <a:pt x="84581" y="244524"/>
                </a:lnTo>
                <a:lnTo>
                  <a:pt x="86463" y="235390"/>
                </a:lnTo>
                <a:lnTo>
                  <a:pt x="88201" y="226220"/>
                </a:lnTo>
                <a:lnTo>
                  <a:pt x="89654" y="216931"/>
                </a:lnTo>
                <a:lnTo>
                  <a:pt x="90677" y="207440"/>
                </a:lnTo>
                <a:lnTo>
                  <a:pt x="95593" y="189301"/>
                </a:lnTo>
                <a:lnTo>
                  <a:pt x="99044" y="170531"/>
                </a:lnTo>
                <a:lnTo>
                  <a:pt x="101232" y="151451"/>
                </a:lnTo>
                <a:lnTo>
                  <a:pt x="102362" y="132383"/>
                </a:lnTo>
                <a:lnTo>
                  <a:pt x="104165" y="113907"/>
                </a:lnTo>
                <a:lnTo>
                  <a:pt x="106202" y="92378"/>
                </a:lnTo>
                <a:lnTo>
                  <a:pt x="107630" y="76573"/>
                </a:lnTo>
                <a:lnTo>
                  <a:pt x="109219" y="57453"/>
                </a:lnTo>
                <a:lnTo>
                  <a:pt x="106394" y="46259"/>
                </a:lnTo>
                <a:lnTo>
                  <a:pt x="98520" y="38673"/>
                </a:lnTo>
                <a:lnTo>
                  <a:pt x="87931" y="35111"/>
                </a:lnTo>
                <a:close/>
              </a:path>
              <a:path w="920114" h="397509">
                <a:moveTo>
                  <a:pt x="98260" y="384351"/>
                </a:moveTo>
                <a:lnTo>
                  <a:pt x="54228" y="384351"/>
                </a:lnTo>
                <a:lnTo>
                  <a:pt x="57530" y="387018"/>
                </a:lnTo>
                <a:lnTo>
                  <a:pt x="61721" y="388288"/>
                </a:lnTo>
                <a:lnTo>
                  <a:pt x="66166" y="386891"/>
                </a:lnTo>
                <a:lnTo>
                  <a:pt x="98260" y="384351"/>
                </a:lnTo>
                <a:close/>
              </a:path>
              <a:path w="920114" h="397509">
                <a:moveTo>
                  <a:pt x="219201" y="374064"/>
                </a:moveTo>
                <a:lnTo>
                  <a:pt x="200151" y="374064"/>
                </a:lnTo>
                <a:lnTo>
                  <a:pt x="215264" y="374318"/>
                </a:lnTo>
                <a:lnTo>
                  <a:pt x="217677" y="374318"/>
                </a:lnTo>
                <a:lnTo>
                  <a:pt x="219201" y="374064"/>
                </a:lnTo>
                <a:close/>
              </a:path>
              <a:path w="920114" h="397509">
                <a:moveTo>
                  <a:pt x="770757" y="145930"/>
                </a:moveTo>
                <a:lnTo>
                  <a:pt x="550169" y="145930"/>
                </a:lnTo>
                <a:lnTo>
                  <a:pt x="597534" y="147623"/>
                </a:lnTo>
                <a:lnTo>
                  <a:pt x="649662" y="166750"/>
                </a:lnTo>
                <a:lnTo>
                  <a:pt x="700230" y="190724"/>
                </a:lnTo>
                <a:lnTo>
                  <a:pt x="749679" y="218578"/>
                </a:lnTo>
                <a:lnTo>
                  <a:pt x="798449" y="249350"/>
                </a:lnTo>
                <a:lnTo>
                  <a:pt x="784955" y="251440"/>
                </a:lnTo>
                <a:lnTo>
                  <a:pt x="771366" y="253208"/>
                </a:lnTo>
                <a:lnTo>
                  <a:pt x="744092" y="256208"/>
                </a:lnTo>
                <a:lnTo>
                  <a:pt x="674751" y="259002"/>
                </a:lnTo>
                <a:lnTo>
                  <a:pt x="672464" y="259002"/>
                </a:lnTo>
                <a:lnTo>
                  <a:pt x="670305" y="259383"/>
                </a:lnTo>
                <a:lnTo>
                  <a:pt x="668274" y="260018"/>
                </a:lnTo>
                <a:lnTo>
                  <a:pt x="656597" y="268700"/>
                </a:lnTo>
                <a:lnTo>
                  <a:pt x="651922" y="282227"/>
                </a:lnTo>
                <a:lnTo>
                  <a:pt x="655486" y="295540"/>
                </a:lnTo>
                <a:lnTo>
                  <a:pt x="668527" y="303579"/>
                </a:lnTo>
                <a:lnTo>
                  <a:pt x="722818" y="313761"/>
                </a:lnTo>
                <a:lnTo>
                  <a:pt x="776906" y="319883"/>
                </a:lnTo>
                <a:lnTo>
                  <a:pt x="831351" y="321885"/>
                </a:lnTo>
                <a:lnTo>
                  <a:pt x="886713" y="319708"/>
                </a:lnTo>
                <a:lnTo>
                  <a:pt x="909319" y="291387"/>
                </a:lnTo>
                <a:lnTo>
                  <a:pt x="907161" y="284529"/>
                </a:lnTo>
                <a:lnTo>
                  <a:pt x="905128" y="270051"/>
                </a:lnTo>
                <a:lnTo>
                  <a:pt x="907923" y="266749"/>
                </a:lnTo>
                <a:lnTo>
                  <a:pt x="910208" y="262177"/>
                </a:lnTo>
                <a:lnTo>
                  <a:pt x="911478" y="258113"/>
                </a:lnTo>
                <a:lnTo>
                  <a:pt x="916431" y="254049"/>
                </a:lnTo>
                <a:lnTo>
                  <a:pt x="919988" y="245413"/>
                </a:lnTo>
                <a:lnTo>
                  <a:pt x="918337" y="235888"/>
                </a:lnTo>
                <a:lnTo>
                  <a:pt x="914360" y="217092"/>
                </a:lnTo>
                <a:lnTo>
                  <a:pt x="909097" y="199725"/>
                </a:lnTo>
                <a:lnTo>
                  <a:pt x="904740" y="188898"/>
                </a:lnTo>
                <a:lnTo>
                  <a:pt x="843533" y="188898"/>
                </a:lnTo>
                <a:lnTo>
                  <a:pt x="799328" y="160524"/>
                </a:lnTo>
                <a:lnTo>
                  <a:pt x="770757" y="145930"/>
                </a:lnTo>
                <a:close/>
              </a:path>
              <a:path w="920114" h="397509">
                <a:moveTo>
                  <a:pt x="216026" y="303960"/>
                </a:moveTo>
                <a:lnTo>
                  <a:pt x="197409" y="304538"/>
                </a:lnTo>
                <a:lnTo>
                  <a:pt x="179101" y="305722"/>
                </a:lnTo>
                <a:lnTo>
                  <a:pt x="143509" y="308913"/>
                </a:lnTo>
                <a:lnTo>
                  <a:pt x="225478" y="308913"/>
                </a:lnTo>
                <a:lnTo>
                  <a:pt x="224791" y="307441"/>
                </a:lnTo>
                <a:lnTo>
                  <a:pt x="216026" y="303960"/>
                </a:lnTo>
                <a:close/>
              </a:path>
              <a:path w="920114" h="397509">
                <a:moveTo>
                  <a:pt x="441707" y="82014"/>
                </a:moveTo>
                <a:lnTo>
                  <a:pt x="398779" y="85266"/>
                </a:lnTo>
                <a:lnTo>
                  <a:pt x="352631" y="92775"/>
                </a:lnTo>
                <a:lnTo>
                  <a:pt x="307720" y="104570"/>
                </a:lnTo>
                <a:lnTo>
                  <a:pt x="257643" y="123063"/>
                </a:lnTo>
                <a:lnTo>
                  <a:pt x="209918" y="146628"/>
                </a:lnTo>
                <a:lnTo>
                  <a:pt x="164919" y="174942"/>
                </a:lnTo>
                <a:lnTo>
                  <a:pt x="123016" y="207682"/>
                </a:lnTo>
                <a:lnTo>
                  <a:pt x="84581" y="244524"/>
                </a:lnTo>
                <a:lnTo>
                  <a:pt x="242438" y="244524"/>
                </a:lnTo>
                <a:lnTo>
                  <a:pt x="269970" y="228871"/>
                </a:lnTo>
                <a:lnTo>
                  <a:pt x="314715" y="206504"/>
                </a:lnTo>
                <a:lnTo>
                  <a:pt x="360321" y="186987"/>
                </a:lnTo>
                <a:lnTo>
                  <a:pt x="406526" y="170737"/>
                </a:lnTo>
                <a:lnTo>
                  <a:pt x="454392" y="157928"/>
                </a:lnTo>
                <a:lnTo>
                  <a:pt x="502364" y="149512"/>
                </a:lnTo>
                <a:lnTo>
                  <a:pt x="550169" y="145930"/>
                </a:lnTo>
                <a:lnTo>
                  <a:pt x="770757" y="145930"/>
                </a:lnTo>
                <a:lnTo>
                  <a:pt x="753839" y="137289"/>
                </a:lnTo>
                <a:lnTo>
                  <a:pt x="707263" y="119064"/>
                </a:lnTo>
                <a:lnTo>
                  <a:pt x="659797" y="105718"/>
                </a:lnTo>
                <a:lnTo>
                  <a:pt x="611641" y="97120"/>
                </a:lnTo>
                <a:lnTo>
                  <a:pt x="562990" y="93140"/>
                </a:lnTo>
                <a:lnTo>
                  <a:pt x="523849" y="86034"/>
                </a:lnTo>
                <a:lnTo>
                  <a:pt x="483409" y="82297"/>
                </a:lnTo>
                <a:lnTo>
                  <a:pt x="441707" y="82014"/>
                </a:lnTo>
                <a:close/>
              </a:path>
              <a:path w="920114" h="397509">
                <a:moveTo>
                  <a:pt x="841144" y="0"/>
                </a:moveTo>
                <a:lnTo>
                  <a:pt x="830961" y="938"/>
                </a:lnTo>
                <a:lnTo>
                  <a:pt x="823087" y="3351"/>
                </a:lnTo>
                <a:lnTo>
                  <a:pt x="817371" y="10082"/>
                </a:lnTo>
                <a:lnTo>
                  <a:pt x="818895" y="21004"/>
                </a:lnTo>
                <a:lnTo>
                  <a:pt x="821533" y="43955"/>
                </a:lnTo>
                <a:lnTo>
                  <a:pt x="824563" y="66978"/>
                </a:lnTo>
                <a:lnTo>
                  <a:pt x="828999" y="98143"/>
                </a:lnTo>
                <a:lnTo>
                  <a:pt x="831088" y="112571"/>
                </a:lnTo>
                <a:lnTo>
                  <a:pt x="822432" y="119108"/>
                </a:lnTo>
                <a:lnTo>
                  <a:pt x="816990" y="128192"/>
                </a:lnTo>
                <a:lnTo>
                  <a:pt x="816407" y="138610"/>
                </a:lnTo>
                <a:lnTo>
                  <a:pt x="822325" y="149147"/>
                </a:lnTo>
                <a:lnTo>
                  <a:pt x="829437" y="155751"/>
                </a:lnTo>
                <a:lnTo>
                  <a:pt x="835025" y="161466"/>
                </a:lnTo>
                <a:lnTo>
                  <a:pt x="839469" y="167689"/>
                </a:lnTo>
                <a:lnTo>
                  <a:pt x="840490" y="174942"/>
                </a:lnTo>
                <a:lnTo>
                  <a:pt x="842517" y="181786"/>
                </a:lnTo>
                <a:lnTo>
                  <a:pt x="843533" y="188898"/>
                </a:lnTo>
                <a:lnTo>
                  <a:pt x="904740" y="188898"/>
                </a:lnTo>
                <a:lnTo>
                  <a:pt x="902549" y="183453"/>
                </a:lnTo>
                <a:lnTo>
                  <a:pt x="894714" y="167943"/>
                </a:lnTo>
                <a:lnTo>
                  <a:pt x="884400" y="131873"/>
                </a:lnTo>
                <a:lnTo>
                  <a:pt x="875918" y="95601"/>
                </a:lnTo>
                <a:lnTo>
                  <a:pt x="869247" y="59019"/>
                </a:lnTo>
                <a:lnTo>
                  <a:pt x="864362" y="22020"/>
                </a:lnTo>
                <a:lnTo>
                  <a:pt x="859893" y="10600"/>
                </a:lnTo>
                <a:lnTo>
                  <a:pt x="851471" y="3240"/>
                </a:lnTo>
                <a:lnTo>
                  <a:pt x="841144" y="0"/>
                </a:lnTo>
                <a:close/>
              </a:path>
            </a:pathLst>
          </a:custGeom>
          <a:solidFill>
            <a:srgbClr val="6FB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29788" y="0"/>
            <a:ext cx="1197232" cy="1363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96312" y="4277423"/>
            <a:ext cx="2374657" cy="330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3257550"/>
            <a:ext cx="30277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в</a:t>
            </a:r>
            <a:r>
              <a:rPr lang="ru-RU" sz="3600" dirty="0" smtClean="0"/>
              <a:t>)Дательного; </a:t>
            </a:r>
            <a:endParaRPr lang="ru-RU" sz="36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24400" y="1962150"/>
            <a:ext cx="384663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 smtClean="0"/>
              <a:t>a</a:t>
            </a:r>
            <a:r>
              <a:rPr lang="ru-RU" sz="3600" dirty="0" smtClean="0"/>
              <a:t>)Именительного; </a:t>
            </a:r>
            <a:endParaRPr lang="ru-RU" sz="36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24400" y="2647950"/>
            <a:ext cx="35064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б</a:t>
            </a:r>
            <a:r>
              <a:rPr lang="ru-RU" sz="3600" dirty="0" smtClean="0"/>
              <a:t>)Родительного;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019" y="20904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4019" y="23571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26111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2875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105156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131826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157226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183642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4019" y="79755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4329" y="8889"/>
            <a:ext cx="0" cy="5002530"/>
          </a:xfrm>
          <a:custGeom>
            <a:avLst/>
            <a:gdLst/>
            <a:ahLst/>
            <a:cxnLst/>
            <a:rect l="l" t="t" r="r" b="b"/>
            <a:pathLst>
              <a:path h="5002530">
                <a:moveTo>
                  <a:pt x="0" y="0"/>
                </a:moveTo>
                <a:lnTo>
                  <a:pt x="0" y="5002530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0" y="8890"/>
            <a:ext cx="9149080" cy="5134610"/>
            <a:chOff x="0" y="8889"/>
            <a:chExt cx="9149080" cy="5134610"/>
          </a:xfrm>
        </p:grpSpPr>
        <p:sp>
          <p:nvSpPr>
            <p:cNvPr id="20" name="object 20"/>
            <p:cNvSpPr/>
            <p:nvPr/>
          </p:nvSpPr>
          <p:spPr>
            <a:xfrm>
              <a:off x="417830" y="8889"/>
              <a:ext cx="0" cy="5002530"/>
            </a:xfrm>
            <a:custGeom>
              <a:avLst/>
              <a:gdLst/>
              <a:ahLst/>
              <a:cxnLst/>
              <a:rect l="l" t="t" r="r" b="b"/>
              <a:pathLst>
                <a:path h="5002530">
                  <a:moveTo>
                    <a:pt x="0" y="0"/>
                  </a:moveTo>
                  <a:lnTo>
                    <a:pt x="0" y="5002530"/>
                  </a:lnTo>
                </a:path>
              </a:pathLst>
            </a:custGeom>
            <a:ln w="7619">
              <a:solidFill>
                <a:srgbClr val="6C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0" y="535939"/>
              <a:ext cx="9144000" cy="10160"/>
            </a:xfrm>
            <a:custGeom>
              <a:avLst/>
              <a:gdLst/>
              <a:ahLst/>
              <a:cxnLst/>
              <a:rect l="l" t="t" r="r" b="b"/>
              <a:pathLst>
                <a:path w="9144000" h="10159">
                  <a:moveTo>
                    <a:pt x="0" y="0"/>
                  </a:moveTo>
                  <a:lnTo>
                    <a:pt x="0" y="10159"/>
                  </a:lnTo>
                  <a:lnTo>
                    <a:pt x="9143999" y="10159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0" y="5011419"/>
              <a:ext cx="9144000" cy="132080"/>
            </a:xfrm>
            <a:custGeom>
              <a:avLst/>
              <a:gdLst/>
              <a:ahLst/>
              <a:cxnLst/>
              <a:rect l="l" t="t" r="r" b="b"/>
              <a:pathLst>
                <a:path w="9144000" h="132079">
                  <a:moveTo>
                    <a:pt x="9143999" y="0"/>
                  </a:moveTo>
                  <a:lnTo>
                    <a:pt x="0" y="0"/>
                  </a:lnTo>
                  <a:lnTo>
                    <a:pt x="0" y="132078"/>
                  </a:lnTo>
                  <a:lnTo>
                    <a:pt x="9143999" y="132078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652389" y="973962"/>
              <a:ext cx="2681986" cy="241147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567379" y="4183418"/>
              <a:ext cx="1581699" cy="23872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883920" y="528319"/>
              <a:ext cx="795020" cy="424180"/>
            </a:xfrm>
            <a:custGeom>
              <a:avLst/>
              <a:gdLst/>
              <a:ahLst/>
              <a:cxnLst/>
              <a:rect l="l" t="t" r="r" b="b"/>
              <a:pathLst>
                <a:path w="795019" h="424180">
                  <a:moveTo>
                    <a:pt x="88887" y="60579"/>
                  </a:moveTo>
                  <a:lnTo>
                    <a:pt x="87922" y="59563"/>
                  </a:lnTo>
                  <a:lnTo>
                    <a:pt x="82181" y="53479"/>
                  </a:lnTo>
                  <a:lnTo>
                    <a:pt x="72580" y="48069"/>
                  </a:lnTo>
                  <a:lnTo>
                    <a:pt x="62433" y="44196"/>
                  </a:lnTo>
                  <a:lnTo>
                    <a:pt x="54114" y="41656"/>
                  </a:lnTo>
                  <a:lnTo>
                    <a:pt x="50977" y="40894"/>
                  </a:lnTo>
                  <a:lnTo>
                    <a:pt x="49390" y="40386"/>
                  </a:lnTo>
                  <a:lnTo>
                    <a:pt x="44780" y="39116"/>
                  </a:lnTo>
                  <a:lnTo>
                    <a:pt x="38201" y="38100"/>
                  </a:lnTo>
                  <a:lnTo>
                    <a:pt x="31343" y="38100"/>
                  </a:lnTo>
                  <a:lnTo>
                    <a:pt x="3175" y="52959"/>
                  </a:lnTo>
                  <a:lnTo>
                    <a:pt x="2654" y="54356"/>
                  </a:lnTo>
                  <a:lnTo>
                    <a:pt x="2146" y="56007"/>
                  </a:lnTo>
                  <a:lnTo>
                    <a:pt x="0" y="62230"/>
                  </a:lnTo>
                  <a:lnTo>
                    <a:pt x="6972" y="69469"/>
                  </a:lnTo>
                  <a:lnTo>
                    <a:pt x="11074" y="72898"/>
                  </a:lnTo>
                  <a:lnTo>
                    <a:pt x="11074" y="73025"/>
                  </a:lnTo>
                  <a:lnTo>
                    <a:pt x="21805" y="65976"/>
                  </a:lnTo>
                  <a:lnTo>
                    <a:pt x="37261" y="61963"/>
                  </a:lnTo>
                  <a:lnTo>
                    <a:pt x="53314" y="60121"/>
                  </a:lnTo>
                  <a:lnTo>
                    <a:pt x="65849" y="59563"/>
                  </a:lnTo>
                  <a:lnTo>
                    <a:pt x="74523" y="59563"/>
                  </a:lnTo>
                  <a:lnTo>
                    <a:pt x="81762" y="59944"/>
                  </a:lnTo>
                  <a:lnTo>
                    <a:pt x="88887" y="60579"/>
                  </a:lnTo>
                  <a:close/>
                </a:path>
                <a:path w="795019" h="424180">
                  <a:moveTo>
                    <a:pt x="270522" y="178473"/>
                  </a:moveTo>
                  <a:lnTo>
                    <a:pt x="250583" y="138531"/>
                  </a:lnTo>
                  <a:lnTo>
                    <a:pt x="202450" y="103187"/>
                  </a:lnTo>
                  <a:lnTo>
                    <a:pt x="157403" y="78663"/>
                  </a:lnTo>
                  <a:lnTo>
                    <a:pt x="111899" y="64300"/>
                  </a:lnTo>
                  <a:lnTo>
                    <a:pt x="88176" y="60960"/>
                  </a:lnTo>
                  <a:lnTo>
                    <a:pt x="88696" y="61976"/>
                  </a:lnTo>
                  <a:lnTo>
                    <a:pt x="89065" y="62992"/>
                  </a:lnTo>
                  <a:lnTo>
                    <a:pt x="89319" y="64008"/>
                  </a:lnTo>
                  <a:lnTo>
                    <a:pt x="202565" y="136398"/>
                  </a:lnTo>
                  <a:lnTo>
                    <a:pt x="217982" y="145808"/>
                  </a:lnTo>
                  <a:lnTo>
                    <a:pt x="234569" y="157213"/>
                  </a:lnTo>
                  <a:lnTo>
                    <a:pt x="248145" y="171170"/>
                  </a:lnTo>
                  <a:lnTo>
                    <a:pt x="248272" y="171538"/>
                  </a:lnTo>
                  <a:lnTo>
                    <a:pt x="235597" y="158534"/>
                  </a:lnTo>
                  <a:lnTo>
                    <a:pt x="218884" y="147040"/>
                  </a:lnTo>
                  <a:lnTo>
                    <a:pt x="203365" y="137541"/>
                  </a:lnTo>
                  <a:lnTo>
                    <a:pt x="183756" y="125056"/>
                  </a:lnTo>
                  <a:lnTo>
                    <a:pt x="183756" y="200342"/>
                  </a:lnTo>
                  <a:lnTo>
                    <a:pt x="166827" y="225933"/>
                  </a:lnTo>
                  <a:lnTo>
                    <a:pt x="131254" y="262636"/>
                  </a:lnTo>
                  <a:lnTo>
                    <a:pt x="97853" y="300151"/>
                  </a:lnTo>
                  <a:lnTo>
                    <a:pt x="66802" y="339648"/>
                  </a:lnTo>
                  <a:lnTo>
                    <a:pt x="39154" y="380987"/>
                  </a:lnTo>
                  <a:lnTo>
                    <a:pt x="39128" y="380619"/>
                  </a:lnTo>
                  <a:lnTo>
                    <a:pt x="67576" y="338010"/>
                  </a:lnTo>
                  <a:lnTo>
                    <a:pt x="98577" y="298551"/>
                  </a:lnTo>
                  <a:lnTo>
                    <a:pt x="131927" y="261035"/>
                  </a:lnTo>
                  <a:lnTo>
                    <a:pt x="167436" y="224282"/>
                  </a:lnTo>
                  <a:lnTo>
                    <a:pt x="183705" y="199771"/>
                  </a:lnTo>
                  <a:lnTo>
                    <a:pt x="183756" y="200342"/>
                  </a:lnTo>
                  <a:lnTo>
                    <a:pt x="183756" y="125056"/>
                  </a:lnTo>
                  <a:lnTo>
                    <a:pt x="89293" y="64897"/>
                  </a:lnTo>
                  <a:lnTo>
                    <a:pt x="88658" y="62865"/>
                  </a:lnTo>
                  <a:lnTo>
                    <a:pt x="88150" y="61976"/>
                  </a:lnTo>
                  <a:lnTo>
                    <a:pt x="81013" y="61214"/>
                  </a:lnTo>
                  <a:lnTo>
                    <a:pt x="73761" y="60960"/>
                  </a:lnTo>
                  <a:lnTo>
                    <a:pt x="65074" y="60960"/>
                  </a:lnTo>
                  <a:lnTo>
                    <a:pt x="52527" y="61442"/>
                  </a:lnTo>
                  <a:lnTo>
                    <a:pt x="36436" y="63271"/>
                  </a:lnTo>
                  <a:lnTo>
                    <a:pt x="20955" y="67310"/>
                  </a:lnTo>
                  <a:lnTo>
                    <a:pt x="11226" y="73748"/>
                  </a:lnTo>
                  <a:lnTo>
                    <a:pt x="10795" y="73406"/>
                  </a:lnTo>
                  <a:lnTo>
                    <a:pt x="9994" y="74549"/>
                  </a:lnTo>
                  <a:lnTo>
                    <a:pt x="9626" y="75184"/>
                  </a:lnTo>
                  <a:lnTo>
                    <a:pt x="7404" y="83312"/>
                  </a:lnTo>
                  <a:lnTo>
                    <a:pt x="10464" y="88188"/>
                  </a:lnTo>
                  <a:lnTo>
                    <a:pt x="17513" y="90563"/>
                  </a:lnTo>
                  <a:lnTo>
                    <a:pt x="27279" y="91186"/>
                  </a:lnTo>
                  <a:lnTo>
                    <a:pt x="33197" y="91186"/>
                  </a:lnTo>
                  <a:lnTo>
                    <a:pt x="37782" y="91440"/>
                  </a:lnTo>
                  <a:lnTo>
                    <a:pt x="39446" y="91681"/>
                  </a:lnTo>
                  <a:lnTo>
                    <a:pt x="41998" y="93091"/>
                  </a:lnTo>
                  <a:lnTo>
                    <a:pt x="47510" y="94284"/>
                  </a:lnTo>
                  <a:lnTo>
                    <a:pt x="48361" y="94742"/>
                  </a:lnTo>
                  <a:lnTo>
                    <a:pt x="53708" y="97409"/>
                  </a:lnTo>
                  <a:lnTo>
                    <a:pt x="57658" y="100076"/>
                  </a:lnTo>
                  <a:lnTo>
                    <a:pt x="81915" y="114007"/>
                  </a:lnTo>
                  <a:lnTo>
                    <a:pt x="108394" y="128371"/>
                  </a:lnTo>
                  <a:lnTo>
                    <a:pt x="133718" y="144018"/>
                  </a:lnTo>
                  <a:lnTo>
                    <a:pt x="154559" y="161798"/>
                  </a:lnTo>
                  <a:lnTo>
                    <a:pt x="164604" y="178638"/>
                  </a:lnTo>
                  <a:lnTo>
                    <a:pt x="163258" y="193014"/>
                  </a:lnTo>
                  <a:lnTo>
                    <a:pt x="154571" y="206768"/>
                  </a:lnTo>
                  <a:lnTo>
                    <a:pt x="142557" y="221742"/>
                  </a:lnTo>
                  <a:lnTo>
                    <a:pt x="27647" y="371983"/>
                  </a:lnTo>
                  <a:lnTo>
                    <a:pt x="26276" y="384352"/>
                  </a:lnTo>
                  <a:lnTo>
                    <a:pt x="26250" y="385572"/>
                  </a:lnTo>
                  <a:lnTo>
                    <a:pt x="38442" y="397319"/>
                  </a:lnTo>
                  <a:lnTo>
                    <a:pt x="58635" y="405739"/>
                  </a:lnTo>
                  <a:lnTo>
                    <a:pt x="80835" y="408940"/>
                  </a:lnTo>
                  <a:lnTo>
                    <a:pt x="91249" y="408940"/>
                  </a:lnTo>
                  <a:lnTo>
                    <a:pt x="100177" y="406400"/>
                  </a:lnTo>
                  <a:lnTo>
                    <a:pt x="113207" y="389382"/>
                  </a:lnTo>
                  <a:lnTo>
                    <a:pt x="206781" y="266954"/>
                  </a:lnTo>
                  <a:lnTo>
                    <a:pt x="214287" y="257873"/>
                  </a:lnTo>
                  <a:lnTo>
                    <a:pt x="223151" y="247891"/>
                  </a:lnTo>
                  <a:lnTo>
                    <a:pt x="232448" y="237223"/>
                  </a:lnTo>
                  <a:lnTo>
                    <a:pt x="238175" y="229997"/>
                  </a:lnTo>
                  <a:lnTo>
                    <a:pt x="240830" y="227584"/>
                  </a:lnTo>
                  <a:lnTo>
                    <a:pt x="246011" y="219760"/>
                  </a:lnTo>
                  <a:lnTo>
                    <a:pt x="254114" y="211620"/>
                  </a:lnTo>
                  <a:lnTo>
                    <a:pt x="265391" y="195795"/>
                  </a:lnTo>
                  <a:lnTo>
                    <a:pt x="270522" y="178473"/>
                  </a:lnTo>
                  <a:close/>
                </a:path>
                <a:path w="795019" h="424180">
                  <a:moveTo>
                    <a:pt x="490347" y="215646"/>
                  </a:moveTo>
                  <a:lnTo>
                    <a:pt x="481609" y="192455"/>
                  </a:lnTo>
                  <a:lnTo>
                    <a:pt x="465074" y="172212"/>
                  </a:lnTo>
                  <a:lnTo>
                    <a:pt x="445198" y="154355"/>
                  </a:lnTo>
                  <a:lnTo>
                    <a:pt x="426466" y="138303"/>
                  </a:lnTo>
                  <a:lnTo>
                    <a:pt x="390271" y="104990"/>
                  </a:lnTo>
                  <a:lnTo>
                    <a:pt x="390271" y="162052"/>
                  </a:lnTo>
                  <a:lnTo>
                    <a:pt x="390080" y="162344"/>
                  </a:lnTo>
                  <a:lnTo>
                    <a:pt x="362585" y="140271"/>
                  </a:lnTo>
                  <a:lnTo>
                    <a:pt x="337908" y="121513"/>
                  </a:lnTo>
                  <a:lnTo>
                    <a:pt x="362127" y="139725"/>
                  </a:lnTo>
                  <a:lnTo>
                    <a:pt x="390271" y="162052"/>
                  </a:lnTo>
                  <a:lnTo>
                    <a:pt x="390271" y="104990"/>
                  </a:lnTo>
                  <a:lnTo>
                    <a:pt x="304914" y="26416"/>
                  </a:lnTo>
                  <a:lnTo>
                    <a:pt x="281076" y="15240"/>
                  </a:lnTo>
                  <a:lnTo>
                    <a:pt x="274548" y="15240"/>
                  </a:lnTo>
                  <a:lnTo>
                    <a:pt x="268782" y="18034"/>
                  </a:lnTo>
                  <a:lnTo>
                    <a:pt x="264299" y="22860"/>
                  </a:lnTo>
                  <a:lnTo>
                    <a:pt x="266065" y="23876"/>
                  </a:lnTo>
                  <a:lnTo>
                    <a:pt x="267754" y="25146"/>
                  </a:lnTo>
                  <a:lnTo>
                    <a:pt x="357047" y="95135"/>
                  </a:lnTo>
                  <a:lnTo>
                    <a:pt x="264972" y="23876"/>
                  </a:lnTo>
                  <a:lnTo>
                    <a:pt x="263385" y="22987"/>
                  </a:lnTo>
                  <a:lnTo>
                    <a:pt x="258318" y="19304"/>
                  </a:lnTo>
                  <a:lnTo>
                    <a:pt x="254508" y="17780"/>
                  </a:lnTo>
                  <a:lnTo>
                    <a:pt x="251980" y="17780"/>
                  </a:lnTo>
                  <a:lnTo>
                    <a:pt x="248475" y="19939"/>
                  </a:lnTo>
                  <a:lnTo>
                    <a:pt x="248119" y="25679"/>
                  </a:lnTo>
                  <a:lnTo>
                    <a:pt x="250266" y="33909"/>
                  </a:lnTo>
                  <a:lnTo>
                    <a:pt x="254050" y="42875"/>
                  </a:lnTo>
                  <a:lnTo>
                    <a:pt x="254000" y="43307"/>
                  </a:lnTo>
                  <a:lnTo>
                    <a:pt x="255092" y="45377"/>
                  </a:lnTo>
                  <a:lnTo>
                    <a:pt x="254977" y="50520"/>
                  </a:lnTo>
                  <a:lnTo>
                    <a:pt x="254939" y="54483"/>
                  </a:lnTo>
                  <a:lnTo>
                    <a:pt x="349300" y="158496"/>
                  </a:lnTo>
                  <a:lnTo>
                    <a:pt x="376034" y="180086"/>
                  </a:lnTo>
                  <a:lnTo>
                    <a:pt x="376275" y="179844"/>
                  </a:lnTo>
                  <a:lnTo>
                    <a:pt x="394169" y="194056"/>
                  </a:lnTo>
                  <a:lnTo>
                    <a:pt x="402844" y="201726"/>
                  </a:lnTo>
                  <a:lnTo>
                    <a:pt x="410591" y="209550"/>
                  </a:lnTo>
                  <a:lnTo>
                    <a:pt x="410464" y="209689"/>
                  </a:lnTo>
                  <a:lnTo>
                    <a:pt x="403733" y="202869"/>
                  </a:lnTo>
                  <a:lnTo>
                    <a:pt x="395046" y="195186"/>
                  </a:lnTo>
                  <a:lnTo>
                    <a:pt x="385813" y="187680"/>
                  </a:lnTo>
                  <a:lnTo>
                    <a:pt x="376440" y="180340"/>
                  </a:lnTo>
                  <a:lnTo>
                    <a:pt x="360133" y="195897"/>
                  </a:lnTo>
                  <a:lnTo>
                    <a:pt x="343077" y="210693"/>
                  </a:lnTo>
                  <a:lnTo>
                    <a:pt x="299821" y="251193"/>
                  </a:lnTo>
                  <a:lnTo>
                    <a:pt x="262305" y="292150"/>
                  </a:lnTo>
                  <a:lnTo>
                    <a:pt x="241515" y="321627"/>
                  </a:lnTo>
                  <a:lnTo>
                    <a:pt x="244614" y="332981"/>
                  </a:lnTo>
                  <a:lnTo>
                    <a:pt x="251815" y="345655"/>
                  </a:lnTo>
                  <a:lnTo>
                    <a:pt x="261620" y="358140"/>
                  </a:lnTo>
                  <a:lnTo>
                    <a:pt x="262191" y="357212"/>
                  </a:lnTo>
                  <a:lnTo>
                    <a:pt x="269760" y="364909"/>
                  </a:lnTo>
                  <a:lnTo>
                    <a:pt x="278244" y="371970"/>
                  </a:lnTo>
                  <a:lnTo>
                    <a:pt x="286042" y="376720"/>
                  </a:lnTo>
                  <a:lnTo>
                    <a:pt x="292468" y="378460"/>
                  </a:lnTo>
                  <a:lnTo>
                    <a:pt x="294208" y="378460"/>
                  </a:lnTo>
                  <a:lnTo>
                    <a:pt x="295503" y="377952"/>
                  </a:lnTo>
                  <a:lnTo>
                    <a:pt x="320929" y="349123"/>
                  </a:lnTo>
                  <a:lnTo>
                    <a:pt x="345859" y="322059"/>
                  </a:lnTo>
                  <a:lnTo>
                    <a:pt x="371411" y="295554"/>
                  </a:lnTo>
                  <a:lnTo>
                    <a:pt x="397637" y="269621"/>
                  </a:lnTo>
                  <a:lnTo>
                    <a:pt x="415785" y="254101"/>
                  </a:lnTo>
                  <a:lnTo>
                    <a:pt x="434594" y="237388"/>
                  </a:lnTo>
                  <a:lnTo>
                    <a:pt x="448246" y="218313"/>
                  </a:lnTo>
                  <a:lnTo>
                    <a:pt x="449910" y="204508"/>
                  </a:lnTo>
                  <a:lnTo>
                    <a:pt x="448157" y="219354"/>
                  </a:lnTo>
                  <a:lnTo>
                    <a:pt x="434606" y="238506"/>
                  </a:lnTo>
                  <a:lnTo>
                    <a:pt x="415925" y="255282"/>
                  </a:lnTo>
                  <a:lnTo>
                    <a:pt x="397891" y="270891"/>
                  </a:lnTo>
                  <a:lnTo>
                    <a:pt x="371830" y="296938"/>
                  </a:lnTo>
                  <a:lnTo>
                    <a:pt x="346443" y="323608"/>
                  </a:lnTo>
                  <a:lnTo>
                    <a:pt x="321665" y="350837"/>
                  </a:lnTo>
                  <a:lnTo>
                    <a:pt x="297421" y="378625"/>
                  </a:lnTo>
                  <a:lnTo>
                    <a:pt x="296392" y="379857"/>
                  </a:lnTo>
                  <a:lnTo>
                    <a:pt x="295109" y="380365"/>
                  </a:lnTo>
                  <a:lnTo>
                    <a:pt x="293382" y="380365"/>
                  </a:lnTo>
                  <a:lnTo>
                    <a:pt x="286994" y="378625"/>
                  </a:lnTo>
                  <a:lnTo>
                    <a:pt x="279247" y="373862"/>
                  </a:lnTo>
                  <a:lnTo>
                    <a:pt x="270814" y="366763"/>
                  </a:lnTo>
                  <a:lnTo>
                    <a:pt x="262356" y="358013"/>
                  </a:lnTo>
                  <a:lnTo>
                    <a:pt x="258102" y="379501"/>
                  </a:lnTo>
                  <a:lnTo>
                    <a:pt x="266319" y="401002"/>
                  </a:lnTo>
                  <a:lnTo>
                    <a:pt x="282600" y="417563"/>
                  </a:lnTo>
                  <a:lnTo>
                    <a:pt x="302564" y="424180"/>
                  </a:lnTo>
                  <a:lnTo>
                    <a:pt x="309499" y="424180"/>
                  </a:lnTo>
                  <a:lnTo>
                    <a:pt x="316331" y="421640"/>
                  </a:lnTo>
                  <a:lnTo>
                    <a:pt x="322211" y="415544"/>
                  </a:lnTo>
                  <a:lnTo>
                    <a:pt x="356895" y="380365"/>
                  </a:lnTo>
                  <a:lnTo>
                    <a:pt x="431292" y="304927"/>
                  </a:lnTo>
                  <a:lnTo>
                    <a:pt x="451015" y="286321"/>
                  </a:lnTo>
                  <a:lnTo>
                    <a:pt x="471385" y="265671"/>
                  </a:lnTo>
                  <a:lnTo>
                    <a:pt x="486473" y="242341"/>
                  </a:lnTo>
                  <a:lnTo>
                    <a:pt x="490347" y="215646"/>
                  </a:lnTo>
                  <a:close/>
                </a:path>
                <a:path w="795019" h="424180">
                  <a:moveTo>
                    <a:pt x="769467" y="157022"/>
                  </a:moveTo>
                  <a:lnTo>
                    <a:pt x="758482" y="147472"/>
                  </a:lnTo>
                  <a:lnTo>
                    <a:pt x="744423" y="139077"/>
                  </a:lnTo>
                  <a:lnTo>
                    <a:pt x="736600" y="135001"/>
                  </a:lnTo>
                  <a:lnTo>
                    <a:pt x="562356" y="60452"/>
                  </a:lnTo>
                  <a:lnTo>
                    <a:pt x="540677" y="50685"/>
                  </a:lnTo>
                  <a:lnTo>
                    <a:pt x="518388" y="40944"/>
                  </a:lnTo>
                  <a:lnTo>
                    <a:pt x="495604" y="33477"/>
                  </a:lnTo>
                  <a:lnTo>
                    <a:pt x="472440" y="30480"/>
                  </a:lnTo>
                  <a:lnTo>
                    <a:pt x="465709" y="30607"/>
                  </a:lnTo>
                  <a:lnTo>
                    <a:pt x="462280" y="31115"/>
                  </a:lnTo>
                  <a:lnTo>
                    <a:pt x="467436" y="36995"/>
                  </a:lnTo>
                  <a:lnTo>
                    <a:pt x="473849" y="42405"/>
                  </a:lnTo>
                  <a:lnTo>
                    <a:pt x="480580" y="46570"/>
                  </a:lnTo>
                  <a:lnTo>
                    <a:pt x="480161" y="46393"/>
                  </a:lnTo>
                  <a:lnTo>
                    <a:pt x="472592" y="41770"/>
                  </a:lnTo>
                  <a:lnTo>
                    <a:pt x="466115" y="36360"/>
                  </a:lnTo>
                  <a:lnTo>
                    <a:pt x="460883" y="30480"/>
                  </a:lnTo>
                  <a:lnTo>
                    <a:pt x="457835" y="30861"/>
                  </a:lnTo>
                  <a:lnTo>
                    <a:pt x="455041" y="31496"/>
                  </a:lnTo>
                  <a:lnTo>
                    <a:pt x="451993" y="32258"/>
                  </a:lnTo>
                  <a:lnTo>
                    <a:pt x="450977" y="33020"/>
                  </a:lnTo>
                  <a:lnTo>
                    <a:pt x="450215" y="33782"/>
                  </a:lnTo>
                  <a:lnTo>
                    <a:pt x="449326" y="34544"/>
                  </a:lnTo>
                  <a:lnTo>
                    <a:pt x="447040" y="44831"/>
                  </a:lnTo>
                  <a:lnTo>
                    <a:pt x="448945" y="46482"/>
                  </a:lnTo>
                  <a:lnTo>
                    <a:pt x="455041" y="54737"/>
                  </a:lnTo>
                  <a:lnTo>
                    <a:pt x="466648" y="65430"/>
                  </a:lnTo>
                  <a:lnTo>
                    <a:pt x="482803" y="74193"/>
                  </a:lnTo>
                  <a:lnTo>
                    <a:pt x="500875" y="80124"/>
                  </a:lnTo>
                  <a:lnTo>
                    <a:pt x="518287" y="82296"/>
                  </a:lnTo>
                  <a:lnTo>
                    <a:pt x="521843" y="82296"/>
                  </a:lnTo>
                  <a:lnTo>
                    <a:pt x="525018" y="82042"/>
                  </a:lnTo>
                  <a:lnTo>
                    <a:pt x="527812" y="81407"/>
                  </a:lnTo>
                  <a:lnTo>
                    <a:pt x="529590" y="81026"/>
                  </a:lnTo>
                  <a:lnTo>
                    <a:pt x="531495" y="80645"/>
                  </a:lnTo>
                  <a:lnTo>
                    <a:pt x="533146" y="80264"/>
                  </a:lnTo>
                  <a:lnTo>
                    <a:pt x="538226" y="78994"/>
                  </a:lnTo>
                  <a:lnTo>
                    <a:pt x="536956" y="75819"/>
                  </a:lnTo>
                  <a:lnTo>
                    <a:pt x="533400" y="71882"/>
                  </a:lnTo>
                  <a:lnTo>
                    <a:pt x="570801" y="86042"/>
                  </a:lnTo>
                  <a:lnTo>
                    <a:pt x="607961" y="101892"/>
                  </a:lnTo>
                  <a:lnTo>
                    <a:pt x="681482" y="135509"/>
                  </a:lnTo>
                  <a:lnTo>
                    <a:pt x="642213" y="159321"/>
                  </a:lnTo>
                  <a:lnTo>
                    <a:pt x="605421" y="185978"/>
                  </a:lnTo>
                  <a:lnTo>
                    <a:pt x="571119" y="215468"/>
                  </a:lnTo>
                  <a:lnTo>
                    <a:pt x="539369" y="247777"/>
                  </a:lnTo>
                  <a:lnTo>
                    <a:pt x="577418" y="216852"/>
                  </a:lnTo>
                  <a:lnTo>
                    <a:pt x="616178" y="186918"/>
                  </a:lnTo>
                  <a:lnTo>
                    <a:pt x="635850" y="172516"/>
                  </a:lnTo>
                  <a:lnTo>
                    <a:pt x="615734" y="187375"/>
                  </a:lnTo>
                  <a:lnTo>
                    <a:pt x="577456" y="217258"/>
                  </a:lnTo>
                  <a:lnTo>
                    <a:pt x="539877" y="248158"/>
                  </a:lnTo>
                  <a:lnTo>
                    <a:pt x="535012" y="253644"/>
                  </a:lnTo>
                  <a:lnTo>
                    <a:pt x="523989" y="263144"/>
                  </a:lnTo>
                  <a:lnTo>
                    <a:pt x="514223" y="271780"/>
                  </a:lnTo>
                  <a:lnTo>
                    <a:pt x="512953" y="276479"/>
                  </a:lnTo>
                  <a:lnTo>
                    <a:pt x="513562" y="279946"/>
                  </a:lnTo>
                  <a:lnTo>
                    <a:pt x="513207" y="280416"/>
                  </a:lnTo>
                  <a:lnTo>
                    <a:pt x="520636" y="294220"/>
                  </a:lnTo>
                  <a:lnTo>
                    <a:pt x="535063" y="306857"/>
                  </a:lnTo>
                  <a:lnTo>
                    <a:pt x="534746" y="306679"/>
                  </a:lnTo>
                  <a:lnTo>
                    <a:pt x="519988" y="293865"/>
                  </a:lnTo>
                  <a:lnTo>
                    <a:pt x="512445" y="280035"/>
                  </a:lnTo>
                  <a:lnTo>
                    <a:pt x="505726" y="288912"/>
                  </a:lnTo>
                  <a:lnTo>
                    <a:pt x="499135" y="297980"/>
                  </a:lnTo>
                  <a:lnTo>
                    <a:pt x="492582" y="307340"/>
                  </a:lnTo>
                  <a:lnTo>
                    <a:pt x="486410" y="316484"/>
                  </a:lnTo>
                  <a:lnTo>
                    <a:pt x="491007" y="326059"/>
                  </a:lnTo>
                  <a:lnTo>
                    <a:pt x="508647" y="338201"/>
                  </a:lnTo>
                  <a:lnTo>
                    <a:pt x="531926" y="348640"/>
                  </a:lnTo>
                  <a:lnTo>
                    <a:pt x="553466" y="353060"/>
                  </a:lnTo>
                  <a:lnTo>
                    <a:pt x="558673" y="353060"/>
                  </a:lnTo>
                  <a:lnTo>
                    <a:pt x="562991" y="351663"/>
                  </a:lnTo>
                  <a:lnTo>
                    <a:pt x="564896" y="348488"/>
                  </a:lnTo>
                  <a:lnTo>
                    <a:pt x="572795" y="336804"/>
                  </a:lnTo>
                  <a:lnTo>
                    <a:pt x="597636" y="303669"/>
                  </a:lnTo>
                  <a:lnTo>
                    <a:pt x="597789" y="303530"/>
                  </a:lnTo>
                  <a:lnTo>
                    <a:pt x="634517" y="262255"/>
                  </a:lnTo>
                  <a:lnTo>
                    <a:pt x="675170" y="225298"/>
                  </a:lnTo>
                  <a:lnTo>
                    <a:pt x="719709" y="192735"/>
                  </a:lnTo>
                  <a:lnTo>
                    <a:pt x="768096" y="164592"/>
                  </a:lnTo>
                  <a:lnTo>
                    <a:pt x="769467" y="157022"/>
                  </a:lnTo>
                  <a:close/>
                </a:path>
                <a:path w="795019" h="424180">
                  <a:moveTo>
                    <a:pt x="794613" y="150025"/>
                  </a:moveTo>
                  <a:lnTo>
                    <a:pt x="766191" y="118491"/>
                  </a:lnTo>
                  <a:lnTo>
                    <a:pt x="721334" y="96545"/>
                  </a:lnTo>
                  <a:lnTo>
                    <a:pt x="676071" y="75692"/>
                  </a:lnTo>
                  <a:lnTo>
                    <a:pt x="630364" y="55930"/>
                  </a:lnTo>
                  <a:lnTo>
                    <a:pt x="584174" y="37312"/>
                  </a:lnTo>
                  <a:lnTo>
                    <a:pt x="537514" y="19850"/>
                  </a:lnTo>
                  <a:lnTo>
                    <a:pt x="490347" y="3556"/>
                  </a:lnTo>
                  <a:lnTo>
                    <a:pt x="476123" y="0"/>
                  </a:lnTo>
                  <a:lnTo>
                    <a:pt x="471170" y="0"/>
                  </a:lnTo>
                  <a:lnTo>
                    <a:pt x="460425" y="2667"/>
                  </a:lnTo>
                  <a:lnTo>
                    <a:pt x="455930" y="9613"/>
                  </a:lnTo>
                  <a:lnTo>
                    <a:pt x="456946" y="19240"/>
                  </a:lnTo>
                  <a:lnTo>
                    <a:pt x="462788" y="29972"/>
                  </a:lnTo>
                  <a:lnTo>
                    <a:pt x="466090" y="29337"/>
                  </a:lnTo>
                  <a:lnTo>
                    <a:pt x="469646" y="29210"/>
                  </a:lnTo>
                  <a:lnTo>
                    <a:pt x="472948" y="29210"/>
                  </a:lnTo>
                  <a:lnTo>
                    <a:pt x="496214" y="32232"/>
                  </a:lnTo>
                  <a:lnTo>
                    <a:pt x="519074" y="39776"/>
                  </a:lnTo>
                  <a:lnTo>
                    <a:pt x="541413" y="49631"/>
                  </a:lnTo>
                  <a:lnTo>
                    <a:pt x="563118" y="59563"/>
                  </a:lnTo>
                  <a:lnTo>
                    <a:pt x="737997" y="134747"/>
                  </a:lnTo>
                  <a:lnTo>
                    <a:pt x="745909" y="138785"/>
                  </a:lnTo>
                  <a:lnTo>
                    <a:pt x="760044" y="147231"/>
                  </a:lnTo>
                  <a:lnTo>
                    <a:pt x="771042" y="156857"/>
                  </a:lnTo>
                  <a:lnTo>
                    <a:pt x="769607" y="164465"/>
                  </a:lnTo>
                  <a:lnTo>
                    <a:pt x="721118" y="192913"/>
                  </a:lnTo>
                  <a:lnTo>
                    <a:pt x="676427" y="225831"/>
                  </a:lnTo>
                  <a:lnTo>
                    <a:pt x="635596" y="263144"/>
                  </a:lnTo>
                  <a:lnTo>
                    <a:pt x="598678" y="304800"/>
                  </a:lnTo>
                  <a:lnTo>
                    <a:pt x="635292" y="274205"/>
                  </a:lnTo>
                  <a:lnTo>
                    <a:pt x="672630" y="244563"/>
                  </a:lnTo>
                  <a:lnTo>
                    <a:pt x="710666" y="215874"/>
                  </a:lnTo>
                  <a:lnTo>
                    <a:pt x="749427" y="188125"/>
                  </a:lnTo>
                  <a:lnTo>
                    <a:pt x="788924" y="161290"/>
                  </a:lnTo>
                  <a:lnTo>
                    <a:pt x="794613" y="150025"/>
                  </a:lnTo>
                  <a:close/>
                </a:path>
              </a:pathLst>
            </a:custGeom>
            <a:solidFill>
              <a:srgbClr val="AAFF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000755" y="3985258"/>
              <a:ext cx="1828682" cy="115824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533400" y="742950"/>
            <a:ext cx="5262881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320">
              <a:lnSpc>
                <a:spcPct val="100000"/>
              </a:lnSpc>
              <a:spcBef>
                <a:spcPts val="100"/>
              </a:spcBef>
            </a:pPr>
            <a:r>
              <a:rPr lang="ru-RU" sz="3600" u="sng" dirty="0" smtClean="0"/>
              <a:t>Какую </a:t>
            </a:r>
            <a:r>
              <a:rPr lang="ru-RU" sz="3600" u="sng" dirty="0"/>
              <a:t>синтаксическую функцию выполняет возвратное местоимение?</a:t>
            </a:r>
            <a:endParaRPr sz="3600" u="sng" dirty="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83184" y="2430779"/>
            <a:ext cx="3155950" cy="177800"/>
          </a:xfrm>
          <a:custGeom>
            <a:avLst/>
            <a:gdLst/>
            <a:ahLst/>
            <a:cxnLst/>
            <a:rect l="l" t="t" r="r" b="b"/>
            <a:pathLst>
              <a:path w="3155950" h="177800">
                <a:moveTo>
                  <a:pt x="3155696" y="77597"/>
                </a:moveTo>
                <a:lnTo>
                  <a:pt x="3101962" y="40386"/>
                </a:lnTo>
                <a:lnTo>
                  <a:pt x="3060192" y="32004"/>
                </a:lnTo>
                <a:lnTo>
                  <a:pt x="3012884" y="26492"/>
                </a:lnTo>
                <a:lnTo>
                  <a:pt x="2960789" y="22885"/>
                </a:lnTo>
                <a:lnTo>
                  <a:pt x="2958490" y="22809"/>
                </a:lnTo>
                <a:lnTo>
                  <a:pt x="2933674" y="11353"/>
                </a:lnTo>
                <a:lnTo>
                  <a:pt x="2867787" y="0"/>
                </a:lnTo>
                <a:lnTo>
                  <a:pt x="2608605" y="990"/>
                </a:lnTo>
                <a:lnTo>
                  <a:pt x="2349944" y="3276"/>
                </a:lnTo>
                <a:lnTo>
                  <a:pt x="2091829" y="6858"/>
                </a:lnTo>
                <a:lnTo>
                  <a:pt x="1834286" y="11734"/>
                </a:lnTo>
                <a:lnTo>
                  <a:pt x="1577352" y="17894"/>
                </a:lnTo>
                <a:lnTo>
                  <a:pt x="1321066" y="25323"/>
                </a:lnTo>
                <a:lnTo>
                  <a:pt x="1065453" y="34048"/>
                </a:lnTo>
                <a:lnTo>
                  <a:pt x="810552" y="44043"/>
                </a:lnTo>
                <a:lnTo>
                  <a:pt x="556387" y="55321"/>
                </a:lnTo>
                <a:lnTo>
                  <a:pt x="302996" y="67868"/>
                </a:lnTo>
                <a:lnTo>
                  <a:pt x="50406" y="81673"/>
                </a:lnTo>
                <a:lnTo>
                  <a:pt x="0" y="84582"/>
                </a:lnTo>
                <a:lnTo>
                  <a:pt x="190" y="92900"/>
                </a:lnTo>
                <a:lnTo>
                  <a:pt x="24625" y="111074"/>
                </a:lnTo>
                <a:lnTo>
                  <a:pt x="35267" y="116662"/>
                </a:lnTo>
                <a:lnTo>
                  <a:pt x="34696" y="116890"/>
                </a:lnTo>
                <a:lnTo>
                  <a:pt x="26047" y="130073"/>
                </a:lnTo>
                <a:lnTo>
                  <a:pt x="33896" y="143789"/>
                </a:lnTo>
                <a:lnTo>
                  <a:pt x="55816" y="156718"/>
                </a:lnTo>
                <a:lnTo>
                  <a:pt x="89408" y="167563"/>
                </a:lnTo>
                <a:lnTo>
                  <a:pt x="132245" y="175031"/>
                </a:lnTo>
                <a:lnTo>
                  <a:pt x="181927" y="177800"/>
                </a:lnTo>
                <a:lnTo>
                  <a:pt x="193548" y="177660"/>
                </a:lnTo>
                <a:lnTo>
                  <a:pt x="205359" y="177203"/>
                </a:lnTo>
                <a:lnTo>
                  <a:pt x="217322" y="176415"/>
                </a:lnTo>
                <a:lnTo>
                  <a:pt x="327240" y="165874"/>
                </a:lnTo>
                <a:lnTo>
                  <a:pt x="426669" y="158051"/>
                </a:lnTo>
                <a:lnTo>
                  <a:pt x="578345" y="148869"/>
                </a:lnTo>
                <a:lnTo>
                  <a:pt x="784263" y="140538"/>
                </a:lnTo>
                <a:lnTo>
                  <a:pt x="2811018" y="106172"/>
                </a:lnTo>
                <a:lnTo>
                  <a:pt x="2910078" y="107315"/>
                </a:lnTo>
                <a:lnTo>
                  <a:pt x="2938932" y="107289"/>
                </a:lnTo>
                <a:lnTo>
                  <a:pt x="2957017" y="109791"/>
                </a:lnTo>
                <a:lnTo>
                  <a:pt x="2977769" y="111823"/>
                </a:lnTo>
                <a:lnTo>
                  <a:pt x="2999460" y="113106"/>
                </a:lnTo>
                <a:lnTo>
                  <a:pt x="3021965" y="113538"/>
                </a:lnTo>
                <a:lnTo>
                  <a:pt x="3028696" y="113538"/>
                </a:lnTo>
                <a:lnTo>
                  <a:pt x="3035554" y="113411"/>
                </a:lnTo>
                <a:lnTo>
                  <a:pt x="3042412" y="113157"/>
                </a:lnTo>
                <a:lnTo>
                  <a:pt x="3050159" y="113157"/>
                </a:lnTo>
                <a:lnTo>
                  <a:pt x="3057652" y="112522"/>
                </a:lnTo>
                <a:lnTo>
                  <a:pt x="3062605" y="112522"/>
                </a:lnTo>
                <a:lnTo>
                  <a:pt x="3097987" y="108953"/>
                </a:lnTo>
                <a:lnTo>
                  <a:pt x="3105340" y="107061"/>
                </a:lnTo>
                <a:lnTo>
                  <a:pt x="3108807" y="106172"/>
                </a:lnTo>
                <a:lnTo>
                  <a:pt x="3124873" y="102044"/>
                </a:lnTo>
                <a:lnTo>
                  <a:pt x="3143275" y="93243"/>
                </a:lnTo>
                <a:lnTo>
                  <a:pt x="3153156" y="83947"/>
                </a:lnTo>
                <a:lnTo>
                  <a:pt x="3155696" y="77597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05200" y="1276350"/>
            <a:ext cx="2259330" cy="177800"/>
          </a:xfrm>
          <a:custGeom>
            <a:avLst/>
            <a:gdLst/>
            <a:ahLst/>
            <a:cxnLst/>
            <a:rect l="l" t="t" r="r" b="b"/>
            <a:pathLst>
              <a:path w="2259329" h="177800">
                <a:moveTo>
                  <a:pt x="2258822" y="79248"/>
                </a:moveTo>
                <a:lnTo>
                  <a:pt x="2220277" y="42557"/>
                </a:lnTo>
                <a:lnTo>
                  <a:pt x="2156574" y="28917"/>
                </a:lnTo>
                <a:lnTo>
                  <a:pt x="2121420" y="25590"/>
                </a:lnTo>
                <a:lnTo>
                  <a:pt x="2099348" y="11353"/>
                </a:lnTo>
                <a:lnTo>
                  <a:pt x="2052193" y="0"/>
                </a:lnTo>
                <a:lnTo>
                  <a:pt x="1896376" y="749"/>
                </a:lnTo>
                <a:lnTo>
                  <a:pt x="1740827" y="2413"/>
                </a:lnTo>
                <a:lnTo>
                  <a:pt x="1585544" y="4978"/>
                </a:lnTo>
                <a:lnTo>
                  <a:pt x="1430540" y="8470"/>
                </a:lnTo>
                <a:lnTo>
                  <a:pt x="1275842" y="12865"/>
                </a:lnTo>
                <a:lnTo>
                  <a:pt x="1121460" y="18161"/>
                </a:lnTo>
                <a:lnTo>
                  <a:pt x="967384" y="24371"/>
                </a:lnTo>
                <a:lnTo>
                  <a:pt x="813663" y="31483"/>
                </a:lnTo>
                <a:lnTo>
                  <a:pt x="660273" y="39497"/>
                </a:lnTo>
                <a:lnTo>
                  <a:pt x="507263" y="48399"/>
                </a:lnTo>
                <a:lnTo>
                  <a:pt x="354622" y="58216"/>
                </a:lnTo>
                <a:lnTo>
                  <a:pt x="202361" y="68922"/>
                </a:lnTo>
                <a:lnTo>
                  <a:pt x="50520" y="80518"/>
                </a:lnTo>
                <a:lnTo>
                  <a:pt x="0" y="84582"/>
                </a:lnTo>
                <a:lnTo>
                  <a:pt x="3162" y="96786"/>
                </a:lnTo>
                <a:lnTo>
                  <a:pt x="27774" y="118757"/>
                </a:lnTo>
                <a:lnTo>
                  <a:pt x="19761" y="126390"/>
                </a:lnTo>
                <a:lnTo>
                  <a:pt x="24714" y="144322"/>
                </a:lnTo>
                <a:lnTo>
                  <a:pt x="47574" y="160896"/>
                </a:lnTo>
                <a:lnTo>
                  <a:pt x="84264" y="173075"/>
                </a:lnTo>
                <a:lnTo>
                  <a:pt x="130683" y="177800"/>
                </a:lnTo>
                <a:lnTo>
                  <a:pt x="138963" y="177660"/>
                </a:lnTo>
                <a:lnTo>
                  <a:pt x="147396" y="177215"/>
                </a:lnTo>
                <a:lnTo>
                  <a:pt x="155943" y="176466"/>
                </a:lnTo>
                <a:lnTo>
                  <a:pt x="164592" y="175387"/>
                </a:lnTo>
                <a:lnTo>
                  <a:pt x="212356" y="168884"/>
                </a:lnTo>
                <a:lnTo>
                  <a:pt x="260692" y="163118"/>
                </a:lnTo>
                <a:lnTo>
                  <a:pt x="309524" y="158051"/>
                </a:lnTo>
                <a:lnTo>
                  <a:pt x="358813" y="153619"/>
                </a:lnTo>
                <a:lnTo>
                  <a:pt x="408533" y="149771"/>
                </a:lnTo>
                <a:lnTo>
                  <a:pt x="509016" y="143637"/>
                </a:lnTo>
                <a:lnTo>
                  <a:pt x="610616" y="139204"/>
                </a:lnTo>
                <a:lnTo>
                  <a:pt x="2012188" y="107315"/>
                </a:lnTo>
                <a:lnTo>
                  <a:pt x="2059952" y="108280"/>
                </a:lnTo>
                <a:lnTo>
                  <a:pt x="2083054" y="108458"/>
                </a:lnTo>
                <a:lnTo>
                  <a:pt x="2090039" y="108458"/>
                </a:lnTo>
                <a:lnTo>
                  <a:pt x="2102485" y="108204"/>
                </a:lnTo>
                <a:lnTo>
                  <a:pt x="2116582" y="110858"/>
                </a:lnTo>
                <a:lnTo>
                  <a:pt x="2131428" y="112864"/>
                </a:lnTo>
                <a:lnTo>
                  <a:pt x="2146947" y="114122"/>
                </a:lnTo>
                <a:lnTo>
                  <a:pt x="2163064" y="114554"/>
                </a:lnTo>
                <a:lnTo>
                  <a:pt x="2167890" y="114554"/>
                </a:lnTo>
                <a:lnTo>
                  <a:pt x="2172843" y="114427"/>
                </a:lnTo>
                <a:lnTo>
                  <a:pt x="2177796" y="114173"/>
                </a:lnTo>
                <a:lnTo>
                  <a:pt x="2183257" y="114173"/>
                </a:lnTo>
                <a:lnTo>
                  <a:pt x="2188591" y="113538"/>
                </a:lnTo>
                <a:lnTo>
                  <a:pt x="2192147" y="113538"/>
                </a:lnTo>
                <a:lnTo>
                  <a:pt x="2217483" y="110032"/>
                </a:lnTo>
                <a:lnTo>
                  <a:pt x="2222677" y="108204"/>
                </a:lnTo>
                <a:lnTo>
                  <a:pt x="2225205" y="107315"/>
                </a:lnTo>
                <a:lnTo>
                  <a:pt x="2236736" y="103276"/>
                </a:lnTo>
                <a:lnTo>
                  <a:pt x="2249919" y="94627"/>
                </a:lnTo>
                <a:lnTo>
                  <a:pt x="2257044" y="85471"/>
                </a:lnTo>
                <a:lnTo>
                  <a:pt x="2258822" y="7924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Прямоугольник 29"/>
          <p:cNvSpPr/>
          <p:nvPr/>
        </p:nvSpPr>
        <p:spPr>
          <a:xfrm>
            <a:off x="457200" y="3562350"/>
            <a:ext cx="32229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в</a:t>
            </a:r>
            <a:r>
              <a:rPr lang="ru-RU" sz="3600" dirty="0" smtClean="0"/>
              <a:t>)Дополнение; </a:t>
            </a:r>
            <a:endParaRPr lang="ru-RU" sz="36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57200" y="3028950"/>
            <a:ext cx="28821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smtClean="0"/>
              <a:t>б)Сказуемое; </a:t>
            </a:r>
            <a:endParaRPr lang="ru-RU" sz="36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57200" y="2495550"/>
            <a:ext cx="33392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 err="1" smtClean="0"/>
              <a:t>a</a:t>
            </a:r>
            <a:r>
              <a:rPr lang="ru-RU" sz="3600" dirty="0" smtClean="0"/>
              <a:t>)Подлежащее; 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720953" y="1079499"/>
            <a:ext cx="2904490" cy="177800"/>
          </a:xfrm>
          <a:custGeom>
            <a:avLst/>
            <a:gdLst/>
            <a:ahLst/>
            <a:cxnLst/>
            <a:rect l="l" t="t" r="r" b="b"/>
            <a:pathLst>
              <a:path w="2904490" h="177800">
                <a:moveTo>
                  <a:pt x="2904388" y="77597"/>
                </a:moveTo>
                <a:lnTo>
                  <a:pt x="2854896" y="40386"/>
                </a:lnTo>
                <a:lnTo>
                  <a:pt x="2816377" y="32004"/>
                </a:lnTo>
                <a:lnTo>
                  <a:pt x="2772892" y="26492"/>
                </a:lnTo>
                <a:lnTo>
                  <a:pt x="2724962" y="22885"/>
                </a:lnTo>
                <a:lnTo>
                  <a:pt x="2722969" y="22821"/>
                </a:lnTo>
                <a:lnTo>
                  <a:pt x="2700121" y="11353"/>
                </a:lnTo>
                <a:lnTo>
                  <a:pt x="2639466" y="0"/>
                </a:lnTo>
                <a:lnTo>
                  <a:pt x="2382583" y="1130"/>
                </a:lnTo>
                <a:lnTo>
                  <a:pt x="2126259" y="3746"/>
                </a:lnTo>
                <a:lnTo>
                  <a:pt x="1870532" y="7874"/>
                </a:lnTo>
                <a:lnTo>
                  <a:pt x="1615414" y="13487"/>
                </a:lnTo>
                <a:lnTo>
                  <a:pt x="1360970" y="20599"/>
                </a:lnTo>
                <a:lnTo>
                  <a:pt x="1107224" y="29197"/>
                </a:lnTo>
                <a:lnTo>
                  <a:pt x="854214" y="39281"/>
                </a:lnTo>
                <a:lnTo>
                  <a:pt x="601980" y="50838"/>
                </a:lnTo>
                <a:lnTo>
                  <a:pt x="350558" y="63868"/>
                </a:lnTo>
                <a:lnTo>
                  <a:pt x="99974" y="78371"/>
                </a:lnTo>
                <a:lnTo>
                  <a:pt x="0" y="84582"/>
                </a:lnTo>
                <a:lnTo>
                  <a:pt x="3987" y="96786"/>
                </a:lnTo>
                <a:lnTo>
                  <a:pt x="31775" y="116078"/>
                </a:lnTo>
                <a:lnTo>
                  <a:pt x="29959" y="116890"/>
                </a:lnTo>
                <a:lnTo>
                  <a:pt x="21983" y="130073"/>
                </a:lnTo>
                <a:lnTo>
                  <a:pt x="29210" y="143789"/>
                </a:lnTo>
                <a:lnTo>
                  <a:pt x="49403" y="156718"/>
                </a:lnTo>
                <a:lnTo>
                  <a:pt x="80340" y="167563"/>
                </a:lnTo>
                <a:lnTo>
                  <a:pt x="119799" y="175031"/>
                </a:lnTo>
                <a:lnTo>
                  <a:pt x="165557" y="177800"/>
                </a:lnTo>
                <a:lnTo>
                  <a:pt x="176263" y="177660"/>
                </a:lnTo>
                <a:lnTo>
                  <a:pt x="187134" y="177203"/>
                </a:lnTo>
                <a:lnTo>
                  <a:pt x="198158" y="176415"/>
                </a:lnTo>
                <a:lnTo>
                  <a:pt x="306959" y="165163"/>
                </a:lnTo>
                <a:lnTo>
                  <a:pt x="406336" y="156883"/>
                </a:lnTo>
                <a:lnTo>
                  <a:pt x="507174" y="150202"/>
                </a:lnTo>
                <a:lnTo>
                  <a:pt x="660666" y="142735"/>
                </a:lnTo>
                <a:lnTo>
                  <a:pt x="972832" y="134302"/>
                </a:lnTo>
                <a:lnTo>
                  <a:pt x="2587015" y="106172"/>
                </a:lnTo>
                <a:lnTo>
                  <a:pt x="2678201" y="107315"/>
                </a:lnTo>
                <a:lnTo>
                  <a:pt x="2687218" y="107315"/>
                </a:lnTo>
                <a:lnTo>
                  <a:pt x="2703347" y="107061"/>
                </a:lnTo>
                <a:lnTo>
                  <a:pt x="2721419" y="109791"/>
                </a:lnTo>
                <a:lnTo>
                  <a:pt x="2740520" y="111823"/>
                </a:lnTo>
                <a:lnTo>
                  <a:pt x="2760522" y="113106"/>
                </a:lnTo>
                <a:lnTo>
                  <a:pt x="2781325" y="113538"/>
                </a:lnTo>
                <a:lnTo>
                  <a:pt x="2787421" y="113538"/>
                </a:lnTo>
                <a:lnTo>
                  <a:pt x="2793771" y="113411"/>
                </a:lnTo>
                <a:lnTo>
                  <a:pt x="2800121" y="113157"/>
                </a:lnTo>
                <a:lnTo>
                  <a:pt x="2807233" y="113157"/>
                </a:lnTo>
                <a:lnTo>
                  <a:pt x="2814091" y="112522"/>
                </a:lnTo>
                <a:lnTo>
                  <a:pt x="2818790" y="112522"/>
                </a:lnTo>
                <a:lnTo>
                  <a:pt x="2851353" y="108953"/>
                </a:lnTo>
                <a:lnTo>
                  <a:pt x="2858122" y="107061"/>
                </a:lnTo>
                <a:lnTo>
                  <a:pt x="2861310" y="106172"/>
                </a:lnTo>
                <a:lnTo>
                  <a:pt x="2876105" y="102044"/>
                </a:lnTo>
                <a:lnTo>
                  <a:pt x="2893022" y="93243"/>
                </a:lnTo>
                <a:lnTo>
                  <a:pt x="2902102" y="83947"/>
                </a:lnTo>
                <a:lnTo>
                  <a:pt x="2904388" y="77597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8600" y="1428750"/>
            <a:ext cx="3815079" cy="27828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  <a:tabLst>
                <a:tab pos="759460" algn="l"/>
                <a:tab pos="3801745" algn="l"/>
              </a:tabLst>
            </a:pPr>
            <a:r>
              <a:rPr lang="ru-RU" sz="3600" u="sng" dirty="0" smtClean="0"/>
              <a:t>Каковы особенности </a:t>
            </a:r>
            <a:r>
              <a:rPr lang="ru-RU" sz="3600" u="sng" dirty="0"/>
              <a:t>употребления возвратного </a:t>
            </a:r>
            <a:r>
              <a:rPr lang="ru-RU" sz="3600" u="sng" dirty="0" smtClean="0"/>
              <a:t>местоимения?</a:t>
            </a:r>
            <a:endParaRPr sz="3600" u="sng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4514037"/>
            <a:ext cx="1402080" cy="228600"/>
            <a:chOff x="0" y="4514037"/>
            <a:chExt cx="1402080" cy="228600"/>
          </a:xfrm>
        </p:grpSpPr>
        <p:sp>
          <p:nvSpPr>
            <p:cNvPr id="7" name="object 7"/>
            <p:cNvSpPr/>
            <p:nvPr/>
          </p:nvSpPr>
          <p:spPr>
            <a:xfrm>
              <a:off x="0" y="4514037"/>
              <a:ext cx="1402080" cy="208279"/>
            </a:xfrm>
            <a:custGeom>
              <a:avLst/>
              <a:gdLst/>
              <a:ahLst/>
              <a:cxnLst/>
              <a:rect l="l" t="t" r="r" b="b"/>
              <a:pathLst>
                <a:path w="1402080" h="208279">
                  <a:moveTo>
                    <a:pt x="1099794" y="113055"/>
                  </a:moveTo>
                  <a:lnTo>
                    <a:pt x="1139977" y="142011"/>
                  </a:lnTo>
                  <a:lnTo>
                    <a:pt x="1172933" y="147802"/>
                  </a:lnTo>
                  <a:lnTo>
                    <a:pt x="1190117" y="146438"/>
                  </a:lnTo>
                  <a:lnTo>
                    <a:pt x="1207109" y="142792"/>
                  </a:lnTo>
                  <a:lnTo>
                    <a:pt x="1224111" y="137537"/>
                  </a:lnTo>
                  <a:lnTo>
                    <a:pt x="1241323" y="131343"/>
                  </a:lnTo>
                  <a:lnTo>
                    <a:pt x="1287646" y="113639"/>
                  </a:lnTo>
                  <a:lnTo>
                    <a:pt x="1113434" y="113639"/>
                  </a:lnTo>
                  <a:lnTo>
                    <a:pt x="1106576" y="113512"/>
                  </a:lnTo>
                  <a:lnTo>
                    <a:pt x="1099794" y="113055"/>
                  </a:lnTo>
                  <a:close/>
                </a:path>
                <a:path w="1402080" h="208279">
                  <a:moveTo>
                    <a:pt x="1123213" y="47066"/>
                  </a:moveTo>
                  <a:lnTo>
                    <a:pt x="1146612" y="81527"/>
                  </a:lnTo>
                  <a:lnTo>
                    <a:pt x="1151128" y="107101"/>
                  </a:lnTo>
                  <a:lnTo>
                    <a:pt x="1142644" y="112890"/>
                  </a:lnTo>
                  <a:lnTo>
                    <a:pt x="1135075" y="113512"/>
                  </a:lnTo>
                  <a:lnTo>
                    <a:pt x="1127671" y="113639"/>
                  </a:lnTo>
                  <a:lnTo>
                    <a:pt x="1287646" y="113639"/>
                  </a:lnTo>
                  <a:lnTo>
                    <a:pt x="1372083" y="80810"/>
                  </a:lnTo>
                  <a:lnTo>
                    <a:pt x="1162532" y="80810"/>
                  </a:lnTo>
                  <a:lnTo>
                    <a:pt x="1159865" y="76060"/>
                  </a:lnTo>
                  <a:lnTo>
                    <a:pt x="1142280" y="60996"/>
                  </a:lnTo>
                  <a:lnTo>
                    <a:pt x="1136126" y="56108"/>
                  </a:lnTo>
                  <a:lnTo>
                    <a:pt x="1129776" y="51458"/>
                  </a:lnTo>
                  <a:lnTo>
                    <a:pt x="1123213" y="47066"/>
                  </a:lnTo>
                  <a:close/>
                </a:path>
                <a:path w="1402080" h="208279">
                  <a:moveTo>
                    <a:pt x="1343279" y="15163"/>
                  </a:moveTo>
                  <a:lnTo>
                    <a:pt x="1338707" y="15163"/>
                  </a:lnTo>
                  <a:lnTo>
                    <a:pt x="1334135" y="15913"/>
                  </a:lnTo>
                  <a:lnTo>
                    <a:pt x="1330198" y="17411"/>
                  </a:lnTo>
                  <a:lnTo>
                    <a:pt x="1294722" y="30473"/>
                  </a:lnTo>
                  <a:lnTo>
                    <a:pt x="1258849" y="43314"/>
                  </a:lnTo>
                  <a:lnTo>
                    <a:pt x="1188605" y="71894"/>
                  </a:lnTo>
                  <a:lnTo>
                    <a:pt x="1171143" y="80810"/>
                  </a:lnTo>
                  <a:lnTo>
                    <a:pt x="1372083" y="80810"/>
                  </a:lnTo>
                  <a:lnTo>
                    <a:pt x="1382776" y="76644"/>
                  </a:lnTo>
                  <a:lnTo>
                    <a:pt x="1401714" y="59392"/>
                  </a:lnTo>
                  <a:lnTo>
                    <a:pt x="1394555" y="39108"/>
                  </a:lnTo>
                  <a:lnTo>
                    <a:pt x="1371631" y="22221"/>
                  </a:lnTo>
                  <a:lnTo>
                    <a:pt x="1343279" y="15163"/>
                  </a:lnTo>
                  <a:close/>
                </a:path>
                <a:path w="1402080" h="208279">
                  <a:moveTo>
                    <a:pt x="551022" y="19037"/>
                  </a:moveTo>
                  <a:lnTo>
                    <a:pt x="501370" y="19037"/>
                  </a:lnTo>
                  <a:lnTo>
                    <a:pt x="516154" y="20017"/>
                  </a:lnTo>
                  <a:lnTo>
                    <a:pt x="530553" y="23225"/>
                  </a:lnTo>
                  <a:lnTo>
                    <a:pt x="563381" y="47114"/>
                  </a:lnTo>
                  <a:lnTo>
                    <a:pt x="574172" y="67332"/>
                  </a:lnTo>
                  <a:lnTo>
                    <a:pt x="580910" y="76987"/>
                  </a:lnTo>
                  <a:lnTo>
                    <a:pt x="591224" y="86442"/>
                  </a:lnTo>
                  <a:lnTo>
                    <a:pt x="602607" y="93453"/>
                  </a:lnTo>
                  <a:lnTo>
                    <a:pt x="614941" y="98936"/>
                  </a:lnTo>
                  <a:lnTo>
                    <a:pt x="628205" y="103847"/>
                  </a:lnTo>
                  <a:lnTo>
                    <a:pt x="630858" y="111371"/>
                  </a:lnTo>
                  <a:lnTo>
                    <a:pt x="621101" y="124128"/>
                  </a:lnTo>
                  <a:lnTo>
                    <a:pt x="603364" y="138368"/>
                  </a:lnTo>
                  <a:lnTo>
                    <a:pt x="582079" y="150342"/>
                  </a:lnTo>
                  <a:lnTo>
                    <a:pt x="587963" y="155060"/>
                  </a:lnTo>
                  <a:lnTo>
                    <a:pt x="638189" y="185172"/>
                  </a:lnTo>
                  <a:lnTo>
                    <a:pt x="706478" y="204959"/>
                  </a:lnTo>
                  <a:lnTo>
                    <a:pt x="741984" y="207784"/>
                  </a:lnTo>
                  <a:lnTo>
                    <a:pt x="730620" y="189787"/>
                  </a:lnTo>
                  <a:lnTo>
                    <a:pt x="725328" y="171445"/>
                  </a:lnTo>
                  <a:lnTo>
                    <a:pt x="728218" y="156087"/>
                  </a:lnTo>
                  <a:lnTo>
                    <a:pt x="741400" y="147040"/>
                  </a:lnTo>
                  <a:lnTo>
                    <a:pt x="747482" y="145135"/>
                  </a:lnTo>
                  <a:lnTo>
                    <a:pt x="722972" y="145135"/>
                  </a:lnTo>
                  <a:lnTo>
                    <a:pt x="678603" y="136020"/>
                  </a:lnTo>
                  <a:lnTo>
                    <a:pt x="645927" y="112870"/>
                  </a:lnTo>
                  <a:lnTo>
                    <a:pt x="618755" y="81844"/>
                  </a:lnTo>
                  <a:lnTo>
                    <a:pt x="591343" y="49629"/>
                  </a:lnTo>
                  <a:lnTo>
                    <a:pt x="557276" y="22123"/>
                  </a:lnTo>
                  <a:lnTo>
                    <a:pt x="551022" y="19037"/>
                  </a:lnTo>
                  <a:close/>
                </a:path>
                <a:path w="1402080" h="208279">
                  <a:moveTo>
                    <a:pt x="25791" y="85394"/>
                  </a:moveTo>
                  <a:lnTo>
                    <a:pt x="31198" y="90061"/>
                  </a:lnTo>
                  <a:lnTo>
                    <a:pt x="36508" y="95142"/>
                  </a:lnTo>
                  <a:lnTo>
                    <a:pt x="41732" y="100660"/>
                  </a:lnTo>
                  <a:lnTo>
                    <a:pt x="79487" y="144382"/>
                  </a:lnTo>
                  <a:lnTo>
                    <a:pt x="114370" y="175267"/>
                  </a:lnTo>
                  <a:lnTo>
                    <a:pt x="154852" y="196126"/>
                  </a:lnTo>
                  <a:lnTo>
                    <a:pt x="204254" y="203784"/>
                  </a:lnTo>
                  <a:lnTo>
                    <a:pt x="208127" y="203784"/>
                  </a:lnTo>
                  <a:lnTo>
                    <a:pt x="210045" y="203657"/>
                  </a:lnTo>
                  <a:lnTo>
                    <a:pt x="256320" y="196355"/>
                  </a:lnTo>
                  <a:lnTo>
                    <a:pt x="260211" y="194741"/>
                  </a:lnTo>
                  <a:lnTo>
                    <a:pt x="201015" y="194741"/>
                  </a:lnTo>
                  <a:lnTo>
                    <a:pt x="199974" y="194614"/>
                  </a:lnTo>
                  <a:lnTo>
                    <a:pt x="156493" y="183151"/>
                  </a:lnTo>
                  <a:lnTo>
                    <a:pt x="122379" y="163037"/>
                  </a:lnTo>
                  <a:lnTo>
                    <a:pt x="92273" y="136573"/>
                  </a:lnTo>
                  <a:lnTo>
                    <a:pt x="60819" y="106057"/>
                  </a:lnTo>
                  <a:lnTo>
                    <a:pt x="52841" y="99448"/>
                  </a:lnTo>
                  <a:lnTo>
                    <a:pt x="44302" y="93835"/>
                  </a:lnTo>
                  <a:lnTo>
                    <a:pt x="35265" y="89168"/>
                  </a:lnTo>
                  <a:lnTo>
                    <a:pt x="25791" y="85394"/>
                  </a:lnTo>
                  <a:close/>
                </a:path>
                <a:path w="1402080" h="208279">
                  <a:moveTo>
                    <a:pt x="0" y="5304"/>
                  </a:moveTo>
                  <a:lnTo>
                    <a:pt x="0" y="19302"/>
                  </a:lnTo>
                  <a:lnTo>
                    <a:pt x="3776" y="20226"/>
                  </a:lnTo>
                  <a:lnTo>
                    <a:pt x="24761" y="28062"/>
                  </a:lnTo>
                  <a:lnTo>
                    <a:pt x="44638" y="38404"/>
                  </a:lnTo>
                  <a:lnTo>
                    <a:pt x="63190" y="51282"/>
                  </a:lnTo>
                  <a:lnTo>
                    <a:pt x="83673" y="71527"/>
                  </a:lnTo>
                  <a:lnTo>
                    <a:pt x="104004" y="94580"/>
                  </a:lnTo>
                  <a:lnTo>
                    <a:pt x="126247" y="114322"/>
                  </a:lnTo>
                  <a:lnTo>
                    <a:pt x="152463" y="124637"/>
                  </a:lnTo>
                  <a:lnTo>
                    <a:pt x="175024" y="136979"/>
                  </a:lnTo>
                  <a:lnTo>
                    <a:pt x="197894" y="160923"/>
                  </a:lnTo>
                  <a:lnTo>
                    <a:pt x="210663" y="184250"/>
                  </a:lnTo>
                  <a:lnTo>
                    <a:pt x="202920" y="194741"/>
                  </a:lnTo>
                  <a:lnTo>
                    <a:pt x="260211" y="194741"/>
                  </a:lnTo>
                  <a:lnTo>
                    <a:pt x="297408" y="179320"/>
                  </a:lnTo>
                  <a:lnTo>
                    <a:pt x="307869" y="172745"/>
                  </a:lnTo>
                  <a:lnTo>
                    <a:pt x="256628" y="172745"/>
                  </a:lnTo>
                  <a:lnTo>
                    <a:pt x="250520" y="170205"/>
                  </a:lnTo>
                  <a:lnTo>
                    <a:pt x="249351" y="162331"/>
                  </a:lnTo>
                  <a:lnTo>
                    <a:pt x="253760" y="149954"/>
                  </a:lnTo>
                  <a:lnTo>
                    <a:pt x="266915" y="138676"/>
                  </a:lnTo>
                  <a:lnTo>
                    <a:pt x="275335" y="133845"/>
                  </a:lnTo>
                  <a:lnTo>
                    <a:pt x="192989" y="133845"/>
                  </a:lnTo>
                  <a:lnTo>
                    <a:pt x="146436" y="115374"/>
                  </a:lnTo>
                  <a:lnTo>
                    <a:pt x="123261" y="85394"/>
                  </a:lnTo>
                  <a:lnTo>
                    <a:pt x="84627" y="46118"/>
                  </a:lnTo>
                  <a:lnTo>
                    <a:pt x="42296" y="19494"/>
                  </a:lnTo>
                  <a:lnTo>
                    <a:pt x="0" y="5304"/>
                  </a:lnTo>
                  <a:close/>
                </a:path>
                <a:path w="1402080" h="208279">
                  <a:moveTo>
                    <a:pt x="444995" y="77101"/>
                  </a:moveTo>
                  <a:lnTo>
                    <a:pt x="409008" y="93268"/>
                  </a:lnTo>
                  <a:lnTo>
                    <a:pt x="374297" y="120377"/>
                  </a:lnTo>
                  <a:lnTo>
                    <a:pt x="357187" y="132346"/>
                  </a:lnTo>
                  <a:lnTo>
                    <a:pt x="323667" y="150502"/>
                  </a:lnTo>
                  <a:lnTo>
                    <a:pt x="283956" y="168544"/>
                  </a:lnTo>
                  <a:lnTo>
                    <a:pt x="263867" y="172745"/>
                  </a:lnTo>
                  <a:lnTo>
                    <a:pt x="307869" y="172745"/>
                  </a:lnTo>
                  <a:lnTo>
                    <a:pt x="335176" y="155584"/>
                  </a:lnTo>
                  <a:lnTo>
                    <a:pt x="366746" y="131762"/>
                  </a:lnTo>
                  <a:lnTo>
                    <a:pt x="408228" y="100139"/>
                  </a:lnTo>
                  <a:lnTo>
                    <a:pt x="417633" y="93446"/>
                  </a:lnTo>
                  <a:lnTo>
                    <a:pt x="426893" y="87325"/>
                  </a:lnTo>
                  <a:lnTo>
                    <a:pt x="436023" y="81844"/>
                  </a:lnTo>
                  <a:lnTo>
                    <a:pt x="444995" y="77101"/>
                  </a:lnTo>
                  <a:close/>
                </a:path>
                <a:path w="1402080" h="208279">
                  <a:moveTo>
                    <a:pt x="996378" y="10833"/>
                  </a:moveTo>
                  <a:lnTo>
                    <a:pt x="940719" y="17878"/>
                  </a:lnTo>
                  <a:lnTo>
                    <a:pt x="881845" y="46458"/>
                  </a:lnTo>
                  <a:lnTo>
                    <a:pt x="846824" y="77237"/>
                  </a:lnTo>
                  <a:lnTo>
                    <a:pt x="812890" y="108680"/>
                  </a:lnTo>
                  <a:lnTo>
                    <a:pt x="775172" y="133637"/>
                  </a:lnTo>
                  <a:lnTo>
                    <a:pt x="728802" y="144957"/>
                  </a:lnTo>
                  <a:lnTo>
                    <a:pt x="726884" y="145135"/>
                  </a:lnTo>
                  <a:lnTo>
                    <a:pt x="747482" y="145135"/>
                  </a:lnTo>
                  <a:lnTo>
                    <a:pt x="800082" y="124756"/>
                  </a:lnTo>
                  <a:lnTo>
                    <a:pt x="851268" y="88557"/>
                  </a:lnTo>
                  <a:lnTo>
                    <a:pt x="870374" y="70492"/>
                  </a:lnTo>
                  <a:lnTo>
                    <a:pt x="889401" y="53543"/>
                  </a:lnTo>
                  <a:lnTo>
                    <a:pt x="910059" y="39022"/>
                  </a:lnTo>
                  <a:lnTo>
                    <a:pt x="934059" y="28244"/>
                  </a:lnTo>
                  <a:lnTo>
                    <a:pt x="936599" y="27495"/>
                  </a:lnTo>
                  <a:lnTo>
                    <a:pt x="939126" y="27203"/>
                  </a:lnTo>
                  <a:lnTo>
                    <a:pt x="1082437" y="27203"/>
                  </a:lnTo>
                  <a:lnTo>
                    <a:pt x="1073142" y="23495"/>
                  </a:lnTo>
                  <a:lnTo>
                    <a:pt x="1048097" y="16524"/>
                  </a:lnTo>
                  <a:lnTo>
                    <a:pt x="1022379" y="12270"/>
                  </a:lnTo>
                  <a:lnTo>
                    <a:pt x="996378" y="10833"/>
                  </a:lnTo>
                  <a:close/>
                </a:path>
                <a:path w="1402080" h="208279">
                  <a:moveTo>
                    <a:pt x="472871" y="0"/>
                  </a:moveTo>
                  <a:lnTo>
                    <a:pt x="419322" y="7280"/>
                  </a:lnTo>
                  <a:lnTo>
                    <a:pt x="369201" y="27495"/>
                  </a:lnTo>
                  <a:lnTo>
                    <a:pt x="315560" y="65505"/>
                  </a:lnTo>
                  <a:lnTo>
                    <a:pt x="290166" y="86551"/>
                  </a:lnTo>
                  <a:lnTo>
                    <a:pt x="263969" y="106557"/>
                  </a:lnTo>
                  <a:lnTo>
                    <a:pt x="247666" y="117498"/>
                  </a:lnTo>
                  <a:lnTo>
                    <a:pt x="232087" y="126147"/>
                  </a:lnTo>
                  <a:lnTo>
                    <a:pt x="216196" y="131812"/>
                  </a:lnTo>
                  <a:lnTo>
                    <a:pt x="198894" y="133845"/>
                  </a:lnTo>
                  <a:lnTo>
                    <a:pt x="275335" y="133845"/>
                  </a:lnTo>
                  <a:lnTo>
                    <a:pt x="282709" y="129614"/>
                  </a:lnTo>
                  <a:lnTo>
                    <a:pt x="295033" y="123888"/>
                  </a:lnTo>
                  <a:lnTo>
                    <a:pt x="332937" y="102861"/>
                  </a:lnTo>
                  <a:lnTo>
                    <a:pt x="369213" y="77228"/>
                  </a:lnTo>
                  <a:lnTo>
                    <a:pt x="405056" y="52097"/>
                  </a:lnTo>
                  <a:lnTo>
                    <a:pt x="443239" y="31467"/>
                  </a:lnTo>
                  <a:lnTo>
                    <a:pt x="485482" y="20078"/>
                  </a:lnTo>
                  <a:lnTo>
                    <a:pt x="496049" y="19037"/>
                  </a:lnTo>
                  <a:lnTo>
                    <a:pt x="551022" y="19037"/>
                  </a:lnTo>
                  <a:lnTo>
                    <a:pt x="537201" y="12215"/>
                  </a:lnTo>
                  <a:lnTo>
                    <a:pt x="516264" y="5327"/>
                  </a:lnTo>
                  <a:lnTo>
                    <a:pt x="494732" y="1306"/>
                  </a:lnTo>
                  <a:lnTo>
                    <a:pt x="472871" y="0"/>
                  </a:lnTo>
                  <a:close/>
                </a:path>
                <a:path w="1402080" h="208279">
                  <a:moveTo>
                    <a:pt x="1082437" y="27203"/>
                  </a:moveTo>
                  <a:lnTo>
                    <a:pt x="941628" y="27203"/>
                  </a:lnTo>
                  <a:lnTo>
                    <a:pt x="957844" y="31723"/>
                  </a:lnTo>
                  <a:lnTo>
                    <a:pt x="972997" y="43424"/>
                  </a:lnTo>
                  <a:lnTo>
                    <a:pt x="985227" y="59521"/>
                  </a:lnTo>
                  <a:lnTo>
                    <a:pt x="992670" y="77228"/>
                  </a:lnTo>
                  <a:lnTo>
                    <a:pt x="999369" y="75788"/>
                  </a:lnTo>
                  <a:lnTo>
                    <a:pt x="1006108" y="74774"/>
                  </a:lnTo>
                  <a:lnTo>
                    <a:pt x="1012877" y="74174"/>
                  </a:lnTo>
                  <a:lnTo>
                    <a:pt x="1019670" y="73977"/>
                  </a:lnTo>
                  <a:lnTo>
                    <a:pt x="1024293" y="73977"/>
                  </a:lnTo>
                  <a:lnTo>
                    <a:pt x="1023543" y="72936"/>
                  </a:lnTo>
                  <a:lnTo>
                    <a:pt x="1022921" y="71894"/>
                  </a:lnTo>
                  <a:lnTo>
                    <a:pt x="1022172" y="70853"/>
                  </a:lnTo>
                  <a:lnTo>
                    <a:pt x="1018278" y="62302"/>
                  </a:lnTo>
                  <a:lnTo>
                    <a:pt x="1013785" y="48407"/>
                  </a:lnTo>
                  <a:lnTo>
                    <a:pt x="1012819" y="35457"/>
                  </a:lnTo>
                  <a:lnTo>
                    <a:pt x="1019505" y="29743"/>
                  </a:lnTo>
                  <a:lnTo>
                    <a:pt x="1088796" y="29743"/>
                  </a:lnTo>
                  <a:lnTo>
                    <a:pt x="1082437" y="27203"/>
                  </a:lnTo>
                  <a:close/>
                </a:path>
                <a:path w="1402080" h="208279">
                  <a:moveTo>
                    <a:pt x="1088796" y="29743"/>
                  </a:moveTo>
                  <a:lnTo>
                    <a:pt x="1020876" y="29743"/>
                  </a:lnTo>
                  <a:lnTo>
                    <a:pt x="1021461" y="29870"/>
                  </a:lnTo>
                  <a:lnTo>
                    <a:pt x="1034551" y="31620"/>
                  </a:lnTo>
                  <a:lnTo>
                    <a:pt x="1047613" y="32870"/>
                  </a:lnTo>
                  <a:lnTo>
                    <a:pt x="1060651" y="33620"/>
                  </a:lnTo>
                  <a:lnTo>
                    <a:pt x="1073670" y="33870"/>
                  </a:lnTo>
                  <a:lnTo>
                    <a:pt x="1081112" y="33870"/>
                  </a:lnTo>
                  <a:lnTo>
                    <a:pt x="1088644" y="33578"/>
                  </a:lnTo>
                  <a:lnTo>
                    <a:pt x="1096048" y="33121"/>
                  </a:lnTo>
                  <a:lnTo>
                    <a:pt x="1097254" y="33121"/>
                  </a:lnTo>
                  <a:lnTo>
                    <a:pt x="1088796" y="29743"/>
                  </a:lnTo>
                  <a:close/>
                </a:path>
              </a:pathLst>
            </a:custGeom>
            <a:solidFill>
              <a:srgbClr val="A8E2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4532652"/>
              <a:ext cx="210181" cy="1739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4500" y="4579620"/>
              <a:ext cx="137121" cy="8886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9085" y="4531398"/>
              <a:ext cx="382905" cy="154940"/>
            </a:xfrm>
            <a:custGeom>
              <a:avLst/>
              <a:gdLst/>
              <a:ahLst/>
              <a:cxnLst/>
              <a:rect l="l" t="t" r="r" b="b"/>
              <a:pathLst>
                <a:path w="382905" h="154939">
                  <a:moveTo>
                    <a:pt x="252577" y="0"/>
                  </a:moveTo>
                  <a:lnTo>
                    <a:pt x="247243" y="0"/>
                  </a:lnTo>
                  <a:lnTo>
                    <a:pt x="236651" y="1054"/>
                  </a:lnTo>
                  <a:lnTo>
                    <a:pt x="194320" y="12527"/>
                  </a:lnTo>
                  <a:lnTo>
                    <a:pt x="156055" y="33310"/>
                  </a:lnTo>
                  <a:lnTo>
                    <a:pt x="83774" y="84454"/>
                  </a:lnTo>
                  <a:lnTo>
                    <a:pt x="45783" y="105638"/>
                  </a:lnTo>
                  <a:lnTo>
                    <a:pt x="33432" y="111401"/>
                  </a:lnTo>
                  <a:lnTo>
                    <a:pt x="17605" y="120529"/>
                  </a:lnTo>
                  <a:lnTo>
                    <a:pt x="4421" y="131895"/>
                  </a:lnTo>
                  <a:lnTo>
                    <a:pt x="0" y="144373"/>
                  </a:lnTo>
                  <a:lnTo>
                    <a:pt x="1168" y="152298"/>
                  </a:lnTo>
                  <a:lnTo>
                    <a:pt x="7302" y="154863"/>
                  </a:lnTo>
                  <a:lnTo>
                    <a:pt x="14554" y="154863"/>
                  </a:lnTo>
                  <a:lnTo>
                    <a:pt x="57279" y="140700"/>
                  </a:lnTo>
                  <a:lnTo>
                    <a:pt x="91421" y="123640"/>
                  </a:lnTo>
                  <a:lnTo>
                    <a:pt x="125219" y="102096"/>
                  </a:lnTo>
                  <a:lnTo>
                    <a:pt x="142533" y="88176"/>
                  </a:lnTo>
                  <a:lnTo>
                    <a:pt x="160011" y="74789"/>
                  </a:lnTo>
                  <a:lnTo>
                    <a:pt x="177660" y="64338"/>
                  </a:lnTo>
                  <a:lnTo>
                    <a:pt x="184784" y="61061"/>
                  </a:lnTo>
                  <a:lnTo>
                    <a:pt x="190741" y="59258"/>
                  </a:lnTo>
                  <a:lnTo>
                    <a:pt x="196087" y="58508"/>
                  </a:lnTo>
                  <a:lnTo>
                    <a:pt x="205427" y="54399"/>
                  </a:lnTo>
                  <a:lnTo>
                    <a:pt x="214680" y="51338"/>
                  </a:lnTo>
                  <a:lnTo>
                    <a:pt x="223820" y="49427"/>
                  </a:lnTo>
                  <a:lnTo>
                    <a:pt x="232816" y="48768"/>
                  </a:lnTo>
                  <a:lnTo>
                    <a:pt x="247846" y="50820"/>
                  </a:lnTo>
                  <a:lnTo>
                    <a:pt x="262639" y="57323"/>
                  </a:lnTo>
                  <a:lnTo>
                    <a:pt x="277236" y="68790"/>
                  </a:lnTo>
                  <a:lnTo>
                    <a:pt x="291680" y="85737"/>
                  </a:lnTo>
                  <a:lnTo>
                    <a:pt x="301393" y="98568"/>
                  </a:lnTo>
                  <a:lnTo>
                    <a:pt x="311489" y="110582"/>
                  </a:lnTo>
                  <a:lnTo>
                    <a:pt x="322123" y="121810"/>
                  </a:lnTo>
                  <a:lnTo>
                    <a:pt x="333451" y="132283"/>
                  </a:lnTo>
                  <a:lnTo>
                    <a:pt x="354790" y="120217"/>
                  </a:lnTo>
                  <a:lnTo>
                    <a:pt x="372568" y="105873"/>
                  </a:lnTo>
                  <a:lnTo>
                    <a:pt x="382348" y="93024"/>
                  </a:lnTo>
                  <a:lnTo>
                    <a:pt x="379691" y="85445"/>
                  </a:lnTo>
                  <a:lnTo>
                    <a:pt x="366399" y="80497"/>
                  </a:lnTo>
                  <a:lnTo>
                    <a:pt x="354022" y="74966"/>
                  </a:lnTo>
                  <a:lnTo>
                    <a:pt x="342630" y="67909"/>
                  </a:lnTo>
                  <a:lnTo>
                    <a:pt x="332295" y="58381"/>
                  </a:lnTo>
                  <a:lnTo>
                    <a:pt x="325541" y="48662"/>
                  </a:lnTo>
                  <a:lnTo>
                    <a:pt x="320243" y="38401"/>
                  </a:lnTo>
                  <a:lnTo>
                    <a:pt x="314725" y="28288"/>
                  </a:lnTo>
                  <a:lnTo>
                    <a:pt x="307314" y="19011"/>
                  </a:lnTo>
                  <a:lnTo>
                    <a:pt x="295315" y="10094"/>
                  </a:lnTo>
                  <a:lnTo>
                    <a:pt x="281822" y="4219"/>
                  </a:lnTo>
                  <a:lnTo>
                    <a:pt x="267391" y="988"/>
                  </a:lnTo>
                  <a:lnTo>
                    <a:pt x="252577" y="0"/>
                  </a:lnTo>
                  <a:close/>
                </a:path>
              </a:pathLst>
            </a:custGeom>
            <a:solidFill>
              <a:srgbClr val="A8E2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1680" y="4589780"/>
              <a:ext cx="251701" cy="152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5631" y="4539018"/>
              <a:ext cx="267970" cy="182880"/>
            </a:xfrm>
            <a:custGeom>
              <a:avLst/>
              <a:gdLst/>
              <a:ahLst/>
              <a:cxnLst/>
              <a:rect l="l" t="t" r="r" b="b"/>
              <a:pathLst>
                <a:path w="267969" h="182879">
                  <a:moveTo>
                    <a:pt x="216428" y="0"/>
                  </a:moveTo>
                  <a:lnTo>
                    <a:pt x="213939" y="0"/>
                  </a:lnTo>
                  <a:lnTo>
                    <a:pt x="211399" y="304"/>
                  </a:lnTo>
                  <a:lnTo>
                    <a:pt x="164176" y="26669"/>
                  </a:lnTo>
                  <a:lnTo>
                    <a:pt x="126017" y="62115"/>
                  </a:lnTo>
                  <a:lnTo>
                    <a:pt x="101321" y="82286"/>
                  </a:lnTo>
                  <a:lnTo>
                    <a:pt x="74795" y="98758"/>
                  </a:lnTo>
                  <a:lnTo>
                    <a:pt x="46396" y="111711"/>
                  </a:lnTo>
                  <a:lnTo>
                    <a:pt x="16086" y="121323"/>
                  </a:lnTo>
                  <a:lnTo>
                    <a:pt x="2891" y="130477"/>
                  </a:lnTo>
                  <a:lnTo>
                    <a:pt x="0" y="146019"/>
                  </a:lnTo>
                  <a:lnTo>
                    <a:pt x="5297" y="164583"/>
                  </a:lnTo>
                  <a:lnTo>
                    <a:pt x="16670" y="182803"/>
                  </a:lnTo>
                  <a:lnTo>
                    <a:pt x="30386" y="182612"/>
                  </a:lnTo>
                  <a:lnTo>
                    <a:pt x="80591" y="175609"/>
                  </a:lnTo>
                  <a:lnTo>
                    <a:pt x="119779" y="162197"/>
                  </a:lnTo>
                  <a:lnTo>
                    <a:pt x="163598" y="132882"/>
                  </a:lnTo>
                  <a:lnTo>
                    <a:pt x="207955" y="86800"/>
                  </a:lnTo>
                  <a:lnTo>
                    <a:pt x="232494" y="66420"/>
                  </a:lnTo>
                  <a:lnTo>
                    <a:pt x="240733" y="61381"/>
                  </a:lnTo>
                  <a:lnTo>
                    <a:pt x="249381" y="57076"/>
                  </a:lnTo>
                  <a:lnTo>
                    <a:pt x="258340" y="53501"/>
                  </a:lnTo>
                  <a:lnTo>
                    <a:pt x="267508" y="50647"/>
                  </a:lnTo>
                  <a:lnTo>
                    <a:pt x="260062" y="32720"/>
                  </a:lnTo>
                  <a:lnTo>
                    <a:pt x="247826" y="16422"/>
                  </a:lnTo>
                  <a:lnTo>
                    <a:pt x="232660" y="4575"/>
                  </a:lnTo>
                  <a:lnTo>
                    <a:pt x="216428" y="0"/>
                  </a:lnTo>
                  <a:close/>
                </a:path>
              </a:pathLst>
            </a:custGeom>
            <a:solidFill>
              <a:srgbClr val="A8E2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12441" y="4541558"/>
              <a:ext cx="137996" cy="8628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5"/>
          <p:cNvSpPr txBox="1">
            <a:spLocks/>
          </p:cNvSpPr>
          <p:nvPr/>
        </p:nvSpPr>
        <p:spPr>
          <a:xfrm>
            <a:off x="1752600" y="285750"/>
            <a:ext cx="8547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0" cap="none" spc="-254" normalizeH="0" baseline="0" noProof="0" dirty="0" smtClean="0">
                <a:ln>
                  <a:noFill/>
                </a:ln>
                <a:solidFill>
                  <a:srgbClr val="6FB499"/>
                </a:solidFill>
                <a:effectLst/>
                <a:uLnTx/>
                <a:uFillTx/>
                <a:latin typeface="Trebuchet MS"/>
                <a:ea typeface="+mj-ea"/>
                <a:cs typeface="Trebuchet MS"/>
              </a:rPr>
              <a:t>04</a:t>
            </a:r>
            <a:endParaRPr kumimoji="0" lang="ru-RU" sz="6000" b="1" i="0" u="none" strike="noStrike" kern="0" cap="none" spc="0" normalizeH="0" baseline="0" noProof="0" dirty="0">
              <a:ln>
                <a:noFill/>
              </a:ln>
              <a:solidFill>
                <a:srgbClr val="6FB499"/>
              </a:solidFill>
              <a:effectLst/>
              <a:uLnTx/>
              <a:uFillTx/>
              <a:latin typeface="Trebuchet MS"/>
              <a:ea typeface="+mj-ea"/>
              <a:cs typeface="Trebuchet M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866547" y="1352550"/>
            <a:ext cx="4359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  </a:t>
            </a:r>
            <a:r>
              <a:rPr lang="ru-RU" sz="2800" dirty="0" err="1" smtClean="0"/>
              <a:t>a</a:t>
            </a:r>
            <a:r>
              <a:rPr lang="ru-RU" sz="2800" dirty="0"/>
              <a:t>) Оно выражает чувства; </a:t>
            </a:r>
            <a:r>
              <a:rPr lang="ru-RU" dirty="0"/>
              <a:t> 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953000" y="2876550"/>
            <a:ext cx="40433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в) </a:t>
            </a:r>
            <a:r>
              <a:rPr lang="ru-RU" sz="2800" dirty="0"/>
              <a:t>Оно </a:t>
            </a:r>
            <a:r>
              <a:rPr lang="ru-RU" sz="2800" dirty="0" smtClean="0"/>
              <a:t>используется при неформальном общении; </a:t>
            </a:r>
            <a:r>
              <a:rPr lang="ru-RU" dirty="0"/>
              <a:t> 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948300" y="1962150"/>
            <a:ext cx="41957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 б) </a:t>
            </a:r>
            <a:r>
              <a:rPr lang="ru-RU" sz="2800" dirty="0"/>
              <a:t>Оно </a:t>
            </a:r>
            <a:r>
              <a:rPr lang="ru-RU" sz="2800" dirty="0" smtClean="0"/>
              <a:t>не имеет формы числа; </a:t>
            </a:r>
            <a:r>
              <a:rPr lang="ru-RU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019" y="79755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4329" y="8889"/>
            <a:ext cx="0" cy="5002530"/>
          </a:xfrm>
          <a:custGeom>
            <a:avLst/>
            <a:gdLst/>
            <a:ahLst/>
            <a:cxnLst/>
            <a:rect l="l" t="t" r="r" b="b"/>
            <a:pathLst>
              <a:path h="5002530">
                <a:moveTo>
                  <a:pt x="0" y="0"/>
                </a:moveTo>
                <a:lnTo>
                  <a:pt x="0" y="5002530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0" y="5080"/>
            <a:ext cx="9144000" cy="5138420"/>
            <a:chOff x="0" y="5080"/>
            <a:chExt cx="9144000" cy="5138420"/>
          </a:xfrm>
        </p:grpSpPr>
        <p:sp>
          <p:nvSpPr>
            <p:cNvPr id="12" name="object 12"/>
            <p:cNvSpPr/>
            <p:nvPr/>
          </p:nvSpPr>
          <p:spPr>
            <a:xfrm>
              <a:off x="417830" y="8890"/>
              <a:ext cx="0" cy="5002530"/>
            </a:xfrm>
            <a:custGeom>
              <a:avLst/>
              <a:gdLst/>
              <a:ahLst/>
              <a:cxnLst/>
              <a:rect l="l" t="t" r="r" b="b"/>
              <a:pathLst>
                <a:path h="5002530">
                  <a:moveTo>
                    <a:pt x="0" y="0"/>
                  </a:moveTo>
                  <a:lnTo>
                    <a:pt x="0" y="5002530"/>
                  </a:lnTo>
                </a:path>
              </a:pathLst>
            </a:custGeom>
            <a:ln w="7619">
              <a:solidFill>
                <a:srgbClr val="6C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5939"/>
              <a:ext cx="9144000" cy="10160"/>
            </a:xfrm>
            <a:custGeom>
              <a:avLst/>
              <a:gdLst/>
              <a:ahLst/>
              <a:cxnLst/>
              <a:rect l="l" t="t" r="r" b="b"/>
              <a:pathLst>
                <a:path w="9144000" h="10159">
                  <a:moveTo>
                    <a:pt x="0" y="0"/>
                  </a:moveTo>
                  <a:lnTo>
                    <a:pt x="0" y="10159"/>
                  </a:lnTo>
                  <a:lnTo>
                    <a:pt x="9143999" y="10159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5011420"/>
              <a:ext cx="9144000" cy="132080"/>
            </a:xfrm>
            <a:custGeom>
              <a:avLst/>
              <a:gdLst/>
              <a:ahLst/>
              <a:cxnLst/>
              <a:rect l="l" t="t" r="r" b="b"/>
              <a:pathLst>
                <a:path w="9144000" h="132079">
                  <a:moveTo>
                    <a:pt x="9143999" y="0"/>
                  </a:moveTo>
                  <a:lnTo>
                    <a:pt x="0" y="0"/>
                  </a:lnTo>
                  <a:lnTo>
                    <a:pt x="0" y="132078"/>
                  </a:lnTo>
                  <a:lnTo>
                    <a:pt x="9143999" y="132078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547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254" dirty="0" smtClean="0"/>
              <a:t>0</a:t>
            </a:r>
            <a:r>
              <a:rPr lang="ru-RU" sz="6000" spc="-254" dirty="0" smtClean="0"/>
              <a:t>5</a:t>
            </a:r>
            <a:endParaRPr sz="6000" dirty="0"/>
          </a:p>
        </p:txBody>
      </p:sp>
      <p:grpSp>
        <p:nvGrpSpPr>
          <p:cNvPr id="16" name="object 16"/>
          <p:cNvGrpSpPr/>
          <p:nvPr/>
        </p:nvGrpSpPr>
        <p:grpSpPr>
          <a:xfrm>
            <a:off x="3824605" y="209550"/>
            <a:ext cx="5319395" cy="4655185"/>
            <a:chOff x="3594822" y="488823"/>
            <a:chExt cx="5319395" cy="4655185"/>
          </a:xfrm>
        </p:grpSpPr>
        <p:sp>
          <p:nvSpPr>
            <p:cNvPr id="17" name="object 17"/>
            <p:cNvSpPr/>
            <p:nvPr/>
          </p:nvSpPr>
          <p:spPr>
            <a:xfrm>
              <a:off x="5986145" y="488823"/>
              <a:ext cx="2927604" cy="261372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569587" y="3924078"/>
              <a:ext cx="1069340" cy="533400"/>
            </a:xfrm>
            <a:custGeom>
              <a:avLst/>
              <a:gdLst/>
              <a:ahLst/>
              <a:cxnLst/>
              <a:rect l="l" t="t" r="r" b="b"/>
              <a:pathLst>
                <a:path w="1069339" h="533400">
                  <a:moveTo>
                    <a:pt x="31204" y="0"/>
                  </a:moveTo>
                  <a:lnTo>
                    <a:pt x="1524" y="29812"/>
                  </a:lnTo>
                  <a:lnTo>
                    <a:pt x="0" y="41572"/>
                  </a:lnTo>
                  <a:lnTo>
                    <a:pt x="5048" y="51360"/>
                  </a:lnTo>
                  <a:lnTo>
                    <a:pt x="44196" y="76053"/>
                  </a:lnTo>
                  <a:lnTo>
                    <a:pt x="84232" y="84862"/>
                  </a:lnTo>
                  <a:lnTo>
                    <a:pt x="90638" y="84217"/>
                  </a:lnTo>
                  <a:lnTo>
                    <a:pt x="111958" y="50534"/>
                  </a:lnTo>
                  <a:lnTo>
                    <a:pt x="106045" y="35705"/>
                  </a:lnTo>
                  <a:lnTo>
                    <a:pt x="69596" y="8908"/>
                  </a:lnTo>
                  <a:lnTo>
                    <a:pt x="31204" y="0"/>
                  </a:lnTo>
                  <a:close/>
                </a:path>
                <a:path w="1069339" h="533400">
                  <a:moveTo>
                    <a:pt x="1060196" y="374274"/>
                  </a:moveTo>
                  <a:lnTo>
                    <a:pt x="1034414" y="405668"/>
                  </a:lnTo>
                  <a:lnTo>
                    <a:pt x="1015618" y="452163"/>
                  </a:lnTo>
                  <a:lnTo>
                    <a:pt x="1013587" y="456303"/>
                  </a:lnTo>
                  <a:lnTo>
                    <a:pt x="1011936" y="460139"/>
                  </a:lnTo>
                  <a:lnTo>
                    <a:pt x="1000702" y="489393"/>
                  </a:lnTo>
                  <a:lnTo>
                    <a:pt x="995029" y="511205"/>
                  </a:lnTo>
                  <a:lnTo>
                    <a:pt x="994951" y="525579"/>
                  </a:lnTo>
                  <a:lnTo>
                    <a:pt x="1000505" y="532516"/>
                  </a:lnTo>
                  <a:lnTo>
                    <a:pt x="1000887" y="532694"/>
                  </a:lnTo>
                  <a:lnTo>
                    <a:pt x="1001395" y="532834"/>
                  </a:lnTo>
                  <a:lnTo>
                    <a:pt x="1001902" y="532922"/>
                  </a:lnTo>
                  <a:lnTo>
                    <a:pt x="1010209" y="530208"/>
                  </a:lnTo>
                  <a:lnTo>
                    <a:pt x="1019301" y="518921"/>
                  </a:lnTo>
                  <a:lnTo>
                    <a:pt x="1029156" y="499061"/>
                  </a:lnTo>
                  <a:lnTo>
                    <a:pt x="1039749" y="470629"/>
                  </a:lnTo>
                  <a:lnTo>
                    <a:pt x="1041400" y="466806"/>
                  </a:lnTo>
                  <a:lnTo>
                    <a:pt x="1043051" y="462577"/>
                  </a:lnTo>
                  <a:lnTo>
                    <a:pt x="1044321" y="458272"/>
                  </a:lnTo>
                  <a:lnTo>
                    <a:pt x="1049837" y="446591"/>
                  </a:lnTo>
                  <a:lnTo>
                    <a:pt x="1067474" y="398070"/>
                  </a:lnTo>
                  <a:lnTo>
                    <a:pt x="1069086" y="385896"/>
                  </a:lnTo>
                  <a:lnTo>
                    <a:pt x="1067268" y="378040"/>
                  </a:lnTo>
                  <a:lnTo>
                    <a:pt x="1061974" y="374490"/>
                  </a:lnTo>
                  <a:lnTo>
                    <a:pt x="1060830" y="374312"/>
                  </a:lnTo>
                  <a:lnTo>
                    <a:pt x="1060196" y="374274"/>
                  </a:lnTo>
                  <a:close/>
                </a:path>
              </a:pathLst>
            </a:custGeom>
            <a:solidFill>
              <a:srgbClr val="4797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498721" y="3844544"/>
              <a:ext cx="3218180" cy="1299210"/>
            </a:xfrm>
            <a:custGeom>
              <a:avLst/>
              <a:gdLst/>
              <a:ahLst/>
              <a:cxnLst/>
              <a:rect l="l" t="t" r="r" b="b"/>
              <a:pathLst>
                <a:path w="3218179" h="1299210">
                  <a:moveTo>
                    <a:pt x="1169951" y="457238"/>
                  </a:moveTo>
                  <a:lnTo>
                    <a:pt x="1131569" y="457238"/>
                  </a:lnTo>
                  <a:lnTo>
                    <a:pt x="1133220" y="457555"/>
                  </a:lnTo>
                  <a:lnTo>
                    <a:pt x="1136050" y="461191"/>
                  </a:lnTo>
                  <a:lnTo>
                    <a:pt x="1126728" y="503182"/>
                  </a:lnTo>
                  <a:lnTo>
                    <a:pt x="1112012" y="536778"/>
                  </a:lnTo>
                  <a:lnTo>
                    <a:pt x="1110361" y="540994"/>
                  </a:lnTo>
                  <a:lnTo>
                    <a:pt x="1109217" y="544906"/>
                  </a:lnTo>
                  <a:lnTo>
                    <a:pt x="1107186" y="548652"/>
                  </a:lnTo>
                  <a:lnTo>
                    <a:pt x="1105662" y="552081"/>
                  </a:lnTo>
                  <a:lnTo>
                    <a:pt x="1130807" y="561225"/>
                  </a:lnTo>
                  <a:lnTo>
                    <a:pt x="1169951" y="457238"/>
                  </a:lnTo>
                  <a:close/>
                </a:path>
                <a:path w="3218179" h="1299210">
                  <a:moveTo>
                    <a:pt x="50545" y="0"/>
                  </a:moveTo>
                  <a:lnTo>
                    <a:pt x="0" y="133527"/>
                  </a:lnTo>
                  <a:lnTo>
                    <a:pt x="1084579" y="543725"/>
                  </a:lnTo>
                  <a:lnTo>
                    <a:pt x="1089532" y="533120"/>
                  </a:lnTo>
                  <a:lnTo>
                    <a:pt x="1091564" y="528929"/>
                  </a:lnTo>
                  <a:lnTo>
                    <a:pt x="1106745" y="490067"/>
                  </a:lnTo>
                  <a:lnTo>
                    <a:pt x="1130680" y="457479"/>
                  </a:lnTo>
                  <a:lnTo>
                    <a:pt x="1131569" y="457238"/>
                  </a:lnTo>
                  <a:lnTo>
                    <a:pt x="1169951" y="457238"/>
                  </a:lnTo>
                  <a:lnTo>
                    <a:pt x="1181100" y="427621"/>
                  </a:lnTo>
                  <a:lnTo>
                    <a:pt x="476551" y="161132"/>
                  </a:lnTo>
                  <a:lnTo>
                    <a:pt x="154685" y="161132"/>
                  </a:lnTo>
                  <a:lnTo>
                    <a:pt x="147824" y="160849"/>
                  </a:lnTo>
                  <a:lnTo>
                    <a:pt x="100034" y="145251"/>
                  </a:lnTo>
                  <a:lnTo>
                    <a:pt x="74549" y="121831"/>
                  </a:lnTo>
                  <a:lnTo>
                    <a:pt x="76707" y="104406"/>
                  </a:lnTo>
                  <a:lnTo>
                    <a:pt x="76834" y="103606"/>
                  </a:lnTo>
                  <a:lnTo>
                    <a:pt x="82923" y="92794"/>
                  </a:lnTo>
                  <a:lnTo>
                    <a:pt x="91535" y="85915"/>
                  </a:lnTo>
                  <a:lnTo>
                    <a:pt x="102766" y="82989"/>
                  </a:lnTo>
                  <a:lnTo>
                    <a:pt x="269955" y="82989"/>
                  </a:lnTo>
                  <a:lnTo>
                    <a:pt x="50545" y="0"/>
                  </a:lnTo>
                  <a:close/>
                </a:path>
                <a:path w="3218179" h="1299210">
                  <a:moveTo>
                    <a:pt x="269955" y="82989"/>
                  </a:moveTo>
                  <a:lnTo>
                    <a:pt x="102766" y="82989"/>
                  </a:lnTo>
                  <a:lnTo>
                    <a:pt x="116712" y="84035"/>
                  </a:lnTo>
                  <a:lnTo>
                    <a:pt x="121284" y="84937"/>
                  </a:lnTo>
                  <a:lnTo>
                    <a:pt x="126111" y="86321"/>
                  </a:lnTo>
                  <a:lnTo>
                    <a:pt x="131444" y="88290"/>
                  </a:lnTo>
                  <a:lnTo>
                    <a:pt x="133603" y="89573"/>
                  </a:lnTo>
                  <a:lnTo>
                    <a:pt x="136398" y="90525"/>
                  </a:lnTo>
                  <a:lnTo>
                    <a:pt x="138937" y="91871"/>
                  </a:lnTo>
                  <a:lnTo>
                    <a:pt x="160184" y="103794"/>
                  </a:lnTo>
                  <a:lnTo>
                    <a:pt x="173656" y="116557"/>
                  </a:lnTo>
                  <a:lnTo>
                    <a:pt x="179389" y="130201"/>
                  </a:lnTo>
                  <a:lnTo>
                    <a:pt x="177418" y="144767"/>
                  </a:lnTo>
                  <a:lnTo>
                    <a:pt x="154685" y="161132"/>
                  </a:lnTo>
                  <a:lnTo>
                    <a:pt x="476551" y="161132"/>
                  </a:lnTo>
                  <a:lnTo>
                    <a:pt x="269955" y="82989"/>
                  </a:lnTo>
                  <a:close/>
                </a:path>
                <a:path w="3218179" h="1299210">
                  <a:moveTo>
                    <a:pt x="1239774" y="466661"/>
                  </a:moveTo>
                  <a:lnTo>
                    <a:pt x="1194434" y="585520"/>
                  </a:lnTo>
                  <a:lnTo>
                    <a:pt x="3080179" y="1298954"/>
                  </a:lnTo>
                  <a:lnTo>
                    <a:pt x="3185740" y="1298954"/>
                  </a:lnTo>
                  <a:lnTo>
                    <a:pt x="3217672" y="1215014"/>
                  </a:lnTo>
                  <a:lnTo>
                    <a:pt x="1239774" y="466661"/>
                  </a:lnTo>
                  <a:close/>
                </a:path>
              </a:pathLst>
            </a:custGeom>
            <a:solidFill>
              <a:srgbClr val="286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386961" y="3926852"/>
              <a:ext cx="122427" cy="1614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16425" y="3821176"/>
              <a:ext cx="330835" cy="154940"/>
            </a:xfrm>
            <a:custGeom>
              <a:avLst/>
              <a:gdLst/>
              <a:ahLst/>
              <a:cxnLst/>
              <a:rect l="l" t="t" r="r" b="b"/>
              <a:pathLst>
                <a:path w="330835" h="154939">
                  <a:moveTo>
                    <a:pt x="187451" y="24257"/>
                  </a:moveTo>
                  <a:lnTo>
                    <a:pt x="180975" y="25908"/>
                  </a:lnTo>
                  <a:lnTo>
                    <a:pt x="174371" y="29971"/>
                  </a:lnTo>
                  <a:lnTo>
                    <a:pt x="169799" y="32004"/>
                  </a:lnTo>
                  <a:lnTo>
                    <a:pt x="165862" y="34925"/>
                  </a:lnTo>
                  <a:lnTo>
                    <a:pt x="162687" y="38481"/>
                  </a:lnTo>
                  <a:lnTo>
                    <a:pt x="330580" y="102108"/>
                  </a:lnTo>
                  <a:lnTo>
                    <a:pt x="330708" y="97167"/>
                  </a:lnTo>
                  <a:lnTo>
                    <a:pt x="329564" y="92392"/>
                  </a:lnTo>
                  <a:lnTo>
                    <a:pt x="327533" y="87807"/>
                  </a:lnTo>
                  <a:lnTo>
                    <a:pt x="325247" y="80721"/>
                  </a:lnTo>
                  <a:lnTo>
                    <a:pt x="291338" y="57391"/>
                  </a:lnTo>
                  <a:lnTo>
                    <a:pt x="214629" y="28321"/>
                  </a:lnTo>
                  <a:lnTo>
                    <a:pt x="196723" y="24384"/>
                  </a:lnTo>
                  <a:lnTo>
                    <a:pt x="194183" y="24384"/>
                  </a:lnTo>
                  <a:lnTo>
                    <a:pt x="187451" y="24257"/>
                  </a:lnTo>
                  <a:close/>
                </a:path>
                <a:path w="330835" h="154939">
                  <a:moveTo>
                    <a:pt x="61213" y="0"/>
                  </a:moveTo>
                  <a:lnTo>
                    <a:pt x="43094" y="29946"/>
                  </a:lnTo>
                  <a:lnTo>
                    <a:pt x="26844" y="60236"/>
                  </a:lnTo>
                  <a:lnTo>
                    <a:pt x="12475" y="90982"/>
                  </a:lnTo>
                  <a:lnTo>
                    <a:pt x="0" y="122301"/>
                  </a:lnTo>
                  <a:lnTo>
                    <a:pt x="86867" y="154901"/>
                  </a:lnTo>
                  <a:lnTo>
                    <a:pt x="134874" y="27940"/>
                  </a:lnTo>
                  <a:lnTo>
                    <a:pt x="61213" y="0"/>
                  </a:lnTo>
                  <a:close/>
                </a:path>
              </a:pathLst>
            </a:custGeom>
            <a:solidFill>
              <a:srgbClr val="2940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38294" y="3801490"/>
              <a:ext cx="843280" cy="337820"/>
            </a:xfrm>
            <a:custGeom>
              <a:avLst/>
              <a:gdLst/>
              <a:ahLst/>
              <a:cxnLst/>
              <a:rect l="l" t="t" r="r" b="b"/>
              <a:pathLst>
                <a:path w="843279" h="337820">
                  <a:moveTo>
                    <a:pt x="106889" y="42926"/>
                  </a:moveTo>
                  <a:lnTo>
                    <a:pt x="72897" y="42926"/>
                  </a:lnTo>
                  <a:lnTo>
                    <a:pt x="735202" y="293243"/>
                  </a:lnTo>
                  <a:lnTo>
                    <a:pt x="745902" y="307559"/>
                  </a:lnTo>
                  <a:lnTo>
                    <a:pt x="776477" y="332143"/>
                  </a:lnTo>
                  <a:lnTo>
                    <a:pt x="798528" y="337439"/>
                  </a:lnTo>
                  <a:lnTo>
                    <a:pt x="805465" y="337273"/>
                  </a:lnTo>
                  <a:lnTo>
                    <a:pt x="836455" y="309918"/>
                  </a:lnTo>
                  <a:lnTo>
                    <a:pt x="806576" y="309918"/>
                  </a:lnTo>
                  <a:lnTo>
                    <a:pt x="805052" y="309702"/>
                  </a:lnTo>
                  <a:lnTo>
                    <a:pt x="778890" y="301053"/>
                  </a:lnTo>
                  <a:lnTo>
                    <a:pt x="212089" y="85915"/>
                  </a:lnTo>
                  <a:lnTo>
                    <a:pt x="132270" y="53617"/>
                  </a:lnTo>
                  <a:lnTo>
                    <a:pt x="106889" y="42926"/>
                  </a:lnTo>
                  <a:close/>
                </a:path>
                <a:path w="843279" h="337820">
                  <a:moveTo>
                    <a:pt x="136703" y="28194"/>
                  </a:moveTo>
                  <a:lnTo>
                    <a:pt x="88645" y="28194"/>
                  </a:lnTo>
                  <a:lnTo>
                    <a:pt x="89915" y="28448"/>
                  </a:lnTo>
                  <a:lnTo>
                    <a:pt x="90296" y="28575"/>
                  </a:lnTo>
                  <a:lnTo>
                    <a:pt x="91439" y="29210"/>
                  </a:lnTo>
                  <a:lnTo>
                    <a:pt x="92709" y="30607"/>
                  </a:lnTo>
                  <a:lnTo>
                    <a:pt x="217042" y="73634"/>
                  </a:lnTo>
                  <a:lnTo>
                    <a:pt x="807465" y="297205"/>
                  </a:lnTo>
                  <a:lnTo>
                    <a:pt x="812164" y="305168"/>
                  </a:lnTo>
                  <a:lnTo>
                    <a:pt x="811148" y="308317"/>
                  </a:lnTo>
                  <a:lnTo>
                    <a:pt x="809243" y="309600"/>
                  </a:lnTo>
                  <a:lnTo>
                    <a:pt x="806576" y="309918"/>
                  </a:lnTo>
                  <a:lnTo>
                    <a:pt x="836455" y="309918"/>
                  </a:lnTo>
                  <a:lnTo>
                    <a:pt x="837408" y="308248"/>
                  </a:lnTo>
                  <a:lnTo>
                    <a:pt x="843279" y="294779"/>
                  </a:lnTo>
                  <a:lnTo>
                    <a:pt x="136703" y="28194"/>
                  </a:lnTo>
                  <a:close/>
                </a:path>
                <a:path w="843279" h="337820">
                  <a:moveTo>
                    <a:pt x="61975" y="0"/>
                  </a:moveTo>
                  <a:lnTo>
                    <a:pt x="44291" y="5401"/>
                  </a:lnTo>
                  <a:lnTo>
                    <a:pt x="28035" y="15684"/>
                  </a:lnTo>
                  <a:lnTo>
                    <a:pt x="13255" y="30825"/>
                  </a:lnTo>
                  <a:lnTo>
                    <a:pt x="0" y="50800"/>
                  </a:lnTo>
                  <a:lnTo>
                    <a:pt x="44703" y="67564"/>
                  </a:lnTo>
                  <a:lnTo>
                    <a:pt x="49127" y="57481"/>
                  </a:lnTo>
                  <a:lnTo>
                    <a:pt x="55324" y="50053"/>
                  </a:lnTo>
                  <a:lnTo>
                    <a:pt x="63259" y="45221"/>
                  </a:lnTo>
                  <a:lnTo>
                    <a:pt x="72897" y="42926"/>
                  </a:lnTo>
                  <a:lnTo>
                    <a:pt x="106889" y="42926"/>
                  </a:lnTo>
                  <a:lnTo>
                    <a:pt x="105219" y="42222"/>
                  </a:lnTo>
                  <a:lnTo>
                    <a:pt x="87314" y="34290"/>
                  </a:lnTo>
                  <a:lnTo>
                    <a:pt x="86232" y="34290"/>
                  </a:lnTo>
                  <a:lnTo>
                    <a:pt x="85851" y="34163"/>
                  </a:lnTo>
                  <a:lnTo>
                    <a:pt x="86105" y="33274"/>
                  </a:lnTo>
                  <a:lnTo>
                    <a:pt x="87065" y="30607"/>
                  </a:lnTo>
                  <a:lnTo>
                    <a:pt x="87756" y="28829"/>
                  </a:lnTo>
                  <a:lnTo>
                    <a:pt x="88645" y="28194"/>
                  </a:lnTo>
                  <a:lnTo>
                    <a:pt x="136703" y="28194"/>
                  </a:lnTo>
                  <a:lnTo>
                    <a:pt x="61975" y="0"/>
                  </a:lnTo>
                  <a:close/>
                </a:path>
                <a:path w="843279" h="337820">
                  <a:moveTo>
                    <a:pt x="86740" y="34036"/>
                  </a:moveTo>
                  <a:lnTo>
                    <a:pt x="86486" y="34163"/>
                  </a:lnTo>
                  <a:lnTo>
                    <a:pt x="86359" y="34290"/>
                  </a:lnTo>
                  <a:lnTo>
                    <a:pt x="87314" y="34290"/>
                  </a:lnTo>
                  <a:lnTo>
                    <a:pt x="86740" y="34036"/>
                  </a:lnTo>
                  <a:close/>
                </a:path>
              </a:pathLst>
            </a:custGeom>
            <a:solidFill>
              <a:srgbClr val="B6B6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24146" y="3829684"/>
              <a:ext cx="726440" cy="281940"/>
            </a:xfrm>
            <a:custGeom>
              <a:avLst/>
              <a:gdLst/>
              <a:ahLst/>
              <a:cxnLst/>
              <a:rect l="l" t="t" r="r" b="b"/>
              <a:pathLst>
                <a:path w="726439" h="281939">
                  <a:moveTo>
                    <a:pt x="2793" y="0"/>
                  </a:moveTo>
                  <a:lnTo>
                    <a:pt x="1904" y="634"/>
                  </a:lnTo>
                  <a:lnTo>
                    <a:pt x="0" y="5968"/>
                  </a:lnTo>
                  <a:lnTo>
                    <a:pt x="507" y="6095"/>
                  </a:lnTo>
                  <a:lnTo>
                    <a:pt x="888" y="5841"/>
                  </a:lnTo>
                  <a:lnTo>
                    <a:pt x="19367" y="14028"/>
                  </a:lnTo>
                  <a:lnTo>
                    <a:pt x="82041" y="39992"/>
                  </a:lnTo>
                  <a:lnTo>
                    <a:pt x="126237" y="57708"/>
                  </a:lnTo>
                  <a:lnTo>
                    <a:pt x="701327" y="276090"/>
                  </a:lnTo>
                  <a:lnTo>
                    <a:pt x="720725" y="281724"/>
                  </a:lnTo>
                  <a:lnTo>
                    <a:pt x="723391" y="281406"/>
                  </a:lnTo>
                  <a:lnTo>
                    <a:pt x="725296" y="280123"/>
                  </a:lnTo>
                  <a:lnTo>
                    <a:pt x="726313" y="276974"/>
                  </a:lnTo>
                  <a:lnTo>
                    <a:pt x="721613" y="269011"/>
                  </a:lnTo>
                  <a:lnTo>
                    <a:pt x="131190" y="45440"/>
                  </a:lnTo>
                  <a:lnTo>
                    <a:pt x="6857" y="2412"/>
                  </a:lnTo>
                  <a:lnTo>
                    <a:pt x="5587" y="1015"/>
                  </a:lnTo>
                  <a:lnTo>
                    <a:pt x="4063" y="253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456049" y="3971544"/>
              <a:ext cx="3143250" cy="1172210"/>
            </a:xfrm>
            <a:custGeom>
              <a:avLst/>
              <a:gdLst/>
              <a:ahLst/>
              <a:cxnLst/>
              <a:rect l="l" t="t" r="r" b="b"/>
              <a:pathLst>
                <a:path w="3143250" h="1172210">
                  <a:moveTo>
                    <a:pt x="1452811" y="532625"/>
                  </a:moveTo>
                  <a:lnTo>
                    <a:pt x="1136141" y="532625"/>
                  </a:lnTo>
                  <a:lnTo>
                    <a:pt x="2826721" y="1171954"/>
                  </a:lnTo>
                  <a:lnTo>
                    <a:pt x="3142785" y="1171954"/>
                  </a:lnTo>
                  <a:lnTo>
                    <a:pt x="1452811" y="532625"/>
                  </a:lnTo>
                  <a:close/>
                </a:path>
                <a:path w="3143250" h="1172210">
                  <a:moveTo>
                    <a:pt x="45212" y="0"/>
                  </a:moveTo>
                  <a:lnTo>
                    <a:pt x="0" y="118808"/>
                  </a:lnTo>
                  <a:lnTo>
                    <a:pt x="1130935" y="546493"/>
                  </a:lnTo>
                  <a:lnTo>
                    <a:pt x="1136141" y="532625"/>
                  </a:lnTo>
                  <a:lnTo>
                    <a:pt x="1452811" y="532625"/>
                  </a:lnTo>
                  <a:lnTo>
                    <a:pt x="1319233" y="482091"/>
                  </a:lnTo>
                  <a:lnTo>
                    <a:pt x="1116964" y="482091"/>
                  </a:lnTo>
                  <a:lnTo>
                    <a:pt x="1115822" y="481850"/>
                  </a:lnTo>
                  <a:lnTo>
                    <a:pt x="1115440" y="481736"/>
                  </a:lnTo>
                  <a:lnTo>
                    <a:pt x="1115187" y="481545"/>
                  </a:lnTo>
                  <a:lnTo>
                    <a:pt x="1113916" y="481304"/>
                  </a:lnTo>
                  <a:lnTo>
                    <a:pt x="1112901" y="480275"/>
                  </a:lnTo>
                  <a:lnTo>
                    <a:pt x="1112392" y="478916"/>
                  </a:lnTo>
                  <a:lnTo>
                    <a:pt x="1111325" y="472102"/>
                  </a:lnTo>
                  <a:lnTo>
                    <a:pt x="1112805" y="460025"/>
                  </a:lnTo>
                  <a:lnTo>
                    <a:pt x="1118143" y="441090"/>
                  </a:lnTo>
                  <a:lnTo>
                    <a:pt x="1128649" y="413702"/>
                  </a:lnTo>
                  <a:lnTo>
                    <a:pt x="1130046" y="410667"/>
                  </a:lnTo>
                  <a:lnTo>
                    <a:pt x="45212" y="0"/>
                  </a:lnTo>
                  <a:close/>
                </a:path>
                <a:path w="3143250" h="1172210">
                  <a:moveTo>
                    <a:pt x="1150874" y="418541"/>
                  </a:moveTo>
                  <a:lnTo>
                    <a:pt x="1131315" y="467193"/>
                  </a:lnTo>
                  <a:lnTo>
                    <a:pt x="1116964" y="482091"/>
                  </a:lnTo>
                  <a:lnTo>
                    <a:pt x="1319233" y="482091"/>
                  </a:lnTo>
                  <a:lnTo>
                    <a:pt x="1246251" y="454482"/>
                  </a:lnTo>
                  <a:lnTo>
                    <a:pt x="1257281" y="425462"/>
                  </a:lnTo>
                  <a:lnTo>
                    <a:pt x="1169035" y="425462"/>
                  </a:lnTo>
                  <a:lnTo>
                    <a:pt x="1150874" y="418541"/>
                  </a:lnTo>
                  <a:close/>
                </a:path>
                <a:path w="3143250" h="1172210">
                  <a:moveTo>
                    <a:pt x="1211706" y="313181"/>
                  </a:moveTo>
                  <a:lnTo>
                    <a:pt x="1169035" y="425462"/>
                  </a:lnTo>
                  <a:lnTo>
                    <a:pt x="1257281" y="425462"/>
                  </a:lnTo>
                  <a:lnTo>
                    <a:pt x="1288923" y="342214"/>
                  </a:lnTo>
                  <a:lnTo>
                    <a:pt x="1211706" y="313181"/>
                  </a:lnTo>
                  <a:close/>
                </a:path>
              </a:pathLst>
            </a:custGeom>
            <a:solidFill>
              <a:srgbClr val="1D5C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377944" y="3797300"/>
              <a:ext cx="3342640" cy="1346200"/>
            </a:xfrm>
            <a:custGeom>
              <a:avLst/>
              <a:gdLst/>
              <a:ahLst/>
              <a:cxnLst/>
              <a:rect l="l" t="t" r="r" b="b"/>
              <a:pathLst>
                <a:path w="3342640" h="1346200">
                  <a:moveTo>
                    <a:pt x="1111758" y="304800"/>
                  </a:moveTo>
                  <a:lnTo>
                    <a:pt x="1111504" y="304800"/>
                  </a:lnTo>
                  <a:lnTo>
                    <a:pt x="1107694" y="292100"/>
                  </a:lnTo>
                  <a:lnTo>
                    <a:pt x="1106424" y="292100"/>
                  </a:lnTo>
                  <a:lnTo>
                    <a:pt x="910844" y="228600"/>
                  </a:lnTo>
                  <a:lnTo>
                    <a:pt x="519430" y="76200"/>
                  </a:lnTo>
                  <a:lnTo>
                    <a:pt x="470776" y="63500"/>
                  </a:lnTo>
                  <a:lnTo>
                    <a:pt x="422122" y="38100"/>
                  </a:lnTo>
                  <a:lnTo>
                    <a:pt x="373634" y="25400"/>
                  </a:lnTo>
                  <a:lnTo>
                    <a:pt x="325501" y="0"/>
                  </a:lnTo>
                  <a:lnTo>
                    <a:pt x="313690" y="0"/>
                  </a:lnTo>
                  <a:lnTo>
                    <a:pt x="306832" y="12700"/>
                  </a:lnTo>
                  <a:lnTo>
                    <a:pt x="294132" y="12700"/>
                  </a:lnTo>
                  <a:lnTo>
                    <a:pt x="288290" y="25400"/>
                  </a:lnTo>
                  <a:lnTo>
                    <a:pt x="277368" y="25400"/>
                  </a:lnTo>
                  <a:lnTo>
                    <a:pt x="266954" y="38100"/>
                  </a:lnTo>
                  <a:lnTo>
                    <a:pt x="263271" y="50800"/>
                  </a:lnTo>
                  <a:lnTo>
                    <a:pt x="228600" y="50800"/>
                  </a:lnTo>
                  <a:lnTo>
                    <a:pt x="236093" y="63500"/>
                  </a:lnTo>
                  <a:lnTo>
                    <a:pt x="257048" y="63500"/>
                  </a:lnTo>
                  <a:lnTo>
                    <a:pt x="257810" y="76200"/>
                  </a:lnTo>
                  <a:lnTo>
                    <a:pt x="266573" y="76200"/>
                  </a:lnTo>
                  <a:lnTo>
                    <a:pt x="267462" y="63500"/>
                  </a:lnTo>
                  <a:lnTo>
                    <a:pt x="269494" y="63500"/>
                  </a:lnTo>
                  <a:lnTo>
                    <a:pt x="272288" y="50800"/>
                  </a:lnTo>
                  <a:lnTo>
                    <a:pt x="275971" y="50800"/>
                  </a:lnTo>
                  <a:lnTo>
                    <a:pt x="279527" y="38100"/>
                  </a:lnTo>
                  <a:lnTo>
                    <a:pt x="288544" y="38100"/>
                  </a:lnTo>
                  <a:lnTo>
                    <a:pt x="293243" y="25400"/>
                  </a:lnTo>
                  <a:lnTo>
                    <a:pt x="311023" y="25400"/>
                  </a:lnTo>
                  <a:lnTo>
                    <a:pt x="317500" y="12700"/>
                  </a:lnTo>
                  <a:lnTo>
                    <a:pt x="323850" y="25400"/>
                  </a:lnTo>
                  <a:lnTo>
                    <a:pt x="319405" y="12700"/>
                  </a:lnTo>
                  <a:lnTo>
                    <a:pt x="368808" y="38100"/>
                  </a:lnTo>
                  <a:lnTo>
                    <a:pt x="417906" y="50800"/>
                  </a:lnTo>
                  <a:lnTo>
                    <a:pt x="466826" y="76200"/>
                  </a:lnTo>
                  <a:lnTo>
                    <a:pt x="515747" y="88900"/>
                  </a:lnTo>
                  <a:lnTo>
                    <a:pt x="905764" y="241300"/>
                  </a:lnTo>
                  <a:lnTo>
                    <a:pt x="1093216" y="304800"/>
                  </a:lnTo>
                  <a:lnTo>
                    <a:pt x="1091107" y="317500"/>
                  </a:lnTo>
                  <a:lnTo>
                    <a:pt x="1088542" y="317500"/>
                  </a:lnTo>
                  <a:lnTo>
                    <a:pt x="1085456" y="330200"/>
                  </a:lnTo>
                  <a:lnTo>
                    <a:pt x="1080135" y="330200"/>
                  </a:lnTo>
                  <a:lnTo>
                    <a:pt x="1076071" y="342900"/>
                  </a:lnTo>
                  <a:lnTo>
                    <a:pt x="1039114" y="342900"/>
                  </a:lnTo>
                  <a:lnTo>
                    <a:pt x="1044956" y="355600"/>
                  </a:lnTo>
                  <a:lnTo>
                    <a:pt x="1075055" y="355600"/>
                  </a:lnTo>
                  <a:lnTo>
                    <a:pt x="1078230" y="342900"/>
                  </a:lnTo>
                  <a:lnTo>
                    <a:pt x="1089533" y="342900"/>
                  </a:lnTo>
                  <a:lnTo>
                    <a:pt x="1096213" y="330200"/>
                  </a:lnTo>
                  <a:lnTo>
                    <a:pt x="1101877" y="330200"/>
                  </a:lnTo>
                  <a:lnTo>
                    <a:pt x="1106919" y="317500"/>
                  </a:lnTo>
                  <a:lnTo>
                    <a:pt x="1111758" y="304800"/>
                  </a:lnTo>
                  <a:close/>
                </a:path>
                <a:path w="3342640" h="1346200">
                  <a:moveTo>
                    <a:pt x="3342132" y="1270000"/>
                  </a:moveTo>
                  <a:lnTo>
                    <a:pt x="3341370" y="1270000"/>
                  </a:lnTo>
                  <a:lnTo>
                    <a:pt x="3336798" y="1257300"/>
                  </a:lnTo>
                  <a:lnTo>
                    <a:pt x="1804543" y="685800"/>
                  </a:lnTo>
                  <a:lnTo>
                    <a:pt x="1549400" y="584200"/>
                  </a:lnTo>
                  <a:lnTo>
                    <a:pt x="1421511" y="546100"/>
                  </a:lnTo>
                  <a:lnTo>
                    <a:pt x="1344104" y="508000"/>
                  </a:lnTo>
                  <a:lnTo>
                    <a:pt x="1330413" y="508000"/>
                  </a:lnTo>
                  <a:lnTo>
                    <a:pt x="1316875" y="495300"/>
                  </a:lnTo>
                  <a:lnTo>
                    <a:pt x="1303528" y="495300"/>
                  </a:lnTo>
                  <a:lnTo>
                    <a:pt x="1305814" y="482600"/>
                  </a:lnTo>
                  <a:lnTo>
                    <a:pt x="1304798" y="482600"/>
                  </a:lnTo>
                  <a:lnTo>
                    <a:pt x="1300480" y="469900"/>
                  </a:lnTo>
                  <a:lnTo>
                    <a:pt x="1207198" y="444500"/>
                  </a:lnTo>
                  <a:lnTo>
                    <a:pt x="1160564" y="419100"/>
                  </a:lnTo>
                  <a:lnTo>
                    <a:pt x="1067308" y="393700"/>
                  </a:lnTo>
                  <a:lnTo>
                    <a:pt x="951357" y="342900"/>
                  </a:lnTo>
                  <a:lnTo>
                    <a:pt x="835025" y="304800"/>
                  </a:lnTo>
                  <a:lnTo>
                    <a:pt x="788555" y="292100"/>
                  </a:lnTo>
                  <a:lnTo>
                    <a:pt x="695655" y="254000"/>
                  </a:lnTo>
                  <a:lnTo>
                    <a:pt x="649198" y="228600"/>
                  </a:lnTo>
                  <a:lnTo>
                    <a:pt x="602742" y="215900"/>
                  </a:lnTo>
                  <a:lnTo>
                    <a:pt x="487172" y="165100"/>
                  </a:lnTo>
                  <a:lnTo>
                    <a:pt x="459384" y="165100"/>
                  </a:lnTo>
                  <a:lnTo>
                    <a:pt x="376428" y="127000"/>
                  </a:lnTo>
                  <a:lnTo>
                    <a:pt x="375412" y="127000"/>
                  </a:lnTo>
                  <a:lnTo>
                    <a:pt x="374015" y="114300"/>
                  </a:lnTo>
                  <a:lnTo>
                    <a:pt x="369443" y="114300"/>
                  </a:lnTo>
                  <a:lnTo>
                    <a:pt x="365252" y="101600"/>
                  </a:lnTo>
                  <a:lnTo>
                    <a:pt x="360045" y="101600"/>
                  </a:lnTo>
                  <a:lnTo>
                    <a:pt x="354330" y="88900"/>
                  </a:lnTo>
                  <a:lnTo>
                    <a:pt x="336550" y="88900"/>
                  </a:lnTo>
                  <a:lnTo>
                    <a:pt x="330454" y="76200"/>
                  </a:lnTo>
                  <a:lnTo>
                    <a:pt x="317373" y="76200"/>
                  </a:lnTo>
                  <a:lnTo>
                    <a:pt x="319151" y="63500"/>
                  </a:lnTo>
                  <a:lnTo>
                    <a:pt x="332486" y="63500"/>
                  </a:lnTo>
                  <a:lnTo>
                    <a:pt x="497713" y="114300"/>
                  </a:lnTo>
                  <a:lnTo>
                    <a:pt x="539064" y="139700"/>
                  </a:lnTo>
                  <a:lnTo>
                    <a:pt x="621525" y="165100"/>
                  </a:lnTo>
                  <a:lnTo>
                    <a:pt x="704202" y="203200"/>
                  </a:lnTo>
                  <a:lnTo>
                    <a:pt x="828167" y="241300"/>
                  </a:lnTo>
                  <a:lnTo>
                    <a:pt x="868870" y="266700"/>
                  </a:lnTo>
                  <a:lnTo>
                    <a:pt x="950391" y="292100"/>
                  </a:lnTo>
                  <a:lnTo>
                    <a:pt x="991108" y="317500"/>
                  </a:lnTo>
                  <a:lnTo>
                    <a:pt x="1003147" y="317500"/>
                  </a:lnTo>
                  <a:lnTo>
                    <a:pt x="1009484" y="330200"/>
                  </a:lnTo>
                  <a:lnTo>
                    <a:pt x="1016254" y="330200"/>
                  </a:lnTo>
                  <a:lnTo>
                    <a:pt x="1021334" y="342900"/>
                  </a:lnTo>
                  <a:lnTo>
                    <a:pt x="1036574" y="342900"/>
                  </a:lnTo>
                  <a:lnTo>
                    <a:pt x="1031113" y="330200"/>
                  </a:lnTo>
                  <a:lnTo>
                    <a:pt x="1022731" y="330200"/>
                  </a:lnTo>
                  <a:lnTo>
                    <a:pt x="1016749" y="317500"/>
                  </a:lnTo>
                  <a:lnTo>
                    <a:pt x="1011415" y="317500"/>
                  </a:lnTo>
                  <a:lnTo>
                    <a:pt x="1006754" y="304800"/>
                  </a:lnTo>
                  <a:lnTo>
                    <a:pt x="1002792" y="304800"/>
                  </a:lnTo>
                  <a:lnTo>
                    <a:pt x="1002157" y="292100"/>
                  </a:lnTo>
                  <a:lnTo>
                    <a:pt x="998474" y="292100"/>
                  </a:lnTo>
                  <a:lnTo>
                    <a:pt x="831977" y="241300"/>
                  </a:lnTo>
                  <a:lnTo>
                    <a:pt x="790448" y="215900"/>
                  </a:lnTo>
                  <a:lnTo>
                    <a:pt x="624662" y="165100"/>
                  </a:lnTo>
                  <a:lnTo>
                    <a:pt x="583209" y="139700"/>
                  </a:lnTo>
                  <a:lnTo>
                    <a:pt x="459257" y="101600"/>
                  </a:lnTo>
                  <a:lnTo>
                    <a:pt x="418185" y="76200"/>
                  </a:lnTo>
                  <a:lnTo>
                    <a:pt x="336550" y="50800"/>
                  </a:lnTo>
                  <a:lnTo>
                    <a:pt x="309372" y="50800"/>
                  </a:lnTo>
                  <a:lnTo>
                    <a:pt x="302768" y="63500"/>
                  </a:lnTo>
                  <a:lnTo>
                    <a:pt x="299212" y="63500"/>
                  </a:lnTo>
                  <a:lnTo>
                    <a:pt x="296926" y="76200"/>
                  </a:lnTo>
                  <a:lnTo>
                    <a:pt x="295529" y="76200"/>
                  </a:lnTo>
                  <a:lnTo>
                    <a:pt x="297815" y="88900"/>
                  </a:lnTo>
                  <a:lnTo>
                    <a:pt x="333121" y="88900"/>
                  </a:lnTo>
                  <a:lnTo>
                    <a:pt x="338455" y="101600"/>
                  </a:lnTo>
                  <a:lnTo>
                    <a:pt x="352679" y="101600"/>
                  </a:lnTo>
                  <a:lnTo>
                    <a:pt x="356489" y="114300"/>
                  </a:lnTo>
                  <a:lnTo>
                    <a:pt x="360172" y="114300"/>
                  </a:lnTo>
                  <a:lnTo>
                    <a:pt x="361061" y="127000"/>
                  </a:lnTo>
                  <a:lnTo>
                    <a:pt x="360299" y="127000"/>
                  </a:lnTo>
                  <a:lnTo>
                    <a:pt x="359664" y="139700"/>
                  </a:lnTo>
                  <a:lnTo>
                    <a:pt x="366141" y="139700"/>
                  </a:lnTo>
                  <a:lnTo>
                    <a:pt x="424586" y="165100"/>
                  </a:lnTo>
                  <a:lnTo>
                    <a:pt x="453783" y="165100"/>
                  </a:lnTo>
                  <a:lnTo>
                    <a:pt x="599186" y="228600"/>
                  </a:lnTo>
                  <a:lnTo>
                    <a:pt x="692213" y="254000"/>
                  </a:lnTo>
                  <a:lnTo>
                    <a:pt x="738644" y="279400"/>
                  </a:lnTo>
                  <a:lnTo>
                    <a:pt x="947293" y="355600"/>
                  </a:lnTo>
                  <a:lnTo>
                    <a:pt x="1107795" y="419100"/>
                  </a:lnTo>
                  <a:lnTo>
                    <a:pt x="1152245" y="431800"/>
                  </a:lnTo>
                  <a:lnTo>
                    <a:pt x="1196695" y="457200"/>
                  </a:lnTo>
                  <a:lnTo>
                    <a:pt x="1285494" y="482600"/>
                  </a:lnTo>
                  <a:lnTo>
                    <a:pt x="1274025" y="508000"/>
                  </a:lnTo>
                  <a:lnTo>
                    <a:pt x="1263167" y="533400"/>
                  </a:lnTo>
                  <a:lnTo>
                    <a:pt x="1252728" y="571500"/>
                  </a:lnTo>
                  <a:lnTo>
                    <a:pt x="1242568" y="596900"/>
                  </a:lnTo>
                  <a:lnTo>
                    <a:pt x="1237259" y="609600"/>
                  </a:lnTo>
                  <a:lnTo>
                    <a:pt x="1232065" y="622300"/>
                  </a:lnTo>
                  <a:lnTo>
                    <a:pt x="1227035" y="635000"/>
                  </a:lnTo>
                  <a:lnTo>
                    <a:pt x="1222248" y="647700"/>
                  </a:lnTo>
                  <a:lnTo>
                    <a:pt x="1217371" y="660400"/>
                  </a:lnTo>
                  <a:lnTo>
                    <a:pt x="1212697" y="673100"/>
                  </a:lnTo>
                  <a:lnTo>
                    <a:pt x="1208290" y="685800"/>
                  </a:lnTo>
                  <a:lnTo>
                    <a:pt x="1204214" y="711200"/>
                  </a:lnTo>
                  <a:lnTo>
                    <a:pt x="1201928" y="711200"/>
                  </a:lnTo>
                  <a:lnTo>
                    <a:pt x="1153007" y="698500"/>
                  </a:lnTo>
                  <a:lnTo>
                    <a:pt x="1104163" y="673100"/>
                  </a:lnTo>
                  <a:lnTo>
                    <a:pt x="1055382" y="660400"/>
                  </a:lnTo>
                  <a:lnTo>
                    <a:pt x="1006652" y="635000"/>
                  </a:lnTo>
                  <a:lnTo>
                    <a:pt x="909320" y="609600"/>
                  </a:lnTo>
                  <a:lnTo>
                    <a:pt x="609600" y="495300"/>
                  </a:lnTo>
                  <a:lnTo>
                    <a:pt x="559562" y="469900"/>
                  </a:lnTo>
                  <a:lnTo>
                    <a:pt x="509574" y="457200"/>
                  </a:lnTo>
                  <a:lnTo>
                    <a:pt x="459625" y="431800"/>
                  </a:lnTo>
                  <a:lnTo>
                    <a:pt x="409727" y="419100"/>
                  </a:lnTo>
                  <a:lnTo>
                    <a:pt x="359892" y="393700"/>
                  </a:lnTo>
                  <a:lnTo>
                    <a:pt x="310134" y="381000"/>
                  </a:lnTo>
                  <a:lnTo>
                    <a:pt x="212344" y="342900"/>
                  </a:lnTo>
                  <a:lnTo>
                    <a:pt x="163550" y="317500"/>
                  </a:lnTo>
                  <a:lnTo>
                    <a:pt x="114922" y="304800"/>
                  </a:lnTo>
                  <a:lnTo>
                    <a:pt x="91376" y="292455"/>
                  </a:lnTo>
                  <a:lnTo>
                    <a:pt x="100012" y="263575"/>
                  </a:lnTo>
                  <a:lnTo>
                    <a:pt x="109880" y="233057"/>
                  </a:lnTo>
                  <a:lnTo>
                    <a:pt x="136525" y="157632"/>
                  </a:lnTo>
                  <a:lnTo>
                    <a:pt x="160401" y="98298"/>
                  </a:lnTo>
                  <a:lnTo>
                    <a:pt x="175742" y="65951"/>
                  </a:lnTo>
                  <a:lnTo>
                    <a:pt x="185686" y="76200"/>
                  </a:lnTo>
                  <a:lnTo>
                    <a:pt x="208280" y="76200"/>
                  </a:lnTo>
                  <a:lnTo>
                    <a:pt x="211074" y="63500"/>
                  </a:lnTo>
                  <a:lnTo>
                    <a:pt x="220599" y="63500"/>
                  </a:lnTo>
                  <a:lnTo>
                    <a:pt x="228600" y="50800"/>
                  </a:lnTo>
                  <a:lnTo>
                    <a:pt x="211074" y="50800"/>
                  </a:lnTo>
                  <a:lnTo>
                    <a:pt x="208026" y="63500"/>
                  </a:lnTo>
                  <a:lnTo>
                    <a:pt x="201422" y="63500"/>
                  </a:lnTo>
                  <a:lnTo>
                    <a:pt x="189128" y="50800"/>
                  </a:lnTo>
                  <a:lnTo>
                    <a:pt x="182702" y="50800"/>
                  </a:lnTo>
                  <a:lnTo>
                    <a:pt x="183261" y="48006"/>
                  </a:lnTo>
                  <a:lnTo>
                    <a:pt x="180467" y="43307"/>
                  </a:lnTo>
                  <a:lnTo>
                    <a:pt x="175768" y="41910"/>
                  </a:lnTo>
                  <a:lnTo>
                    <a:pt x="170942" y="41021"/>
                  </a:lnTo>
                  <a:lnTo>
                    <a:pt x="166243" y="44196"/>
                  </a:lnTo>
                  <a:lnTo>
                    <a:pt x="164846" y="48895"/>
                  </a:lnTo>
                  <a:lnTo>
                    <a:pt x="164414" y="50685"/>
                  </a:lnTo>
                  <a:lnTo>
                    <a:pt x="161391" y="49149"/>
                  </a:lnTo>
                  <a:lnTo>
                    <a:pt x="161391" y="63500"/>
                  </a:lnTo>
                  <a:lnTo>
                    <a:pt x="161137" y="64579"/>
                  </a:lnTo>
                  <a:lnTo>
                    <a:pt x="141998" y="125628"/>
                  </a:lnTo>
                  <a:lnTo>
                    <a:pt x="124841" y="170408"/>
                  </a:lnTo>
                  <a:lnTo>
                    <a:pt x="100876" y="229692"/>
                  </a:lnTo>
                  <a:lnTo>
                    <a:pt x="76288" y="284530"/>
                  </a:lnTo>
                  <a:lnTo>
                    <a:pt x="66522" y="279400"/>
                  </a:lnTo>
                  <a:lnTo>
                    <a:pt x="18415" y="266700"/>
                  </a:lnTo>
                  <a:lnTo>
                    <a:pt x="20116" y="254000"/>
                  </a:lnTo>
                  <a:lnTo>
                    <a:pt x="22339" y="241300"/>
                  </a:lnTo>
                  <a:lnTo>
                    <a:pt x="25057" y="215900"/>
                  </a:lnTo>
                  <a:lnTo>
                    <a:pt x="36487" y="177800"/>
                  </a:lnTo>
                  <a:lnTo>
                    <a:pt x="46609" y="152400"/>
                  </a:lnTo>
                  <a:lnTo>
                    <a:pt x="58115" y="114300"/>
                  </a:lnTo>
                  <a:lnTo>
                    <a:pt x="71348" y="88900"/>
                  </a:lnTo>
                  <a:lnTo>
                    <a:pt x="86372" y="63500"/>
                  </a:lnTo>
                  <a:lnTo>
                    <a:pt x="103251" y="38100"/>
                  </a:lnTo>
                  <a:lnTo>
                    <a:pt x="114757" y="38100"/>
                  </a:lnTo>
                  <a:lnTo>
                    <a:pt x="126072" y="50800"/>
                  </a:lnTo>
                  <a:lnTo>
                    <a:pt x="148336" y="50800"/>
                  </a:lnTo>
                  <a:lnTo>
                    <a:pt x="160921" y="63500"/>
                  </a:lnTo>
                  <a:lnTo>
                    <a:pt x="161391" y="63500"/>
                  </a:lnTo>
                  <a:lnTo>
                    <a:pt x="161391" y="49149"/>
                  </a:lnTo>
                  <a:lnTo>
                    <a:pt x="139725" y="38100"/>
                  </a:lnTo>
                  <a:lnTo>
                    <a:pt x="127076" y="38100"/>
                  </a:lnTo>
                  <a:lnTo>
                    <a:pt x="114642" y="25400"/>
                  </a:lnTo>
                  <a:lnTo>
                    <a:pt x="92202" y="25400"/>
                  </a:lnTo>
                  <a:lnTo>
                    <a:pt x="76885" y="50800"/>
                  </a:lnTo>
                  <a:lnTo>
                    <a:pt x="62318" y="88900"/>
                  </a:lnTo>
                  <a:lnTo>
                    <a:pt x="48653" y="114300"/>
                  </a:lnTo>
                  <a:lnTo>
                    <a:pt x="36068" y="139700"/>
                  </a:lnTo>
                  <a:lnTo>
                    <a:pt x="30530" y="152400"/>
                  </a:lnTo>
                  <a:lnTo>
                    <a:pt x="25311" y="177800"/>
                  </a:lnTo>
                  <a:lnTo>
                    <a:pt x="20358" y="190500"/>
                  </a:lnTo>
                  <a:lnTo>
                    <a:pt x="15621" y="203200"/>
                  </a:lnTo>
                  <a:lnTo>
                    <a:pt x="11379" y="215900"/>
                  </a:lnTo>
                  <a:lnTo>
                    <a:pt x="7442" y="241300"/>
                  </a:lnTo>
                  <a:lnTo>
                    <a:pt x="3810" y="254000"/>
                  </a:lnTo>
                  <a:lnTo>
                    <a:pt x="508" y="266700"/>
                  </a:lnTo>
                  <a:lnTo>
                    <a:pt x="0" y="266700"/>
                  </a:lnTo>
                  <a:lnTo>
                    <a:pt x="2159" y="279400"/>
                  </a:lnTo>
                  <a:lnTo>
                    <a:pt x="6096" y="279400"/>
                  </a:lnTo>
                  <a:lnTo>
                    <a:pt x="56591" y="292100"/>
                  </a:lnTo>
                  <a:lnTo>
                    <a:pt x="106895" y="317500"/>
                  </a:lnTo>
                  <a:lnTo>
                    <a:pt x="157035" y="330200"/>
                  </a:lnTo>
                  <a:lnTo>
                    <a:pt x="207035" y="355600"/>
                  </a:lnTo>
                  <a:lnTo>
                    <a:pt x="306832" y="381000"/>
                  </a:lnTo>
                  <a:lnTo>
                    <a:pt x="356806" y="406400"/>
                  </a:lnTo>
                  <a:lnTo>
                    <a:pt x="456742" y="444500"/>
                  </a:lnTo>
                  <a:lnTo>
                    <a:pt x="506666" y="457200"/>
                  </a:lnTo>
                  <a:lnTo>
                    <a:pt x="556526" y="482600"/>
                  </a:lnTo>
                  <a:lnTo>
                    <a:pt x="606298" y="495300"/>
                  </a:lnTo>
                  <a:lnTo>
                    <a:pt x="905637" y="609600"/>
                  </a:lnTo>
                  <a:lnTo>
                    <a:pt x="955344" y="635000"/>
                  </a:lnTo>
                  <a:lnTo>
                    <a:pt x="1005039" y="647700"/>
                  </a:lnTo>
                  <a:lnTo>
                    <a:pt x="1054709" y="673100"/>
                  </a:lnTo>
                  <a:lnTo>
                    <a:pt x="1104379" y="685800"/>
                  </a:lnTo>
                  <a:lnTo>
                    <a:pt x="1203706" y="736600"/>
                  </a:lnTo>
                  <a:lnTo>
                    <a:pt x="1209294" y="736600"/>
                  </a:lnTo>
                  <a:lnTo>
                    <a:pt x="1213485" y="723900"/>
                  </a:lnTo>
                  <a:lnTo>
                    <a:pt x="1217168" y="723900"/>
                  </a:lnTo>
                  <a:lnTo>
                    <a:pt x="1308938" y="749300"/>
                  </a:lnTo>
                  <a:lnTo>
                    <a:pt x="1354759" y="774700"/>
                  </a:lnTo>
                  <a:lnTo>
                    <a:pt x="1446326" y="800100"/>
                  </a:lnTo>
                  <a:lnTo>
                    <a:pt x="1492059" y="825500"/>
                  </a:lnTo>
                  <a:lnTo>
                    <a:pt x="1583461" y="850900"/>
                  </a:lnTo>
                  <a:lnTo>
                    <a:pt x="1629143" y="876300"/>
                  </a:lnTo>
                  <a:lnTo>
                    <a:pt x="1674812" y="889000"/>
                  </a:lnTo>
                  <a:lnTo>
                    <a:pt x="2231009" y="1104900"/>
                  </a:lnTo>
                  <a:lnTo>
                    <a:pt x="2741168" y="1295400"/>
                  </a:lnTo>
                  <a:lnTo>
                    <a:pt x="2892641" y="1346200"/>
                  </a:lnTo>
                  <a:lnTo>
                    <a:pt x="2936456" y="1346200"/>
                  </a:lnTo>
                  <a:lnTo>
                    <a:pt x="2746248" y="1282700"/>
                  </a:lnTo>
                  <a:lnTo>
                    <a:pt x="1724787" y="901700"/>
                  </a:lnTo>
                  <a:lnTo>
                    <a:pt x="1679168" y="876300"/>
                  </a:lnTo>
                  <a:lnTo>
                    <a:pt x="1633550" y="863600"/>
                  </a:lnTo>
                  <a:lnTo>
                    <a:pt x="1587957" y="838200"/>
                  </a:lnTo>
                  <a:lnTo>
                    <a:pt x="1496809" y="812800"/>
                  </a:lnTo>
                  <a:lnTo>
                    <a:pt x="1451267" y="787400"/>
                  </a:lnTo>
                  <a:lnTo>
                    <a:pt x="1360297" y="762000"/>
                  </a:lnTo>
                  <a:lnTo>
                    <a:pt x="1314856" y="736600"/>
                  </a:lnTo>
                  <a:lnTo>
                    <a:pt x="1269479" y="723900"/>
                  </a:lnTo>
                  <a:lnTo>
                    <a:pt x="1246809" y="711200"/>
                  </a:lnTo>
                  <a:lnTo>
                    <a:pt x="1224153" y="698500"/>
                  </a:lnTo>
                  <a:lnTo>
                    <a:pt x="1229563" y="698500"/>
                  </a:lnTo>
                  <a:lnTo>
                    <a:pt x="1234795" y="685800"/>
                  </a:lnTo>
                  <a:lnTo>
                    <a:pt x="1239913" y="673100"/>
                  </a:lnTo>
                  <a:lnTo>
                    <a:pt x="1244981" y="660400"/>
                  </a:lnTo>
                  <a:lnTo>
                    <a:pt x="1250734" y="647700"/>
                  </a:lnTo>
                  <a:lnTo>
                    <a:pt x="1256372" y="635000"/>
                  </a:lnTo>
                  <a:lnTo>
                    <a:pt x="1261872" y="609600"/>
                  </a:lnTo>
                  <a:lnTo>
                    <a:pt x="1267206" y="596900"/>
                  </a:lnTo>
                  <a:lnTo>
                    <a:pt x="1275537" y="584200"/>
                  </a:lnTo>
                  <a:lnTo>
                    <a:pt x="1283716" y="558800"/>
                  </a:lnTo>
                  <a:lnTo>
                    <a:pt x="1291590" y="533400"/>
                  </a:lnTo>
                  <a:lnTo>
                    <a:pt x="1299083" y="508000"/>
                  </a:lnTo>
                  <a:lnTo>
                    <a:pt x="1312887" y="508000"/>
                  </a:lnTo>
                  <a:lnTo>
                    <a:pt x="1326553" y="520700"/>
                  </a:lnTo>
                  <a:lnTo>
                    <a:pt x="1340104" y="520700"/>
                  </a:lnTo>
                  <a:lnTo>
                    <a:pt x="1353566" y="533400"/>
                  </a:lnTo>
                  <a:lnTo>
                    <a:pt x="1417320" y="546100"/>
                  </a:lnTo>
                  <a:lnTo>
                    <a:pt x="1800098" y="698500"/>
                  </a:lnTo>
                  <a:lnTo>
                    <a:pt x="3321558" y="1270000"/>
                  </a:lnTo>
                  <a:lnTo>
                    <a:pt x="3316465" y="1282700"/>
                  </a:lnTo>
                  <a:lnTo>
                    <a:pt x="3311487" y="1295400"/>
                  </a:lnTo>
                  <a:lnTo>
                    <a:pt x="3306661" y="1308100"/>
                  </a:lnTo>
                  <a:lnTo>
                    <a:pt x="3296412" y="1333500"/>
                  </a:lnTo>
                  <a:lnTo>
                    <a:pt x="3291052" y="1346200"/>
                  </a:lnTo>
                  <a:lnTo>
                    <a:pt x="3321304" y="1346200"/>
                  </a:lnTo>
                  <a:lnTo>
                    <a:pt x="3325876" y="1333500"/>
                  </a:lnTo>
                  <a:lnTo>
                    <a:pt x="3330232" y="1308100"/>
                  </a:lnTo>
                  <a:lnTo>
                    <a:pt x="3334385" y="1295400"/>
                  </a:lnTo>
                  <a:lnTo>
                    <a:pt x="3338334" y="1282700"/>
                  </a:lnTo>
                  <a:lnTo>
                    <a:pt x="3342132" y="1270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79112" y="3852290"/>
              <a:ext cx="168275" cy="71120"/>
            </a:xfrm>
            <a:custGeom>
              <a:avLst/>
              <a:gdLst/>
              <a:ahLst/>
              <a:cxnLst/>
              <a:rect l="l" t="t" r="r" b="b"/>
              <a:pathLst>
                <a:path w="168275" h="71120">
                  <a:moveTo>
                    <a:pt x="59182" y="0"/>
                  </a:moveTo>
                  <a:lnTo>
                    <a:pt x="103886" y="16764"/>
                  </a:lnTo>
                </a:path>
                <a:path w="168275" h="71120">
                  <a:moveTo>
                    <a:pt x="0" y="7366"/>
                  </a:moveTo>
                  <a:lnTo>
                    <a:pt x="167893" y="70993"/>
                  </a:lnTo>
                </a:path>
              </a:pathLst>
            </a:custGeom>
            <a:ln w="9700">
              <a:solidFill>
                <a:srgbClr val="42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594822" y="709231"/>
              <a:ext cx="260350" cy="368300"/>
            </a:xfrm>
            <a:custGeom>
              <a:avLst/>
              <a:gdLst/>
              <a:ahLst/>
              <a:cxnLst/>
              <a:rect l="l" t="t" r="r" b="b"/>
              <a:pathLst>
                <a:path w="260350" h="368300">
                  <a:moveTo>
                    <a:pt x="171494" y="25953"/>
                  </a:moveTo>
                  <a:lnTo>
                    <a:pt x="121497" y="25953"/>
                  </a:lnTo>
                  <a:lnTo>
                    <a:pt x="137247" y="28305"/>
                  </a:lnTo>
                  <a:lnTo>
                    <a:pt x="152687" y="32918"/>
                  </a:lnTo>
                  <a:lnTo>
                    <a:pt x="164377" y="37401"/>
                  </a:lnTo>
                  <a:lnTo>
                    <a:pt x="165520" y="37909"/>
                  </a:lnTo>
                  <a:lnTo>
                    <a:pt x="172251" y="40703"/>
                  </a:lnTo>
                  <a:lnTo>
                    <a:pt x="178855" y="43878"/>
                  </a:lnTo>
                  <a:lnTo>
                    <a:pt x="185078" y="47307"/>
                  </a:lnTo>
                  <a:lnTo>
                    <a:pt x="181713" y="38123"/>
                  </a:lnTo>
                  <a:lnTo>
                    <a:pt x="175013" y="29368"/>
                  </a:lnTo>
                  <a:lnTo>
                    <a:pt x="171494" y="25953"/>
                  </a:lnTo>
                  <a:close/>
                </a:path>
                <a:path w="260350" h="368300">
                  <a:moveTo>
                    <a:pt x="124452" y="0"/>
                  </a:moveTo>
                  <a:lnTo>
                    <a:pt x="116830" y="1162"/>
                  </a:lnTo>
                  <a:lnTo>
                    <a:pt x="110529" y="5397"/>
                  </a:lnTo>
                  <a:lnTo>
                    <a:pt x="109399" y="6794"/>
                  </a:lnTo>
                  <a:lnTo>
                    <a:pt x="102909" y="14033"/>
                  </a:lnTo>
                  <a:lnTo>
                    <a:pt x="106465" y="23431"/>
                  </a:lnTo>
                  <a:lnTo>
                    <a:pt x="108878" y="28130"/>
                  </a:lnTo>
                  <a:lnTo>
                    <a:pt x="121497" y="25953"/>
                  </a:lnTo>
                  <a:lnTo>
                    <a:pt x="171494" y="25953"/>
                  </a:lnTo>
                  <a:lnTo>
                    <a:pt x="167219" y="21804"/>
                  </a:lnTo>
                  <a:lnTo>
                    <a:pt x="160567" y="16192"/>
                  </a:lnTo>
                  <a:lnTo>
                    <a:pt x="159297" y="15303"/>
                  </a:lnTo>
                  <a:lnTo>
                    <a:pt x="158027" y="14287"/>
                  </a:lnTo>
                  <a:lnTo>
                    <a:pt x="132764" y="1218"/>
                  </a:lnTo>
                  <a:lnTo>
                    <a:pt x="124452" y="0"/>
                  </a:lnTo>
                  <a:close/>
                </a:path>
                <a:path w="260350" h="368300">
                  <a:moveTo>
                    <a:pt x="130595" y="57848"/>
                  </a:moveTo>
                  <a:lnTo>
                    <a:pt x="134532" y="62801"/>
                  </a:lnTo>
                  <a:lnTo>
                    <a:pt x="138342" y="67373"/>
                  </a:lnTo>
                  <a:lnTo>
                    <a:pt x="141009" y="71310"/>
                  </a:lnTo>
                  <a:lnTo>
                    <a:pt x="157751" y="93630"/>
                  </a:lnTo>
                  <a:lnTo>
                    <a:pt x="176430" y="117284"/>
                  </a:lnTo>
                  <a:lnTo>
                    <a:pt x="193426" y="141462"/>
                  </a:lnTo>
                  <a:lnTo>
                    <a:pt x="205525" y="165925"/>
                  </a:lnTo>
                  <a:lnTo>
                    <a:pt x="208166" y="185394"/>
                  </a:lnTo>
                  <a:lnTo>
                    <a:pt x="201318" y="198135"/>
                  </a:lnTo>
                  <a:lnTo>
                    <a:pt x="187969" y="207377"/>
                  </a:lnTo>
                  <a:lnTo>
                    <a:pt x="171108" y="216344"/>
                  </a:lnTo>
                  <a:lnTo>
                    <a:pt x="6643" y="309689"/>
                  </a:lnTo>
                  <a:lnTo>
                    <a:pt x="0" y="321510"/>
                  </a:lnTo>
                  <a:lnTo>
                    <a:pt x="6643" y="337200"/>
                  </a:lnTo>
                  <a:lnTo>
                    <a:pt x="21859" y="352819"/>
                  </a:lnTo>
                  <a:lnTo>
                    <a:pt x="40933" y="364426"/>
                  </a:lnTo>
                  <a:lnTo>
                    <a:pt x="47988" y="366970"/>
                  </a:lnTo>
                  <a:lnTo>
                    <a:pt x="54697" y="368204"/>
                  </a:lnTo>
                  <a:lnTo>
                    <a:pt x="60811" y="367962"/>
                  </a:lnTo>
                  <a:lnTo>
                    <a:pt x="66079" y="366077"/>
                  </a:lnTo>
                  <a:lnTo>
                    <a:pt x="93414" y="350591"/>
                  </a:lnTo>
                  <a:lnTo>
                    <a:pt x="80690" y="350591"/>
                  </a:lnTo>
                  <a:lnTo>
                    <a:pt x="66476" y="349948"/>
                  </a:lnTo>
                  <a:lnTo>
                    <a:pt x="24651" y="335581"/>
                  </a:lnTo>
                  <a:lnTo>
                    <a:pt x="12789" y="325659"/>
                  </a:lnTo>
                  <a:lnTo>
                    <a:pt x="13882" y="322008"/>
                  </a:lnTo>
                  <a:lnTo>
                    <a:pt x="56701" y="294026"/>
                  </a:lnTo>
                  <a:lnTo>
                    <a:pt x="100591" y="269890"/>
                  </a:lnTo>
                  <a:lnTo>
                    <a:pt x="145863" y="248445"/>
                  </a:lnTo>
                  <a:lnTo>
                    <a:pt x="192825" y="228536"/>
                  </a:lnTo>
                  <a:lnTo>
                    <a:pt x="218356" y="211697"/>
                  </a:lnTo>
                  <a:lnTo>
                    <a:pt x="225147" y="191452"/>
                  </a:lnTo>
                  <a:lnTo>
                    <a:pt x="218793" y="168064"/>
                  </a:lnTo>
                  <a:lnTo>
                    <a:pt x="204890" y="141795"/>
                  </a:lnTo>
                  <a:lnTo>
                    <a:pt x="189890" y="117189"/>
                  </a:lnTo>
                  <a:lnTo>
                    <a:pt x="173172" y="94392"/>
                  </a:lnTo>
                  <a:lnTo>
                    <a:pt x="153670" y="74215"/>
                  </a:lnTo>
                  <a:lnTo>
                    <a:pt x="130595" y="57848"/>
                  </a:lnTo>
                  <a:close/>
                </a:path>
                <a:path w="260350" h="368300">
                  <a:moveTo>
                    <a:pt x="259881" y="259016"/>
                  </a:moveTo>
                  <a:lnTo>
                    <a:pt x="197310" y="284041"/>
                  </a:lnTo>
                  <a:lnTo>
                    <a:pt x="160758" y="302942"/>
                  </a:lnTo>
                  <a:lnTo>
                    <a:pt x="125444" y="324105"/>
                  </a:lnTo>
                  <a:lnTo>
                    <a:pt x="91225" y="347281"/>
                  </a:lnTo>
                  <a:lnTo>
                    <a:pt x="80690" y="350591"/>
                  </a:lnTo>
                  <a:lnTo>
                    <a:pt x="93414" y="350591"/>
                  </a:lnTo>
                  <a:lnTo>
                    <a:pt x="212129" y="283146"/>
                  </a:lnTo>
                  <a:lnTo>
                    <a:pt x="222627" y="277733"/>
                  </a:lnTo>
                  <a:lnTo>
                    <a:pt x="234672" y="272033"/>
                  </a:lnTo>
                  <a:lnTo>
                    <a:pt x="247384" y="265858"/>
                  </a:lnTo>
                  <a:lnTo>
                    <a:pt x="259881" y="259016"/>
                  </a:lnTo>
                  <a:close/>
                </a:path>
              </a:pathLst>
            </a:custGeom>
            <a:solidFill>
              <a:srgbClr val="FFE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96648" y="737489"/>
              <a:ext cx="208855" cy="23075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607600" y="735190"/>
              <a:ext cx="786130" cy="475615"/>
            </a:xfrm>
            <a:custGeom>
              <a:avLst/>
              <a:gdLst/>
              <a:ahLst/>
              <a:cxnLst/>
              <a:rect l="l" t="t" r="r" b="b"/>
              <a:pathLst>
                <a:path w="786129" h="475615">
                  <a:moveTo>
                    <a:pt x="276415" y="185788"/>
                  </a:moveTo>
                  <a:lnTo>
                    <a:pt x="269367" y="167589"/>
                  </a:lnTo>
                  <a:lnTo>
                    <a:pt x="258584" y="150545"/>
                  </a:lnTo>
                  <a:lnTo>
                    <a:pt x="248119" y="135775"/>
                  </a:lnTo>
                  <a:lnTo>
                    <a:pt x="172173" y="24523"/>
                  </a:lnTo>
                  <a:lnTo>
                    <a:pt x="172427" y="22364"/>
                  </a:lnTo>
                  <a:lnTo>
                    <a:pt x="172300" y="21348"/>
                  </a:lnTo>
                  <a:lnTo>
                    <a:pt x="166077" y="17919"/>
                  </a:lnTo>
                  <a:lnTo>
                    <a:pt x="124460" y="2349"/>
                  </a:lnTo>
                  <a:lnTo>
                    <a:pt x="108712" y="0"/>
                  </a:lnTo>
                  <a:lnTo>
                    <a:pt x="96100" y="2298"/>
                  </a:lnTo>
                  <a:lnTo>
                    <a:pt x="100037" y="9918"/>
                  </a:lnTo>
                  <a:lnTo>
                    <a:pt x="103085" y="13601"/>
                  </a:lnTo>
                  <a:lnTo>
                    <a:pt x="107149" y="17157"/>
                  </a:lnTo>
                  <a:lnTo>
                    <a:pt x="110451" y="22237"/>
                  </a:lnTo>
                  <a:lnTo>
                    <a:pt x="117817" y="31889"/>
                  </a:lnTo>
                  <a:lnTo>
                    <a:pt x="140881" y="48260"/>
                  </a:lnTo>
                  <a:lnTo>
                    <a:pt x="160388" y="68440"/>
                  </a:lnTo>
                  <a:lnTo>
                    <a:pt x="177177" y="91325"/>
                  </a:lnTo>
                  <a:lnTo>
                    <a:pt x="192112" y="115836"/>
                  </a:lnTo>
                  <a:lnTo>
                    <a:pt x="206006" y="142113"/>
                  </a:lnTo>
                  <a:lnTo>
                    <a:pt x="212369" y="165493"/>
                  </a:lnTo>
                  <a:lnTo>
                    <a:pt x="205574" y="185750"/>
                  </a:lnTo>
                  <a:lnTo>
                    <a:pt x="180047" y="202577"/>
                  </a:lnTo>
                  <a:lnTo>
                    <a:pt x="133083" y="222491"/>
                  </a:lnTo>
                  <a:lnTo>
                    <a:pt x="87807" y="243941"/>
                  </a:lnTo>
                  <a:lnTo>
                    <a:pt x="43916" y="268071"/>
                  </a:lnTo>
                  <a:lnTo>
                    <a:pt x="1104" y="296049"/>
                  </a:lnTo>
                  <a:lnTo>
                    <a:pt x="0" y="299707"/>
                  </a:lnTo>
                  <a:lnTo>
                    <a:pt x="3975" y="304406"/>
                  </a:lnTo>
                  <a:lnTo>
                    <a:pt x="53695" y="323989"/>
                  </a:lnTo>
                  <a:lnTo>
                    <a:pt x="67906" y="324637"/>
                  </a:lnTo>
                  <a:lnTo>
                    <a:pt x="78447" y="321322"/>
                  </a:lnTo>
                  <a:lnTo>
                    <a:pt x="112661" y="298157"/>
                  </a:lnTo>
                  <a:lnTo>
                    <a:pt x="147980" y="276987"/>
                  </a:lnTo>
                  <a:lnTo>
                    <a:pt x="184531" y="258089"/>
                  </a:lnTo>
                  <a:lnTo>
                    <a:pt x="222465" y="241693"/>
                  </a:lnTo>
                  <a:lnTo>
                    <a:pt x="247103" y="233057"/>
                  </a:lnTo>
                  <a:lnTo>
                    <a:pt x="256540" y="226860"/>
                  </a:lnTo>
                  <a:lnTo>
                    <a:pt x="264769" y="220002"/>
                  </a:lnTo>
                  <a:lnTo>
                    <a:pt x="271297" y="212394"/>
                  </a:lnTo>
                  <a:lnTo>
                    <a:pt x="275678" y="203974"/>
                  </a:lnTo>
                  <a:lnTo>
                    <a:pt x="276415" y="185788"/>
                  </a:lnTo>
                  <a:close/>
                </a:path>
                <a:path w="786129" h="475615">
                  <a:moveTo>
                    <a:pt x="482320" y="295630"/>
                  </a:moveTo>
                  <a:lnTo>
                    <a:pt x="475005" y="270586"/>
                  </a:lnTo>
                  <a:lnTo>
                    <a:pt x="463677" y="246405"/>
                  </a:lnTo>
                  <a:lnTo>
                    <a:pt x="452716" y="224294"/>
                  </a:lnTo>
                  <a:lnTo>
                    <a:pt x="408203" y="126276"/>
                  </a:lnTo>
                  <a:lnTo>
                    <a:pt x="408203" y="161836"/>
                  </a:lnTo>
                  <a:lnTo>
                    <a:pt x="391147" y="131038"/>
                  </a:lnTo>
                  <a:lnTo>
                    <a:pt x="391147" y="293420"/>
                  </a:lnTo>
                  <a:lnTo>
                    <a:pt x="369189" y="301028"/>
                  </a:lnTo>
                  <a:lnTo>
                    <a:pt x="369316" y="300977"/>
                  </a:lnTo>
                  <a:lnTo>
                    <a:pt x="391147" y="293420"/>
                  </a:lnTo>
                  <a:lnTo>
                    <a:pt x="391147" y="131038"/>
                  </a:lnTo>
                  <a:lnTo>
                    <a:pt x="376694" y="104927"/>
                  </a:lnTo>
                  <a:lnTo>
                    <a:pt x="389534" y="127939"/>
                  </a:lnTo>
                  <a:lnTo>
                    <a:pt x="408203" y="161836"/>
                  </a:lnTo>
                  <a:lnTo>
                    <a:pt x="408203" y="126276"/>
                  </a:lnTo>
                  <a:lnTo>
                    <a:pt x="401510" y="111531"/>
                  </a:lnTo>
                  <a:lnTo>
                    <a:pt x="384517" y="73926"/>
                  </a:lnTo>
                  <a:lnTo>
                    <a:pt x="380644" y="66751"/>
                  </a:lnTo>
                  <a:lnTo>
                    <a:pt x="376351" y="61137"/>
                  </a:lnTo>
                  <a:lnTo>
                    <a:pt x="371729" y="56997"/>
                  </a:lnTo>
                  <a:lnTo>
                    <a:pt x="366864" y="54241"/>
                  </a:lnTo>
                  <a:lnTo>
                    <a:pt x="360895" y="51701"/>
                  </a:lnTo>
                  <a:lnTo>
                    <a:pt x="354545" y="51955"/>
                  </a:lnTo>
                  <a:lnTo>
                    <a:pt x="348449" y="54495"/>
                  </a:lnTo>
                  <a:lnTo>
                    <a:pt x="345147" y="49034"/>
                  </a:lnTo>
                  <a:lnTo>
                    <a:pt x="342226" y="46113"/>
                  </a:lnTo>
                  <a:lnTo>
                    <a:pt x="339940" y="45224"/>
                  </a:lnTo>
                  <a:lnTo>
                    <a:pt x="335940" y="45796"/>
                  </a:lnTo>
                  <a:lnTo>
                    <a:pt x="333375" y="50863"/>
                  </a:lnTo>
                  <a:lnTo>
                    <a:pt x="332130" y="59245"/>
                  </a:lnTo>
                  <a:lnTo>
                    <a:pt x="332066" y="69735"/>
                  </a:lnTo>
                  <a:lnTo>
                    <a:pt x="327520" y="79667"/>
                  </a:lnTo>
                  <a:lnTo>
                    <a:pt x="325259" y="90855"/>
                  </a:lnTo>
                  <a:lnTo>
                    <a:pt x="325780" y="102857"/>
                  </a:lnTo>
                  <a:lnTo>
                    <a:pt x="329526" y="115201"/>
                  </a:lnTo>
                  <a:lnTo>
                    <a:pt x="340626" y="139522"/>
                  </a:lnTo>
                  <a:lnTo>
                    <a:pt x="373722" y="212483"/>
                  </a:lnTo>
                  <a:lnTo>
                    <a:pt x="376974" y="219290"/>
                  </a:lnTo>
                  <a:lnTo>
                    <a:pt x="380873" y="226669"/>
                  </a:lnTo>
                  <a:lnTo>
                    <a:pt x="389851" y="242836"/>
                  </a:lnTo>
                  <a:lnTo>
                    <a:pt x="368935" y="250710"/>
                  </a:lnTo>
                  <a:lnTo>
                    <a:pt x="347586" y="257657"/>
                  </a:lnTo>
                  <a:lnTo>
                    <a:pt x="329336" y="263296"/>
                  </a:lnTo>
                  <a:lnTo>
                    <a:pt x="317715" y="267220"/>
                  </a:lnTo>
                  <a:lnTo>
                    <a:pt x="292227" y="278028"/>
                  </a:lnTo>
                  <a:lnTo>
                    <a:pt x="266992" y="289293"/>
                  </a:lnTo>
                  <a:lnTo>
                    <a:pt x="241884" y="301028"/>
                  </a:lnTo>
                  <a:lnTo>
                    <a:pt x="222211" y="310603"/>
                  </a:lnTo>
                  <a:lnTo>
                    <a:pt x="222211" y="357517"/>
                  </a:lnTo>
                  <a:lnTo>
                    <a:pt x="217512" y="359803"/>
                  </a:lnTo>
                  <a:lnTo>
                    <a:pt x="219798" y="358660"/>
                  </a:lnTo>
                  <a:lnTo>
                    <a:pt x="222211" y="357517"/>
                  </a:lnTo>
                  <a:lnTo>
                    <a:pt x="222211" y="310603"/>
                  </a:lnTo>
                  <a:lnTo>
                    <a:pt x="217131" y="313067"/>
                  </a:lnTo>
                  <a:lnTo>
                    <a:pt x="211442" y="319913"/>
                  </a:lnTo>
                  <a:lnTo>
                    <a:pt x="209829" y="331520"/>
                  </a:lnTo>
                  <a:lnTo>
                    <a:pt x="211442" y="345935"/>
                  </a:lnTo>
                  <a:lnTo>
                    <a:pt x="215480" y="361200"/>
                  </a:lnTo>
                  <a:lnTo>
                    <a:pt x="203149" y="379285"/>
                  </a:lnTo>
                  <a:lnTo>
                    <a:pt x="210832" y="423862"/>
                  </a:lnTo>
                  <a:lnTo>
                    <a:pt x="240372" y="440829"/>
                  </a:lnTo>
                  <a:lnTo>
                    <a:pt x="353453" y="394728"/>
                  </a:lnTo>
                  <a:lnTo>
                    <a:pt x="391883" y="379107"/>
                  </a:lnTo>
                  <a:lnTo>
                    <a:pt x="417423" y="369760"/>
                  </a:lnTo>
                  <a:lnTo>
                    <a:pt x="444296" y="358813"/>
                  </a:lnTo>
                  <a:lnTo>
                    <a:pt x="467321" y="343306"/>
                  </a:lnTo>
                  <a:lnTo>
                    <a:pt x="481291" y="320306"/>
                  </a:lnTo>
                  <a:lnTo>
                    <a:pt x="482320" y="295630"/>
                  </a:lnTo>
                  <a:close/>
                </a:path>
                <a:path w="786129" h="475615">
                  <a:moveTo>
                    <a:pt x="513803" y="370344"/>
                  </a:moveTo>
                  <a:lnTo>
                    <a:pt x="499973" y="374573"/>
                  </a:lnTo>
                  <a:lnTo>
                    <a:pt x="480656" y="380758"/>
                  </a:lnTo>
                  <a:lnTo>
                    <a:pt x="477608" y="384568"/>
                  </a:lnTo>
                  <a:lnTo>
                    <a:pt x="476465" y="389521"/>
                  </a:lnTo>
                  <a:lnTo>
                    <a:pt x="485648" y="384454"/>
                  </a:lnTo>
                  <a:lnTo>
                    <a:pt x="494931" y="379552"/>
                  </a:lnTo>
                  <a:lnTo>
                    <a:pt x="504317" y="374853"/>
                  </a:lnTo>
                  <a:lnTo>
                    <a:pt x="513803" y="370344"/>
                  </a:lnTo>
                  <a:close/>
                </a:path>
                <a:path w="786129" h="475615">
                  <a:moveTo>
                    <a:pt x="785799" y="379768"/>
                  </a:moveTo>
                  <a:lnTo>
                    <a:pt x="771994" y="339864"/>
                  </a:lnTo>
                  <a:lnTo>
                    <a:pt x="739279" y="302196"/>
                  </a:lnTo>
                  <a:lnTo>
                    <a:pt x="705777" y="265366"/>
                  </a:lnTo>
                  <a:lnTo>
                    <a:pt x="671436" y="229400"/>
                  </a:lnTo>
                  <a:lnTo>
                    <a:pt x="636231" y="194284"/>
                  </a:lnTo>
                  <a:lnTo>
                    <a:pt x="600125" y="160032"/>
                  </a:lnTo>
                  <a:lnTo>
                    <a:pt x="563079" y="126631"/>
                  </a:lnTo>
                  <a:lnTo>
                    <a:pt x="535978" y="114185"/>
                  </a:lnTo>
                  <a:lnTo>
                    <a:pt x="529132" y="118732"/>
                  </a:lnTo>
                  <a:lnTo>
                    <a:pt x="526338" y="127901"/>
                  </a:lnTo>
                  <a:lnTo>
                    <a:pt x="527519" y="139966"/>
                  </a:lnTo>
                  <a:lnTo>
                    <a:pt x="524598" y="139077"/>
                  </a:lnTo>
                  <a:lnTo>
                    <a:pt x="521677" y="138442"/>
                  </a:lnTo>
                  <a:lnTo>
                    <a:pt x="518629" y="137934"/>
                  </a:lnTo>
                  <a:lnTo>
                    <a:pt x="517486" y="138315"/>
                  </a:lnTo>
                  <a:lnTo>
                    <a:pt x="516470" y="138696"/>
                  </a:lnTo>
                  <a:lnTo>
                    <a:pt x="515327" y="139077"/>
                  </a:lnTo>
                  <a:lnTo>
                    <a:pt x="509231" y="147586"/>
                  </a:lnTo>
                  <a:lnTo>
                    <a:pt x="510247" y="149872"/>
                  </a:lnTo>
                  <a:lnTo>
                    <a:pt x="512660" y="160032"/>
                  </a:lnTo>
                  <a:lnTo>
                    <a:pt x="544449" y="201117"/>
                  </a:lnTo>
                  <a:lnTo>
                    <a:pt x="568540" y="212737"/>
                  </a:lnTo>
                  <a:lnTo>
                    <a:pt x="570318" y="213118"/>
                  </a:lnTo>
                  <a:lnTo>
                    <a:pt x="572223" y="213499"/>
                  </a:lnTo>
                  <a:lnTo>
                    <a:pt x="573874" y="213753"/>
                  </a:lnTo>
                  <a:lnTo>
                    <a:pt x="578954" y="214642"/>
                  </a:lnTo>
                  <a:lnTo>
                    <a:pt x="579081" y="211086"/>
                  </a:lnTo>
                  <a:lnTo>
                    <a:pt x="577430" y="206133"/>
                  </a:lnTo>
                  <a:lnTo>
                    <a:pt x="605929" y="233768"/>
                  </a:lnTo>
                  <a:lnTo>
                    <a:pt x="633564" y="262826"/>
                  </a:lnTo>
                  <a:lnTo>
                    <a:pt x="660615" y="292633"/>
                  </a:lnTo>
                  <a:lnTo>
                    <a:pt x="687412" y="322465"/>
                  </a:lnTo>
                  <a:lnTo>
                    <a:pt x="642239" y="329044"/>
                  </a:lnTo>
                  <a:lnTo>
                    <a:pt x="598220" y="339217"/>
                  </a:lnTo>
                  <a:lnTo>
                    <a:pt x="555383" y="352996"/>
                  </a:lnTo>
                  <a:lnTo>
                    <a:pt x="513803" y="370344"/>
                  </a:lnTo>
                  <a:lnTo>
                    <a:pt x="476465" y="389521"/>
                  </a:lnTo>
                  <a:lnTo>
                    <a:pt x="438492" y="412889"/>
                  </a:lnTo>
                  <a:lnTo>
                    <a:pt x="438937" y="423532"/>
                  </a:lnTo>
                  <a:lnTo>
                    <a:pt x="467347" y="460171"/>
                  </a:lnTo>
                  <a:lnTo>
                    <a:pt x="494499" y="475119"/>
                  </a:lnTo>
                  <a:lnTo>
                    <a:pt x="497547" y="472833"/>
                  </a:lnTo>
                  <a:lnTo>
                    <a:pt x="509308" y="465175"/>
                  </a:lnTo>
                  <a:lnTo>
                    <a:pt x="545426" y="444131"/>
                  </a:lnTo>
                  <a:lnTo>
                    <a:pt x="590981" y="430555"/>
                  </a:lnTo>
                  <a:lnTo>
                    <a:pt x="636854" y="418147"/>
                  </a:lnTo>
                  <a:lnTo>
                    <a:pt x="683006" y="406908"/>
                  </a:lnTo>
                  <a:lnTo>
                    <a:pt x="729449" y="396824"/>
                  </a:lnTo>
                  <a:lnTo>
                    <a:pt x="776185" y="387870"/>
                  </a:lnTo>
                  <a:lnTo>
                    <a:pt x="785799" y="379768"/>
                  </a:lnTo>
                  <a:close/>
                </a:path>
              </a:pathLst>
            </a:custGeom>
            <a:solidFill>
              <a:srgbClr val="FFE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457200" y="819150"/>
            <a:ext cx="5987734" cy="112017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r>
              <a:rPr lang="ru-RU" sz="3600" u="sng" dirty="0" smtClean="0"/>
              <a:t>Определите </a:t>
            </a:r>
            <a:r>
              <a:rPr lang="ru-RU" sz="3600" u="sng" dirty="0" smtClean="0"/>
              <a:t>верное </a:t>
            </a:r>
            <a:r>
              <a:rPr lang="ru-RU" sz="3600" u="sng" dirty="0" smtClean="0"/>
              <a:t>утверждение:</a:t>
            </a:r>
            <a:endParaRPr lang="ru-RU" sz="3600" u="sng" dirty="0"/>
          </a:p>
        </p:txBody>
      </p:sp>
      <p:sp>
        <p:nvSpPr>
          <p:cNvPr id="31" name="object 31"/>
          <p:cNvSpPr/>
          <p:nvPr/>
        </p:nvSpPr>
        <p:spPr>
          <a:xfrm>
            <a:off x="0" y="819150"/>
            <a:ext cx="2336800" cy="177800"/>
          </a:xfrm>
          <a:custGeom>
            <a:avLst/>
            <a:gdLst/>
            <a:ahLst/>
            <a:cxnLst/>
            <a:rect l="l" t="t" r="r" b="b"/>
            <a:pathLst>
              <a:path w="2336800" h="177800">
                <a:moveTo>
                  <a:pt x="2336673" y="84582"/>
                </a:moveTo>
                <a:lnTo>
                  <a:pt x="2187003" y="73240"/>
                </a:lnTo>
                <a:lnTo>
                  <a:pt x="2036965" y="62699"/>
                </a:lnTo>
                <a:lnTo>
                  <a:pt x="1886559" y="52959"/>
                </a:lnTo>
                <a:lnTo>
                  <a:pt x="1735772" y="44043"/>
                </a:lnTo>
                <a:lnTo>
                  <a:pt x="1584655" y="35953"/>
                </a:lnTo>
                <a:lnTo>
                  <a:pt x="1433195" y="28663"/>
                </a:lnTo>
                <a:lnTo>
                  <a:pt x="1281404" y="22199"/>
                </a:lnTo>
                <a:lnTo>
                  <a:pt x="1129309" y="16560"/>
                </a:lnTo>
                <a:lnTo>
                  <a:pt x="976909" y="11734"/>
                </a:lnTo>
                <a:lnTo>
                  <a:pt x="824217" y="7734"/>
                </a:lnTo>
                <a:lnTo>
                  <a:pt x="671258" y="4559"/>
                </a:lnTo>
                <a:lnTo>
                  <a:pt x="518020" y="2209"/>
                </a:lnTo>
                <a:lnTo>
                  <a:pt x="364540" y="698"/>
                </a:lnTo>
                <a:lnTo>
                  <a:pt x="210820" y="0"/>
                </a:lnTo>
                <a:lnTo>
                  <a:pt x="161950" y="11353"/>
                </a:lnTo>
                <a:lnTo>
                  <a:pt x="143230" y="22999"/>
                </a:lnTo>
                <a:lnTo>
                  <a:pt x="105841" y="26492"/>
                </a:lnTo>
                <a:lnTo>
                  <a:pt x="39890" y="40386"/>
                </a:lnTo>
                <a:lnTo>
                  <a:pt x="1676" y="64223"/>
                </a:lnTo>
                <a:lnTo>
                  <a:pt x="0" y="77597"/>
                </a:lnTo>
                <a:lnTo>
                  <a:pt x="1905" y="83947"/>
                </a:lnTo>
                <a:lnTo>
                  <a:pt x="9232" y="93243"/>
                </a:lnTo>
                <a:lnTo>
                  <a:pt x="22860" y="102044"/>
                </a:lnTo>
                <a:lnTo>
                  <a:pt x="42760" y="108953"/>
                </a:lnTo>
                <a:lnTo>
                  <a:pt x="68961" y="112522"/>
                </a:lnTo>
                <a:lnTo>
                  <a:pt x="72644" y="112522"/>
                </a:lnTo>
                <a:lnTo>
                  <a:pt x="78232" y="113157"/>
                </a:lnTo>
                <a:lnTo>
                  <a:pt x="83947" y="113157"/>
                </a:lnTo>
                <a:lnTo>
                  <a:pt x="89027" y="113411"/>
                </a:lnTo>
                <a:lnTo>
                  <a:pt x="94107" y="113538"/>
                </a:lnTo>
                <a:lnTo>
                  <a:pt x="99060" y="113538"/>
                </a:lnTo>
                <a:lnTo>
                  <a:pt x="115747" y="113106"/>
                </a:lnTo>
                <a:lnTo>
                  <a:pt x="131851" y="111823"/>
                </a:lnTo>
                <a:lnTo>
                  <a:pt x="147243" y="109791"/>
                </a:lnTo>
                <a:lnTo>
                  <a:pt x="161798" y="107061"/>
                </a:lnTo>
                <a:lnTo>
                  <a:pt x="174752" y="107315"/>
                </a:lnTo>
                <a:lnTo>
                  <a:pt x="181991" y="107315"/>
                </a:lnTo>
                <a:lnTo>
                  <a:pt x="210248" y="107061"/>
                </a:lnTo>
                <a:lnTo>
                  <a:pt x="255397" y="106172"/>
                </a:lnTo>
                <a:lnTo>
                  <a:pt x="1730095" y="139458"/>
                </a:lnTo>
                <a:lnTo>
                  <a:pt x="1829828" y="144018"/>
                </a:lnTo>
                <a:lnTo>
                  <a:pt x="1928469" y="150202"/>
                </a:lnTo>
                <a:lnTo>
                  <a:pt x="1977275" y="154038"/>
                </a:lnTo>
                <a:lnTo>
                  <a:pt x="2025688" y="158407"/>
                </a:lnTo>
                <a:lnTo>
                  <a:pt x="2073656" y="163372"/>
                </a:lnTo>
                <a:lnTo>
                  <a:pt x="2121154" y="168973"/>
                </a:lnTo>
                <a:lnTo>
                  <a:pt x="2177084" y="176415"/>
                </a:lnTo>
                <a:lnTo>
                  <a:pt x="2185962" y="177203"/>
                </a:lnTo>
                <a:lnTo>
                  <a:pt x="2194725" y="177660"/>
                </a:lnTo>
                <a:lnTo>
                  <a:pt x="2203323" y="177800"/>
                </a:lnTo>
                <a:lnTo>
                  <a:pt x="2251379" y="172999"/>
                </a:lnTo>
                <a:lnTo>
                  <a:pt x="2289365" y="160629"/>
                </a:lnTo>
                <a:lnTo>
                  <a:pt x="2313025" y="143789"/>
                </a:lnTo>
                <a:lnTo>
                  <a:pt x="2318143" y="125552"/>
                </a:lnTo>
                <a:lnTo>
                  <a:pt x="2309444" y="117436"/>
                </a:lnTo>
                <a:lnTo>
                  <a:pt x="2333396" y="96786"/>
                </a:lnTo>
                <a:lnTo>
                  <a:pt x="2336673" y="84582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Прямоугольник 31"/>
          <p:cNvSpPr/>
          <p:nvPr/>
        </p:nvSpPr>
        <p:spPr>
          <a:xfrm>
            <a:off x="533400" y="2038350"/>
            <a:ext cx="6934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lphaLcParenR"/>
            </a:pPr>
            <a:r>
              <a:rPr lang="ru-RU" sz="2800" dirty="0" smtClean="0"/>
              <a:t>Возвратное </a:t>
            </a:r>
            <a:r>
              <a:rPr lang="ru-RU" sz="2800" dirty="0"/>
              <a:t>местоимение </a:t>
            </a:r>
          </a:p>
          <a:p>
            <a:pPr marL="514350" indent="-514350"/>
            <a:r>
              <a:rPr lang="ru-RU" sz="2800" dirty="0" smtClean="0"/>
              <a:t>используется </a:t>
            </a:r>
            <a:r>
              <a:rPr lang="ru-RU" sz="2800" dirty="0"/>
              <a:t>только в научном стиле речи</a:t>
            </a:r>
            <a:r>
              <a:rPr lang="ru-RU" sz="2800" dirty="0" smtClean="0"/>
              <a:t>;</a:t>
            </a:r>
            <a:endParaRPr lang="ru-RU" sz="2800" dirty="0"/>
          </a:p>
        </p:txBody>
      </p:sp>
      <p:sp>
        <p:nvSpPr>
          <p:cNvPr id="33" name="Прямоугольник 32"/>
          <p:cNvSpPr/>
          <p:nvPr/>
        </p:nvSpPr>
        <p:spPr>
          <a:xfrm>
            <a:off x="457200" y="3028950"/>
            <a:ext cx="691227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 </a:t>
            </a:r>
            <a:r>
              <a:rPr lang="ru-RU" sz="2800" dirty="0"/>
              <a:t>б) Возвратное местоимение не склоняется;</a:t>
            </a:r>
            <a:endParaRPr lang="ru-RU" sz="3600" dirty="0"/>
          </a:p>
        </p:txBody>
      </p:sp>
      <p:sp>
        <p:nvSpPr>
          <p:cNvPr id="34" name="Прямоугольник 33"/>
          <p:cNvSpPr/>
          <p:nvPr/>
        </p:nvSpPr>
        <p:spPr>
          <a:xfrm>
            <a:off x="457200" y="3638550"/>
            <a:ext cx="4656788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 </a:t>
            </a:r>
            <a:r>
              <a:rPr lang="ru-RU" sz="2800" dirty="0"/>
              <a:t>в</a:t>
            </a:r>
            <a:r>
              <a:rPr lang="ru-RU" sz="2800" dirty="0" smtClean="0"/>
              <a:t>) </a:t>
            </a:r>
            <a:r>
              <a:rPr lang="ru-RU" sz="2800" dirty="0"/>
              <a:t>Возвратное местоимение </a:t>
            </a:r>
            <a:endParaRPr lang="ru-RU" sz="2800" dirty="0" smtClean="0"/>
          </a:p>
          <a:p>
            <a:r>
              <a:rPr lang="ru-RU" sz="2800" dirty="0"/>
              <a:t> </a:t>
            </a:r>
            <a:r>
              <a:rPr lang="ru-RU" sz="2800" dirty="0" smtClean="0"/>
              <a:t>    не </a:t>
            </a:r>
            <a:r>
              <a:rPr lang="ru-RU" sz="2800" dirty="0"/>
              <a:t>может иметь рода.</a:t>
            </a:r>
            <a:endParaRPr lang="ru-RU" sz="3600" dirty="0"/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61664" y="1989073"/>
            <a:ext cx="2982595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100"/>
              </a:spcBef>
            </a:pPr>
            <a:r>
              <a:rPr lang="ru-RU" sz="3200" spc="65" dirty="0" smtClean="0"/>
              <a:t>Проверка</a:t>
            </a:r>
            <a:br>
              <a:rPr lang="ru-RU" sz="3200" spc="65" dirty="0" smtClean="0"/>
            </a:br>
            <a:r>
              <a:rPr lang="ru-RU" sz="3200" spc="65" dirty="0" smtClean="0"/>
              <a:t>домашнего задания</a:t>
            </a:r>
            <a:endParaRPr sz="3200" dirty="0"/>
          </a:p>
        </p:txBody>
      </p:sp>
      <p:sp>
        <p:nvSpPr>
          <p:cNvPr id="3" name="object 3"/>
          <p:cNvSpPr/>
          <p:nvPr/>
        </p:nvSpPr>
        <p:spPr>
          <a:xfrm>
            <a:off x="708126" y="841247"/>
            <a:ext cx="7644765" cy="4028440"/>
          </a:xfrm>
          <a:custGeom>
            <a:avLst/>
            <a:gdLst/>
            <a:ahLst/>
            <a:cxnLst/>
            <a:rect l="l" t="t" r="r" b="b"/>
            <a:pathLst>
              <a:path w="7644765" h="4028440">
                <a:moveTo>
                  <a:pt x="645668" y="12700"/>
                </a:moveTo>
                <a:lnTo>
                  <a:pt x="641604" y="12700"/>
                </a:lnTo>
                <a:lnTo>
                  <a:pt x="633615" y="0"/>
                </a:lnTo>
                <a:lnTo>
                  <a:pt x="617753" y="0"/>
                </a:lnTo>
                <a:lnTo>
                  <a:pt x="615467" y="12700"/>
                </a:lnTo>
                <a:lnTo>
                  <a:pt x="596836" y="38100"/>
                </a:lnTo>
                <a:lnTo>
                  <a:pt x="576021" y="63500"/>
                </a:lnTo>
                <a:lnTo>
                  <a:pt x="532409" y="114300"/>
                </a:lnTo>
                <a:lnTo>
                  <a:pt x="503872" y="152400"/>
                </a:lnTo>
                <a:lnTo>
                  <a:pt x="448081" y="215900"/>
                </a:lnTo>
                <a:lnTo>
                  <a:pt x="421347" y="254000"/>
                </a:lnTo>
                <a:lnTo>
                  <a:pt x="397014" y="292100"/>
                </a:lnTo>
                <a:lnTo>
                  <a:pt x="374129" y="330200"/>
                </a:lnTo>
                <a:lnTo>
                  <a:pt x="353644" y="355600"/>
                </a:lnTo>
                <a:lnTo>
                  <a:pt x="336499" y="406400"/>
                </a:lnTo>
                <a:lnTo>
                  <a:pt x="326694" y="431800"/>
                </a:lnTo>
                <a:lnTo>
                  <a:pt x="321627" y="469900"/>
                </a:lnTo>
                <a:lnTo>
                  <a:pt x="323316" y="495300"/>
                </a:lnTo>
                <a:lnTo>
                  <a:pt x="333743" y="533400"/>
                </a:lnTo>
                <a:lnTo>
                  <a:pt x="338709" y="533400"/>
                </a:lnTo>
                <a:lnTo>
                  <a:pt x="344411" y="546100"/>
                </a:lnTo>
                <a:lnTo>
                  <a:pt x="350799" y="546100"/>
                </a:lnTo>
                <a:lnTo>
                  <a:pt x="357797" y="558800"/>
                </a:lnTo>
                <a:lnTo>
                  <a:pt x="327266" y="584200"/>
                </a:lnTo>
                <a:lnTo>
                  <a:pt x="298424" y="609600"/>
                </a:lnTo>
                <a:lnTo>
                  <a:pt x="271907" y="635000"/>
                </a:lnTo>
                <a:lnTo>
                  <a:pt x="248386" y="660400"/>
                </a:lnTo>
                <a:lnTo>
                  <a:pt x="235635" y="673100"/>
                </a:lnTo>
                <a:lnTo>
                  <a:pt x="224802" y="698500"/>
                </a:lnTo>
                <a:lnTo>
                  <a:pt x="216839" y="723900"/>
                </a:lnTo>
                <a:lnTo>
                  <a:pt x="212661" y="736600"/>
                </a:lnTo>
                <a:lnTo>
                  <a:pt x="212407" y="749300"/>
                </a:lnTo>
                <a:lnTo>
                  <a:pt x="212979" y="749300"/>
                </a:lnTo>
                <a:lnTo>
                  <a:pt x="214287" y="762000"/>
                </a:lnTo>
                <a:lnTo>
                  <a:pt x="216281" y="774700"/>
                </a:lnTo>
                <a:lnTo>
                  <a:pt x="203479" y="774700"/>
                </a:lnTo>
                <a:lnTo>
                  <a:pt x="191135" y="787400"/>
                </a:lnTo>
                <a:lnTo>
                  <a:pt x="179285" y="800100"/>
                </a:lnTo>
                <a:lnTo>
                  <a:pt x="168008" y="812800"/>
                </a:lnTo>
                <a:lnTo>
                  <a:pt x="141897" y="838200"/>
                </a:lnTo>
                <a:lnTo>
                  <a:pt x="120243" y="876300"/>
                </a:lnTo>
                <a:lnTo>
                  <a:pt x="103746" y="914400"/>
                </a:lnTo>
                <a:lnTo>
                  <a:pt x="93167" y="952500"/>
                </a:lnTo>
                <a:lnTo>
                  <a:pt x="88849" y="990600"/>
                </a:lnTo>
                <a:lnTo>
                  <a:pt x="93433" y="1041400"/>
                </a:lnTo>
                <a:lnTo>
                  <a:pt x="106286" y="1092200"/>
                </a:lnTo>
                <a:lnTo>
                  <a:pt x="126758" y="1130300"/>
                </a:lnTo>
                <a:lnTo>
                  <a:pt x="124167" y="1130300"/>
                </a:lnTo>
                <a:lnTo>
                  <a:pt x="88900" y="1168400"/>
                </a:lnTo>
                <a:lnTo>
                  <a:pt x="57073" y="1206500"/>
                </a:lnTo>
                <a:lnTo>
                  <a:pt x="30480" y="1244600"/>
                </a:lnTo>
                <a:lnTo>
                  <a:pt x="10909" y="1282700"/>
                </a:lnTo>
                <a:lnTo>
                  <a:pt x="152" y="1333500"/>
                </a:lnTo>
                <a:lnTo>
                  <a:pt x="0" y="1371600"/>
                </a:lnTo>
                <a:lnTo>
                  <a:pt x="12255" y="1422400"/>
                </a:lnTo>
                <a:lnTo>
                  <a:pt x="35801" y="1460500"/>
                </a:lnTo>
                <a:lnTo>
                  <a:pt x="67589" y="1498600"/>
                </a:lnTo>
                <a:lnTo>
                  <a:pt x="105549" y="1524000"/>
                </a:lnTo>
                <a:lnTo>
                  <a:pt x="147612" y="1549400"/>
                </a:lnTo>
                <a:lnTo>
                  <a:pt x="191719" y="1562100"/>
                </a:lnTo>
                <a:lnTo>
                  <a:pt x="207581" y="1562100"/>
                </a:lnTo>
                <a:lnTo>
                  <a:pt x="210197" y="1549400"/>
                </a:lnTo>
                <a:lnTo>
                  <a:pt x="207619" y="1549400"/>
                </a:lnTo>
                <a:lnTo>
                  <a:pt x="199072" y="1536700"/>
                </a:lnTo>
                <a:lnTo>
                  <a:pt x="155105" y="1524000"/>
                </a:lnTo>
                <a:lnTo>
                  <a:pt x="113411" y="1498600"/>
                </a:lnTo>
                <a:lnTo>
                  <a:pt x="76949" y="1460500"/>
                </a:lnTo>
                <a:lnTo>
                  <a:pt x="48641" y="1422400"/>
                </a:lnTo>
                <a:lnTo>
                  <a:pt x="30899" y="1358900"/>
                </a:lnTo>
                <a:lnTo>
                  <a:pt x="33096" y="1320800"/>
                </a:lnTo>
                <a:lnTo>
                  <a:pt x="58458" y="1257300"/>
                </a:lnTo>
                <a:lnTo>
                  <a:pt x="81711" y="1219200"/>
                </a:lnTo>
                <a:lnTo>
                  <a:pt x="110363" y="1181100"/>
                </a:lnTo>
                <a:lnTo>
                  <a:pt x="143408" y="1155700"/>
                </a:lnTo>
                <a:lnTo>
                  <a:pt x="150558" y="1168400"/>
                </a:lnTo>
                <a:lnTo>
                  <a:pt x="158102" y="1181100"/>
                </a:lnTo>
                <a:lnTo>
                  <a:pt x="166039" y="1181100"/>
                </a:lnTo>
                <a:lnTo>
                  <a:pt x="174332" y="1193800"/>
                </a:lnTo>
                <a:lnTo>
                  <a:pt x="196037" y="1219200"/>
                </a:lnTo>
                <a:lnTo>
                  <a:pt x="220179" y="1231900"/>
                </a:lnTo>
                <a:lnTo>
                  <a:pt x="246367" y="1244600"/>
                </a:lnTo>
                <a:lnTo>
                  <a:pt x="274193" y="1244600"/>
                </a:lnTo>
                <a:lnTo>
                  <a:pt x="288607" y="1257300"/>
                </a:lnTo>
                <a:lnTo>
                  <a:pt x="302806" y="1257300"/>
                </a:lnTo>
                <a:lnTo>
                  <a:pt x="316687" y="1244600"/>
                </a:lnTo>
                <a:lnTo>
                  <a:pt x="343255" y="1244600"/>
                </a:lnTo>
                <a:lnTo>
                  <a:pt x="355803" y="1231900"/>
                </a:lnTo>
                <a:lnTo>
                  <a:pt x="367753" y="1231900"/>
                </a:lnTo>
                <a:lnTo>
                  <a:pt x="379031" y="1219200"/>
                </a:lnTo>
                <a:lnTo>
                  <a:pt x="410032" y="1181100"/>
                </a:lnTo>
                <a:lnTo>
                  <a:pt x="420598" y="1155700"/>
                </a:lnTo>
                <a:lnTo>
                  <a:pt x="417588" y="1155700"/>
                </a:lnTo>
                <a:lnTo>
                  <a:pt x="388251" y="1117600"/>
                </a:lnTo>
                <a:lnTo>
                  <a:pt x="385165" y="1116457"/>
                </a:lnTo>
                <a:lnTo>
                  <a:pt x="385165" y="1155700"/>
                </a:lnTo>
                <a:lnTo>
                  <a:pt x="378968" y="1168400"/>
                </a:lnTo>
                <a:lnTo>
                  <a:pt x="372148" y="1181100"/>
                </a:lnTo>
                <a:lnTo>
                  <a:pt x="364553" y="1193800"/>
                </a:lnTo>
                <a:lnTo>
                  <a:pt x="356057" y="1193800"/>
                </a:lnTo>
                <a:lnTo>
                  <a:pt x="348145" y="1206500"/>
                </a:lnTo>
                <a:lnTo>
                  <a:pt x="339483" y="1206500"/>
                </a:lnTo>
                <a:lnTo>
                  <a:pt x="330200" y="1219200"/>
                </a:lnTo>
                <a:lnTo>
                  <a:pt x="266954" y="1219200"/>
                </a:lnTo>
                <a:lnTo>
                  <a:pt x="256489" y="1206500"/>
                </a:lnTo>
                <a:lnTo>
                  <a:pt x="236004" y="1206500"/>
                </a:lnTo>
                <a:lnTo>
                  <a:pt x="217347" y="1193800"/>
                </a:lnTo>
                <a:lnTo>
                  <a:pt x="199999" y="1181100"/>
                </a:lnTo>
                <a:lnTo>
                  <a:pt x="184061" y="1155700"/>
                </a:lnTo>
                <a:lnTo>
                  <a:pt x="169672" y="1143000"/>
                </a:lnTo>
                <a:lnTo>
                  <a:pt x="181965" y="1130300"/>
                </a:lnTo>
                <a:lnTo>
                  <a:pt x="207251" y="1130300"/>
                </a:lnTo>
                <a:lnTo>
                  <a:pt x="220154" y="1117600"/>
                </a:lnTo>
                <a:lnTo>
                  <a:pt x="325374" y="1117600"/>
                </a:lnTo>
                <a:lnTo>
                  <a:pt x="357238" y="1130300"/>
                </a:lnTo>
                <a:lnTo>
                  <a:pt x="385165" y="1155700"/>
                </a:lnTo>
                <a:lnTo>
                  <a:pt x="385165" y="1116457"/>
                </a:lnTo>
                <a:lnTo>
                  <a:pt x="354279" y="1104900"/>
                </a:lnTo>
                <a:lnTo>
                  <a:pt x="316318" y="1079500"/>
                </a:lnTo>
                <a:lnTo>
                  <a:pt x="243840" y="1079500"/>
                </a:lnTo>
                <a:lnTo>
                  <a:pt x="228447" y="1092200"/>
                </a:lnTo>
                <a:lnTo>
                  <a:pt x="197662" y="1092200"/>
                </a:lnTo>
                <a:lnTo>
                  <a:pt x="182384" y="1104900"/>
                </a:lnTo>
                <a:lnTo>
                  <a:pt x="167474" y="1104900"/>
                </a:lnTo>
                <a:lnTo>
                  <a:pt x="152984" y="1117600"/>
                </a:lnTo>
                <a:lnTo>
                  <a:pt x="141668" y="1092200"/>
                </a:lnTo>
                <a:lnTo>
                  <a:pt x="132638" y="1066800"/>
                </a:lnTo>
                <a:lnTo>
                  <a:pt x="125996" y="1041400"/>
                </a:lnTo>
                <a:lnTo>
                  <a:pt x="121920" y="1016000"/>
                </a:lnTo>
                <a:lnTo>
                  <a:pt x="120383" y="990600"/>
                </a:lnTo>
                <a:lnTo>
                  <a:pt x="123037" y="965200"/>
                </a:lnTo>
                <a:lnTo>
                  <a:pt x="129984" y="927100"/>
                </a:lnTo>
                <a:lnTo>
                  <a:pt x="158407" y="876300"/>
                </a:lnTo>
                <a:lnTo>
                  <a:pt x="203415" y="825500"/>
                </a:lnTo>
                <a:lnTo>
                  <a:pt x="230073" y="800100"/>
                </a:lnTo>
                <a:lnTo>
                  <a:pt x="234010" y="800100"/>
                </a:lnTo>
                <a:lnTo>
                  <a:pt x="238417" y="812800"/>
                </a:lnTo>
                <a:lnTo>
                  <a:pt x="242938" y="812800"/>
                </a:lnTo>
                <a:lnTo>
                  <a:pt x="277914" y="850900"/>
                </a:lnTo>
                <a:lnTo>
                  <a:pt x="319709" y="876300"/>
                </a:lnTo>
                <a:lnTo>
                  <a:pt x="365874" y="901700"/>
                </a:lnTo>
                <a:lnTo>
                  <a:pt x="413981" y="914400"/>
                </a:lnTo>
                <a:lnTo>
                  <a:pt x="461352" y="914400"/>
                </a:lnTo>
                <a:lnTo>
                  <a:pt x="476719" y="901700"/>
                </a:lnTo>
                <a:lnTo>
                  <a:pt x="499872" y="901700"/>
                </a:lnTo>
                <a:lnTo>
                  <a:pt x="516534" y="889000"/>
                </a:lnTo>
                <a:lnTo>
                  <a:pt x="523773" y="876300"/>
                </a:lnTo>
                <a:lnTo>
                  <a:pt x="530999" y="863600"/>
                </a:lnTo>
                <a:lnTo>
                  <a:pt x="542505" y="850900"/>
                </a:lnTo>
                <a:lnTo>
                  <a:pt x="550291" y="825500"/>
                </a:lnTo>
                <a:lnTo>
                  <a:pt x="550608" y="800100"/>
                </a:lnTo>
                <a:lnTo>
                  <a:pt x="534073" y="774700"/>
                </a:lnTo>
                <a:lnTo>
                  <a:pt x="520954" y="762406"/>
                </a:lnTo>
                <a:lnTo>
                  <a:pt x="520954" y="812800"/>
                </a:lnTo>
                <a:lnTo>
                  <a:pt x="520725" y="812800"/>
                </a:lnTo>
                <a:lnTo>
                  <a:pt x="515289" y="838200"/>
                </a:lnTo>
                <a:lnTo>
                  <a:pt x="506501" y="850900"/>
                </a:lnTo>
                <a:lnTo>
                  <a:pt x="495185" y="863600"/>
                </a:lnTo>
                <a:lnTo>
                  <a:pt x="482168" y="876300"/>
                </a:lnTo>
                <a:lnTo>
                  <a:pt x="394144" y="876300"/>
                </a:lnTo>
                <a:lnTo>
                  <a:pt x="359321" y="863600"/>
                </a:lnTo>
                <a:lnTo>
                  <a:pt x="328688" y="850900"/>
                </a:lnTo>
                <a:lnTo>
                  <a:pt x="309384" y="838200"/>
                </a:lnTo>
                <a:lnTo>
                  <a:pt x="289445" y="825500"/>
                </a:lnTo>
                <a:lnTo>
                  <a:pt x="270929" y="800100"/>
                </a:lnTo>
                <a:lnTo>
                  <a:pt x="255905" y="787400"/>
                </a:lnTo>
                <a:lnTo>
                  <a:pt x="262267" y="774700"/>
                </a:lnTo>
                <a:lnTo>
                  <a:pt x="294741" y="774700"/>
                </a:lnTo>
                <a:lnTo>
                  <a:pt x="302044" y="762000"/>
                </a:lnTo>
                <a:lnTo>
                  <a:pt x="442760" y="762000"/>
                </a:lnTo>
                <a:lnTo>
                  <a:pt x="476694" y="774700"/>
                </a:lnTo>
                <a:lnTo>
                  <a:pt x="506120" y="787400"/>
                </a:lnTo>
                <a:lnTo>
                  <a:pt x="512330" y="787400"/>
                </a:lnTo>
                <a:lnTo>
                  <a:pt x="516382" y="800100"/>
                </a:lnTo>
                <a:lnTo>
                  <a:pt x="519226" y="800100"/>
                </a:lnTo>
                <a:lnTo>
                  <a:pt x="520954" y="812800"/>
                </a:lnTo>
                <a:lnTo>
                  <a:pt x="520954" y="762406"/>
                </a:lnTo>
                <a:lnTo>
                  <a:pt x="520522" y="762000"/>
                </a:lnTo>
                <a:lnTo>
                  <a:pt x="506984" y="749300"/>
                </a:lnTo>
                <a:lnTo>
                  <a:pt x="475716" y="736600"/>
                </a:lnTo>
                <a:lnTo>
                  <a:pt x="434784" y="736600"/>
                </a:lnTo>
                <a:lnTo>
                  <a:pt x="392747" y="723900"/>
                </a:lnTo>
                <a:lnTo>
                  <a:pt x="350570" y="723900"/>
                </a:lnTo>
                <a:lnTo>
                  <a:pt x="309206" y="736600"/>
                </a:lnTo>
                <a:lnTo>
                  <a:pt x="279984" y="736600"/>
                </a:lnTo>
                <a:lnTo>
                  <a:pt x="270395" y="749300"/>
                </a:lnTo>
                <a:lnTo>
                  <a:pt x="243751" y="749300"/>
                </a:lnTo>
                <a:lnTo>
                  <a:pt x="244055" y="736600"/>
                </a:lnTo>
                <a:lnTo>
                  <a:pt x="245872" y="736600"/>
                </a:lnTo>
                <a:lnTo>
                  <a:pt x="252196" y="711200"/>
                </a:lnTo>
                <a:lnTo>
                  <a:pt x="261391" y="698500"/>
                </a:lnTo>
                <a:lnTo>
                  <a:pt x="272630" y="673100"/>
                </a:lnTo>
                <a:lnTo>
                  <a:pt x="285089" y="660400"/>
                </a:lnTo>
                <a:lnTo>
                  <a:pt x="301205" y="647700"/>
                </a:lnTo>
                <a:lnTo>
                  <a:pt x="318350" y="635000"/>
                </a:lnTo>
                <a:lnTo>
                  <a:pt x="336346" y="609600"/>
                </a:lnTo>
                <a:lnTo>
                  <a:pt x="355053" y="596900"/>
                </a:lnTo>
                <a:lnTo>
                  <a:pt x="362610" y="596900"/>
                </a:lnTo>
                <a:lnTo>
                  <a:pt x="370255" y="584200"/>
                </a:lnTo>
                <a:lnTo>
                  <a:pt x="403504" y="584200"/>
                </a:lnTo>
                <a:lnTo>
                  <a:pt x="422008" y="596900"/>
                </a:lnTo>
                <a:lnTo>
                  <a:pt x="440829" y="596900"/>
                </a:lnTo>
                <a:lnTo>
                  <a:pt x="459486" y="609600"/>
                </a:lnTo>
                <a:lnTo>
                  <a:pt x="572668" y="609600"/>
                </a:lnTo>
                <a:lnTo>
                  <a:pt x="577367" y="596900"/>
                </a:lnTo>
                <a:lnTo>
                  <a:pt x="595426" y="596900"/>
                </a:lnTo>
                <a:lnTo>
                  <a:pt x="608304" y="584200"/>
                </a:lnTo>
                <a:lnTo>
                  <a:pt x="620064" y="584200"/>
                </a:lnTo>
                <a:lnTo>
                  <a:pt x="630199" y="571500"/>
                </a:lnTo>
                <a:lnTo>
                  <a:pt x="638073" y="558800"/>
                </a:lnTo>
                <a:lnTo>
                  <a:pt x="642429" y="546100"/>
                </a:lnTo>
                <a:lnTo>
                  <a:pt x="642670" y="533400"/>
                </a:lnTo>
                <a:lnTo>
                  <a:pt x="638200" y="520700"/>
                </a:lnTo>
                <a:lnTo>
                  <a:pt x="628980" y="508000"/>
                </a:lnTo>
                <a:lnTo>
                  <a:pt x="616686" y="495300"/>
                </a:lnTo>
                <a:lnTo>
                  <a:pt x="612165" y="495300"/>
                </a:lnTo>
                <a:lnTo>
                  <a:pt x="612165" y="546100"/>
                </a:lnTo>
                <a:lnTo>
                  <a:pt x="608482" y="546100"/>
                </a:lnTo>
                <a:lnTo>
                  <a:pt x="603275" y="558800"/>
                </a:lnTo>
                <a:lnTo>
                  <a:pt x="598957" y="558800"/>
                </a:lnTo>
                <a:lnTo>
                  <a:pt x="584987" y="571500"/>
                </a:lnTo>
                <a:lnTo>
                  <a:pt x="544880" y="571500"/>
                </a:lnTo>
                <a:lnTo>
                  <a:pt x="530948" y="584200"/>
                </a:lnTo>
                <a:lnTo>
                  <a:pt x="517271" y="584200"/>
                </a:lnTo>
                <a:lnTo>
                  <a:pt x="492848" y="571500"/>
                </a:lnTo>
                <a:lnTo>
                  <a:pt x="441972" y="571500"/>
                </a:lnTo>
                <a:lnTo>
                  <a:pt x="417550" y="558800"/>
                </a:lnTo>
                <a:lnTo>
                  <a:pt x="433908" y="546100"/>
                </a:lnTo>
                <a:lnTo>
                  <a:pt x="450634" y="546100"/>
                </a:lnTo>
                <a:lnTo>
                  <a:pt x="467715" y="533400"/>
                </a:lnTo>
                <a:lnTo>
                  <a:pt x="491794" y="533400"/>
                </a:lnTo>
                <a:lnTo>
                  <a:pt x="498487" y="520700"/>
                </a:lnTo>
                <a:lnTo>
                  <a:pt x="596036" y="520700"/>
                </a:lnTo>
                <a:lnTo>
                  <a:pt x="602513" y="533400"/>
                </a:lnTo>
                <a:lnTo>
                  <a:pt x="611784" y="533400"/>
                </a:lnTo>
                <a:lnTo>
                  <a:pt x="612165" y="546100"/>
                </a:lnTo>
                <a:lnTo>
                  <a:pt x="612165" y="495300"/>
                </a:lnTo>
                <a:lnTo>
                  <a:pt x="588035" y="495300"/>
                </a:lnTo>
                <a:lnTo>
                  <a:pt x="561149" y="482600"/>
                </a:lnTo>
                <a:lnTo>
                  <a:pt x="533984" y="482600"/>
                </a:lnTo>
                <a:lnTo>
                  <a:pt x="506857" y="495300"/>
                </a:lnTo>
                <a:lnTo>
                  <a:pt x="480085" y="495300"/>
                </a:lnTo>
                <a:lnTo>
                  <a:pt x="461187" y="508000"/>
                </a:lnTo>
                <a:lnTo>
                  <a:pt x="442747" y="508000"/>
                </a:lnTo>
                <a:lnTo>
                  <a:pt x="424865" y="520700"/>
                </a:lnTo>
                <a:lnTo>
                  <a:pt x="407682" y="533400"/>
                </a:lnTo>
                <a:lnTo>
                  <a:pt x="393319" y="533400"/>
                </a:lnTo>
                <a:lnTo>
                  <a:pt x="386118" y="546100"/>
                </a:lnTo>
                <a:lnTo>
                  <a:pt x="381406" y="533400"/>
                </a:lnTo>
                <a:lnTo>
                  <a:pt x="372935" y="533400"/>
                </a:lnTo>
                <a:lnTo>
                  <a:pt x="359816" y="508000"/>
                </a:lnTo>
                <a:lnTo>
                  <a:pt x="353707" y="482600"/>
                </a:lnTo>
                <a:lnTo>
                  <a:pt x="353504" y="457200"/>
                </a:lnTo>
                <a:lnTo>
                  <a:pt x="358101" y="431800"/>
                </a:lnTo>
                <a:lnTo>
                  <a:pt x="369138" y="406400"/>
                </a:lnTo>
                <a:lnTo>
                  <a:pt x="384060" y="368300"/>
                </a:lnTo>
                <a:lnTo>
                  <a:pt x="401637" y="342900"/>
                </a:lnTo>
                <a:lnTo>
                  <a:pt x="420649" y="304800"/>
                </a:lnTo>
                <a:lnTo>
                  <a:pt x="450240" y="266700"/>
                </a:lnTo>
                <a:lnTo>
                  <a:pt x="481507" y="228600"/>
                </a:lnTo>
                <a:lnTo>
                  <a:pt x="513880" y="190500"/>
                </a:lnTo>
                <a:lnTo>
                  <a:pt x="579653" y="114300"/>
                </a:lnTo>
                <a:lnTo>
                  <a:pt x="611911" y="63500"/>
                </a:lnTo>
                <a:lnTo>
                  <a:pt x="620090" y="63500"/>
                </a:lnTo>
                <a:lnTo>
                  <a:pt x="628065" y="50800"/>
                </a:lnTo>
                <a:lnTo>
                  <a:pt x="635800" y="38100"/>
                </a:lnTo>
                <a:lnTo>
                  <a:pt x="643280" y="25400"/>
                </a:lnTo>
                <a:lnTo>
                  <a:pt x="645668" y="12700"/>
                </a:lnTo>
                <a:close/>
              </a:path>
              <a:path w="7644765" h="4028440">
                <a:moveTo>
                  <a:pt x="7644282" y="2846781"/>
                </a:moveTo>
                <a:lnTo>
                  <a:pt x="7633652" y="2808681"/>
                </a:lnTo>
                <a:lnTo>
                  <a:pt x="7613142" y="2757881"/>
                </a:lnTo>
                <a:lnTo>
                  <a:pt x="7584922" y="2719781"/>
                </a:lnTo>
                <a:lnTo>
                  <a:pt x="7551179" y="2694381"/>
                </a:lnTo>
                <a:lnTo>
                  <a:pt x="7514107" y="2656294"/>
                </a:lnTo>
                <a:lnTo>
                  <a:pt x="7497458" y="2656294"/>
                </a:lnTo>
                <a:lnTo>
                  <a:pt x="7492289" y="2668994"/>
                </a:lnTo>
                <a:lnTo>
                  <a:pt x="7492022" y="2681681"/>
                </a:lnTo>
                <a:lnTo>
                  <a:pt x="7498359" y="2681681"/>
                </a:lnTo>
                <a:lnTo>
                  <a:pt x="7535202" y="2719781"/>
                </a:lnTo>
                <a:lnTo>
                  <a:pt x="7568235" y="2757881"/>
                </a:lnTo>
                <a:lnTo>
                  <a:pt x="7594371" y="2795981"/>
                </a:lnTo>
                <a:lnTo>
                  <a:pt x="7610500" y="2834081"/>
                </a:lnTo>
                <a:lnTo>
                  <a:pt x="7613497" y="2872181"/>
                </a:lnTo>
                <a:lnTo>
                  <a:pt x="7608532" y="2910281"/>
                </a:lnTo>
                <a:lnTo>
                  <a:pt x="7551890" y="2999181"/>
                </a:lnTo>
                <a:lnTo>
                  <a:pt x="7519467" y="3024581"/>
                </a:lnTo>
                <a:lnTo>
                  <a:pt x="7482802" y="3049981"/>
                </a:lnTo>
                <a:lnTo>
                  <a:pt x="7443241" y="3062681"/>
                </a:lnTo>
                <a:lnTo>
                  <a:pt x="7439088" y="3049981"/>
                </a:lnTo>
                <a:lnTo>
                  <a:pt x="7434491" y="3037281"/>
                </a:lnTo>
                <a:lnTo>
                  <a:pt x="7429424" y="3037281"/>
                </a:lnTo>
                <a:lnTo>
                  <a:pt x="7423937" y="3024581"/>
                </a:lnTo>
                <a:lnTo>
                  <a:pt x="7413269" y="3006966"/>
                </a:lnTo>
                <a:lnTo>
                  <a:pt x="7413269" y="3075381"/>
                </a:lnTo>
                <a:lnTo>
                  <a:pt x="7324496" y="3075381"/>
                </a:lnTo>
                <a:lnTo>
                  <a:pt x="7289139" y="3062681"/>
                </a:lnTo>
                <a:lnTo>
                  <a:pt x="7258024" y="3049981"/>
                </a:lnTo>
                <a:lnTo>
                  <a:pt x="7232066" y="3024581"/>
                </a:lnTo>
                <a:lnTo>
                  <a:pt x="7212228" y="2999181"/>
                </a:lnTo>
                <a:lnTo>
                  <a:pt x="7220979" y="2986481"/>
                </a:lnTo>
                <a:lnTo>
                  <a:pt x="7230211" y="2973781"/>
                </a:lnTo>
                <a:lnTo>
                  <a:pt x="7250582" y="2973781"/>
                </a:lnTo>
                <a:lnTo>
                  <a:pt x="7259929" y="2961081"/>
                </a:lnTo>
                <a:lnTo>
                  <a:pt x="7324242" y="2961081"/>
                </a:lnTo>
                <a:lnTo>
                  <a:pt x="7330846" y="2973781"/>
                </a:lnTo>
                <a:lnTo>
                  <a:pt x="7341298" y="2973781"/>
                </a:lnTo>
                <a:lnTo>
                  <a:pt x="7350315" y="2986481"/>
                </a:lnTo>
                <a:lnTo>
                  <a:pt x="7358647" y="2986481"/>
                </a:lnTo>
                <a:lnTo>
                  <a:pt x="7367041" y="2999181"/>
                </a:lnTo>
                <a:lnTo>
                  <a:pt x="7381443" y="3011881"/>
                </a:lnTo>
                <a:lnTo>
                  <a:pt x="7393965" y="3037281"/>
                </a:lnTo>
                <a:lnTo>
                  <a:pt x="7404570" y="3049981"/>
                </a:lnTo>
                <a:lnTo>
                  <a:pt x="7413269" y="3075381"/>
                </a:lnTo>
                <a:lnTo>
                  <a:pt x="7413269" y="3006966"/>
                </a:lnTo>
                <a:lnTo>
                  <a:pt x="7408558" y="2999181"/>
                </a:lnTo>
                <a:lnTo>
                  <a:pt x="7390092" y="2973781"/>
                </a:lnTo>
                <a:lnTo>
                  <a:pt x="7368565" y="2961081"/>
                </a:lnTo>
                <a:lnTo>
                  <a:pt x="7344054" y="2935681"/>
                </a:lnTo>
                <a:lnTo>
                  <a:pt x="7317079" y="2935681"/>
                </a:lnTo>
                <a:lnTo>
                  <a:pt x="7303313" y="2922981"/>
                </a:lnTo>
                <a:lnTo>
                  <a:pt x="7275614" y="2922981"/>
                </a:lnTo>
                <a:lnTo>
                  <a:pt x="7261847" y="2935681"/>
                </a:lnTo>
                <a:lnTo>
                  <a:pt x="7234834" y="2935681"/>
                </a:lnTo>
                <a:lnTo>
                  <a:pt x="7220420" y="2948381"/>
                </a:lnTo>
                <a:lnTo>
                  <a:pt x="7206894" y="2961081"/>
                </a:lnTo>
                <a:lnTo>
                  <a:pt x="7194220" y="2973781"/>
                </a:lnTo>
                <a:lnTo>
                  <a:pt x="7182383" y="2973781"/>
                </a:lnTo>
                <a:lnTo>
                  <a:pt x="7178700" y="2986481"/>
                </a:lnTo>
                <a:lnTo>
                  <a:pt x="7176160" y="2986481"/>
                </a:lnTo>
                <a:lnTo>
                  <a:pt x="7178319" y="2999181"/>
                </a:lnTo>
                <a:lnTo>
                  <a:pt x="7197915" y="3037281"/>
                </a:lnTo>
                <a:lnTo>
                  <a:pt x="7224115" y="3062681"/>
                </a:lnTo>
                <a:lnTo>
                  <a:pt x="7256513" y="3088081"/>
                </a:lnTo>
                <a:lnTo>
                  <a:pt x="7294778" y="3100781"/>
                </a:lnTo>
                <a:lnTo>
                  <a:pt x="7309879" y="3100781"/>
                </a:lnTo>
                <a:lnTo>
                  <a:pt x="7325258" y="3113481"/>
                </a:lnTo>
                <a:lnTo>
                  <a:pt x="7389368" y="3113481"/>
                </a:lnTo>
                <a:lnTo>
                  <a:pt x="7405662" y="3100781"/>
                </a:lnTo>
                <a:lnTo>
                  <a:pt x="7421778" y="3100781"/>
                </a:lnTo>
                <a:lnTo>
                  <a:pt x="7426096" y="3126181"/>
                </a:lnTo>
                <a:lnTo>
                  <a:pt x="7428014" y="3151581"/>
                </a:lnTo>
                <a:lnTo>
                  <a:pt x="7427468" y="3176981"/>
                </a:lnTo>
                <a:lnTo>
                  <a:pt x="7417003" y="3227781"/>
                </a:lnTo>
                <a:lnTo>
                  <a:pt x="7405586" y="3265881"/>
                </a:lnTo>
                <a:lnTo>
                  <a:pt x="7371105" y="3316681"/>
                </a:lnTo>
                <a:lnTo>
                  <a:pt x="7318667" y="3354781"/>
                </a:lnTo>
                <a:lnTo>
                  <a:pt x="7257186" y="3380181"/>
                </a:lnTo>
                <a:lnTo>
                  <a:pt x="7255281" y="3380181"/>
                </a:lnTo>
                <a:lnTo>
                  <a:pt x="7252741" y="3367481"/>
                </a:lnTo>
                <a:lnTo>
                  <a:pt x="7250074" y="3367481"/>
                </a:lnTo>
                <a:lnTo>
                  <a:pt x="7227722" y="3319335"/>
                </a:lnTo>
                <a:lnTo>
                  <a:pt x="7227722" y="3392881"/>
                </a:lnTo>
                <a:lnTo>
                  <a:pt x="7143343" y="3392881"/>
                </a:lnTo>
                <a:lnTo>
                  <a:pt x="7125627" y="3380181"/>
                </a:lnTo>
                <a:lnTo>
                  <a:pt x="7108088" y="3380181"/>
                </a:lnTo>
                <a:lnTo>
                  <a:pt x="7076199" y="3367481"/>
                </a:lnTo>
                <a:lnTo>
                  <a:pt x="7043356" y="3354781"/>
                </a:lnTo>
                <a:lnTo>
                  <a:pt x="7013156" y="3342081"/>
                </a:lnTo>
                <a:lnTo>
                  <a:pt x="6989216" y="3316681"/>
                </a:lnTo>
                <a:lnTo>
                  <a:pt x="6984517" y="3316681"/>
                </a:lnTo>
                <a:lnTo>
                  <a:pt x="6981850" y="3303981"/>
                </a:lnTo>
                <a:lnTo>
                  <a:pt x="6981088" y="3303981"/>
                </a:lnTo>
                <a:lnTo>
                  <a:pt x="6981215" y="3291281"/>
                </a:lnTo>
                <a:lnTo>
                  <a:pt x="6982358" y="3291281"/>
                </a:lnTo>
                <a:lnTo>
                  <a:pt x="6984390" y="3278581"/>
                </a:lnTo>
                <a:lnTo>
                  <a:pt x="6993966" y="3265881"/>
                </a:lnTo>
                <a:lnTo>
                  <a:pt x="7006526" y="3253181"/>
                </a:lnTo>
                <a:lnTo>
                  <a:pt x="7020979" y="3253181"/>
                </a:lnTo>
                <a:lnTo>
                  <a:pt x="7036206" y="3240481"/>
                </a:lnTo>
                <a:lnTo>
                  <a:pt x="7054621" y="3240481"/>
                </a:lnTo>
                <a:lnTo>
                  <a:pt x="7089051" y="3253181"/>
                </a:lnTo>
                <a:lnTo>
                  <a:pt x="7122033" y="3265881"/>
                </a:lnTo>
                <a:lnTo>
                  <a:pt x="7151865" y="3291281"/>
                </a:lnTo>
                <a:lnTo>
                  <a:pt x="7176795" y="3303981"/>
                </a:lnTo>
                <a:lnTo>
                  <a:pt x="7191769" y="3329381"/>
                </a:lnTo>
                <a:lnTo>
                  <a:pt x="7206488" y="3342081"/>
                </a:lnTo>
                <a:lnTo>
                  <a:pt x="7219099" y="3367481"/>
                </a:lnTo>
                <a:lnTo>
                  <a:pt x="7227722" y="3392881"/>
                </a:lnTo>
                <a:lnTo>
                  <a:pt x="7227722" y="3319335"/>
                </a:lnTo>
                <a:lnTo>
                  <a:pt x="7226490" y="3316681"/>
                </a:lnTo>
                <a:lnTo>
                  <a:pt x="7194461" y="3278581"/>
                </a:lnTo>
                <a:lnTo>
                  <a:pt x="7155967" y="3253181"/>
                </a:lnTo>
                <a:lnTo>
                  <a:pt x="7134504" y="3240481"/>
                </a:lnTo>
                <a:lnTo>
                  <a:pt x="7113041" y="3227781"/>
                </a:lnTo>
                <a:lnTo>
                  <a:pt x="7098347" y="3215081"/>
                </a:lnTo>
                <a:lnTo>
                  <a:pt x="7026808" y="3215081"/>
                </a:lnTo>
                <a:lnTo>
                  <a:pt x="7007263" y="3227781"/>
                </a:lnTo>
                <a:lnTo>
                  <a:pt x="6988810" y="3227781"/>
                </a:lnTo>
                <a:lnTo>
                  <a:pt x="6972528" y="3253181"/>
                </a:lnTo>
                <a:lnTo>
                  <a:pt x="6959498" y="3265881"/>
                </a:lnTo>
                <a:lnTo>
                  <a:pt x="6949491" y="3291281"/>
                </a:lnTo>
                <a:lnTo>
                  <a:pt x="6957822" y="3329381"/>
                </a:lnTo>
                <a:lnTo>
                  <a:pt x="6978332" y="3354781"/>
                </a:lnTo>
                <a:lnTo>
                  <a:pt x="7004837" y="3367481"/>
                </a:lnTo>
                <a:lnTo>
                  <a:pt x="7041693" y="3392881"/>
                </a:lnTo>
                <a:lnTo>
                  <a:pt x="7081050" y="3405581"/>
                </a:lnTo>
                <a:lnTo>
                  <a:pt x="7121753" y="3418281"/>
                </a:lnTo>
                <a:lnTo>
                  <a:pt x="7162698" y="3418281"/>
                </a:lnTo>
                <a:lnTo>
                  <a:pt x="7172541" y="3430981"/>
                </a:lnTo>
                <a:lnTo>
                  <a:pt x="7228611" y="3430981"/>
                </a:lnTo>
                <a:lnTo>
                  <a:pt x="7226198" y="3443681"/>
                </a:lnTo>
                <a:lnTo>
                  <a:pt x="7222261" y="3443681"/>
                </a:lnTo>
                <a:lnTo>
                  <a:pt x="7210857" y="3456381"/>
                </a:lnTo>
                <a:lnTo>
                  <a:pt x="7197026" y="3481781"/>
                </a:lnTo>
                <a:lnTo>
                  <a:pt x="7181558" y="3494481"/>
                </a:lnTo>
                <a:lnTo>
                  <a:pt x="7165238" y="3494481"/>
                </a:lnTo>
                <a:lnTo>
                  <a:pt x="7144842" y="3507181"/>
                </a:lnTo>
                <a:lnTo>
                  <a:pt x="7123785" y="3519881"/>
                </a:lnTo>
                <a:lnTo>
                  <a:pt x="7102170" y="3532581"/>
                </a:lnTo>
                <a:lnTo>
                  <a:pt x="7080148" y="3545281"/>
                </a:lnTo>
                <a:lnTo>
                  <a:pt x="7053643" y="3545281"/>
                </a:lnTo>
                <a:lnTo>
                  <a:pt x="7044715" y="3557981"/>
                </a:lnTo>
                <a:lnTo>
                  <a:pt x="7030199" y="3532581"/>
                </a:lnTo>
                <a:lnTo>
                  <a:pt x="7014464" y="3532581"/>
                </a:lnTo>
                <a:lnTo>
                  <a:pt x="7008774" y="3528212"/>
                </a:lnTo>
                <a:lnTo>
                  <a:pt x="7008774" y="3557981"/>
                </a:lnTo>
                <a:lnTo>
                  <a:pt x="6990715" y="3557981"/>
                </a:lnTo>
                <a:lnTo>
                  <a:pt x="6972554" y="3570681"/>
                </a:lnTo>
                <a:lnTo>
                  <a:pt x="6894423" y="3570681"/>
                </a:lnTo>
                <a:lnTo>
                  <a:pt x="6873532" y="3557981"/>
                </a:lnTo>
                <a:lnTo>
                  <a:pt x="6853326" y="3557981"/>
                </a:lnTo>
                <a:lnTo>
                  <a:pt x="6834657" y="3545281"/>
                </a:lnTo>
                <a:lnTo>
                  <a:pt x="6828053" y="3545281"/>
                </a:lnTo>
                <a:lnTo>
                  <a:pt x="6822846" y="3532581"/>
                </a:lnTo>
                <a:lnTo>
                  <a:pt x="6817258" y="3532581"/>
                </a:lnTo>
                <a:lnTo>
                  <a:pt x="6817131" y="3519881"/>
                </a:lnTo>
                <a:lnTo>
                  <a:pt x="6821195" y="3519881"/>
                </a:lnTo>
                <a:lnTo>
                  <a:pt x="6830466" y="3507181"/>
                </a:lnTo>
                <a:lnTo>
                  <a:pt x="6905701" y="3507181"/>
                </a:lnTo>
                <a:lnTo>
                  <a:pt x="6918858" y="3519881"/>
                </a:lnTo>
                <a:lnTo>
                  <a:pt x="6941871" y="3519881"/>
                </a:lnTo>
                <a:lnTo>
                  <a:pt x="6965239" y="3532581"/>
                </a:lnTo>
                <a:lnTo>
                  <a:pt x="6987895" y="3545281"/>
                </a:lnTo>
                <a:lnTo>
                  <a:pt x="7008774" y="3557981"/>
                </a:lnTo>
                <a:lnTo>
                  <a:pt x="7008774" y="3528212"/>
                </a:lnTo>
                <a:lnTo>
                  <a:pt x="6981469" y="3507181"/>
                </a:lnTo>
                <a:lnTo>
                  <a:pt x="6956882" y="3494481"/>
                </a:lnTo>
                <a:lnTo>
                  <a:pt x="6931266" y="3481781"/>
                </a:lnTo>
                <a:lnTo>
                  <a:pt x="6904850" y="3481781"/>
                </a:lnTo>
                <a:lnTo>
                  <a:pt x="6877837" y="3469081"/>
                </a:lnTo>
                <a:lnTo>
                  <a:pt x="6849453" y="3469081"/>
                </a:lnTo>
                <a:lnTo>
                  <a:pt x="6835305" y="3481781"/>
                </a:lnTo>
                <a:lnTo>
                  <a:pt x="6809257" y="3481781"/>
                </a:lnTo>
                <a:lnTo>
                  <a:pt x="6798361" y="3494481"/>
                </a:lnTo>
                <a:lnTo>
                  <a:pt x="6790423" y="3507181"/>
                </a:lnTo>
                <a:lnTo>
                  <a:pt x="6786245" y="3519881"/>
                </a:lnTo>
                <a:lnTo>
                  <a:pt x="6786651" y="3532581"/>
                </a:lnTo>
                <a:lnTo>
                  <a:pt x="6792049" y="3545281"/>
                </a:lnTo>
                <a:lnTo>
                  <a:pt x="6801269" y="3557981"/>
                </a:lnTo>
                <a:lnTo>
                  <a:pt x="6812991" y="3570681"/>
                </a:lnTo>
                <a:lnTo>
                  <a:pt x="6825894" y="3583381"/>
                </a:lnTo>
                <a:lnTo>
                  <a:pt x="6850723" y="3583381"/>
                </a:lnTo>
                <a:lnTo>
                  <a:pt x="6876910" y="3596081"/>
                </a:lnTo>
                <a:lnTo>
                  <a:pt x="7017537" y="3596081"/>
                </a:lnTo>
                <a:lnTo>
                  <a:pt x="7025538" y="3583381"/>
                </a:lnTo>
                <a:lnTo>
                  <a:pt x="7033666" y="3583381"/>
                </a:lnTo>
                <a:lnTo>
                  <a:pt x="7037095" y="3596081"/>
                </a:lnTo>
                <a:lnTo>
                  <a:pt x="7040143" y="3596081"/>
                </a:lnTo>
                <a:lnTo>
                  <a:pt x="7042810" y="3608781"/>
                </a:lnTo>
                <a:lnTo>
                  <a:pt x="7049605" y="3621481"/>
                </a:lnTo>
                <a:lnTo>
                  <a:pt x="7048855" y="3646881"/>
                </a:lnTo>
                <a:lnTo>
                  <a:pt x="7041934" y="3672281"/>
                </a:lnTo>
                <a:lnTo>
                  <a:pt x="7010082" y="3723081"/>
                </a:lnTo>
                <a:lnTo>
                  <a:pt x="6960933" y="3773881"/>
                </a:lnTo>
                <a:lnTo>
                  <a:pt x="6893839" y="3824681"/>
                </a:lnTo>
                <a:lnTo>
                  <a:pt x="6852221" y="3862781"/>
                </a:lnTo>
                <a:lnTo>
                  <a:pt x="6766954" y="3913581"/>
                </a:lnTo>
                <a:lnTo>
                  <a:pt x="6724129" y="3951681"/>
                </a:lnTo>
                <a:lnTo>
                  <a:pt x="6681749" y="3977081"/>
                </a:lnTo>
                <a:lnTo>
                  <a:pt x="6670954" y="3977081"/>
                </a:lnTo>
                <a:lnTo>
                  <a:pt x="6660312" y="3989781"/>
                </a:lnTo>
                <a:lnTo>
                  <a:pt x="6649809" y="4002481"/>
                </a:lnTo>
                <a:lnTo>
                  <a:pt x="6639458" y="4002481"/>
                </a:lnTo>
                <a:lnTo>
                  <a:pt x="6634442" y="4015181"/>
                </a:lnTo>
                <a:lnTo>
                  <a:pt x="6636156" y="4027881"/>
                </a:lnTo>
                <a:lnTo>
                  <a:pt x="6661810" y="4027881"/>
                </a:lnTo>
                <a:lnTo>
                  <a:pt x="6687286" y="4015181"/>
                </a:lnTo>
                <a:lnTo>
                  <a:pt x="6714795" y="3989781"/>
                </a:lnTo>
                <a:lnTo>
                  <a:pt x="6743205" y="3977081"/>
                </a:lnTo>
                <a:lnTo>
                  <a:pt x="6771411" y="3951681"/>
                </a:lnTo>
                <a:lnTo>
                  <a:pt x="6845401" y="3900881"/>
                </a:lnTo>
                <a:lnTo>
                  <a:pt x="6881800" y="3875481"/>
                </a:lnTo>
                <a:lnTo>
                  <a:pt x="6917588" y="3850081"/>
                </a:lnTo>
                <a:lnTo>
                  <a:pt x="6950761" y="3824681"/>
                </a:lnTo>
                <a:lnTo>
                  <a:pt x="6982879" y="3799281"/>
                </a:lnTo>
                <a:lnTo>
                  <a:pt x="7013118" y="3773881"/>
                </a:lnTo>
                <a:lnTo>
                  <a:pt x="7059003" y="3710381"/>
                </a:lnTo>
                <a:lnTo>
                  <a:pt x="7080834" y="3646881"/>
                </a:lnTo>
                <a:lnTo>
                  <a:pt x="7079767" y="3621481"/>
                </a:lnTo>
                <a:lnTo>
                  <a:pt x="7077557" y="3608781"/>
                </a:lnTo>
                <a:lnTo>
                  <a:pt x="7074446" y="3596081"/>
                </a:lnTo>
                <a:lnTo>
                  <a:pt x="7070496" y="3583381"/>
                </a:lnTo>
                <a:lnTo>
                  <a:pt x="7065797" y="3583381"/>
                </a:lnTo>
                <a:lnTo>
                  <a:pt x="7101218" y="3570681"/>
                </a:lnTo>
                <a:lnTo>
                  <a:pt x="7135635" y="3557981"/>
                </a:lnTo>
                <a:lnTo>
                  <a:pt x="7168451" y="3532581"/>
                </a:lnTo>
                <a:lnTo>
                  <a:pt x="7199020" y="3519881"/>
                </a:lnTo>
                <a:lnTo>
                  <a:pt x="7216559" y="3494481"/>
                </a:lnTo>
                <a:lnTo>
                  <a:pt x="7232586" y="3481781"/>
                </a:lnTo>
                <a:lnTo>
                  <a:pt x="7246213" y="3469081"/>
                </a:lnTo>
                <a:lnTo>
                  <a:pt x="7256551" y="3443681"/>
                </a:lnTo>
                <a:lnTo>
                  <a:pt x="7259002" y="3443681"/>
                </a:lnTo>
                <a:lnTo>
                  <a:pt x="7260691" y="3430981"/>
                </a:lnTo>
                <a:lnTo>
                  <a:pt x="7261631" y="3418281"/>
                </a:lnTo>
                <a:lnTo>
                  <a:pt x="7261885" y="3418281"/>
                </a:lnTo>
                <a:lnTo>
                  <a:pt x="7276833" y="3405581"/>
                </a:lnTo>
                <a:lnTo>
                  <a:pt x="7291552" y="3405581"/>
                </a:lnTo>
                <a:lnTo>
                  <a:pt x="7305903" y="3392881"/>
                </a:lnTo>
                <a:lnTo>
                  <a:pt x="7319797" y="3392881"/>
                </a:lnTo>
                <a:lnTo>
                  <a:pt x="7336536" y="3380181"/>
                </a:lnTo>
                <a:lnTo>
                  <a:pt x="7353274" y="3367481"/>
                </a:lnTo>
                <a:lnTo>
                  <a:pt x="7383437" y="3342081"/>
                </a:lnTo>
                <a:lnTo>
                  <a:pt x="7430414" y="3278581"/>
                </a:lnTo>
                <a:lnTo>
                  <a:pt x="7448347" y="3240481"/>
                </a:lnTo>
                <a:lnTo>
                  <a:pt x="7457745" y="3189681"/>
                </a:lnTo>
                <a:lnTo>
                  <a:pt x="7458799" y="3138881"/>
                </a:lnTo>
                <a:lnTo>
                  <a:pt x="7451750" y="3100781"/>
                </a:lnTo>
                <a:lnTo>
                  <a:pt x="7452766" y="3088081"/>
                </a:lnTo>
                <a:lnTo>
                  <a:pt x="7454798" y="3088081"/>
                </a:lnTo>
                <a:lnTo>
                  <a:pt x="7497140" y="3075381"/>
                </a:lnTo>
                <a:lnTo>
                  <a:pt x="7517473" y="3062681"/>
                </a:lnTo>
                <a:lnTo>
                  <a:pt x="7537805" y="3049981"/>
                </a:lnTo>
                <a:lnTo>
                  <a:pt x="7574724" y="3024581"/>
                </a:lnTo>
                <a:lnTo>
                  <a:pt x="7605890" y="2986481"/>
                </a:lnTo>
                <a:lnTo>
                  <a:pt x="7629220" y="2948381"/>
                </a:lnTo>
                <a:lnTo>
                  <a:pt x="7642707" y="2897581"/>
                </a:lnTo>
                <a:lnTo>
                  <a:pt x="7644282" y="2846781"/>
                </a:lnTo>
                <a:close/>
              </a:path>
            </a:pathLst>
          </a:custGeom>
          <a:solidFill>
            <a:srgbClr val="202B53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828800" y="1047750"/>
            <a:ext cx="5298847" cy="196851"/>
          </a:xfrm>
          <a:custGeom>
            <a:avLst/>
            <a:gdLst/>
            <a:ahLst/>
            <a:cxnLst/>
            <a:rect l="l" t="t" r="r" b="b"/>
            <a:pathLst>
              <a:path w="2904490" h="177800">
                <a:moveTo>
                  <a:pt x="2904388" y="77597"/>
                </a:moveTo>
                <a:lnTo>
                  <a:pt x="2854896" y="40386"/>
                </a:lnTo>
                <a:lnTo>
                  <a:pt x="2816377" y="32004"/>
                </a:lnTo>
                <a:lnTo>
                  <a:pt x="2772892" y="26492"/>
                </a:lnTo>
                <a:lnTo>
                  <a:pt x="2724962" y="22885"/>
                </a:lnTo>
                <a:lnTo>
                  <a:pt x="2722969" y="22821"/>
                </a:lnTo>
                <a:lnTo>
                  <a:pt x="2700121" y="11353"/>
                </a:lnTo>
                <a:lnTo>
                  <a:pt x="2639466" y="0"/>
                </a:lnTo>
                <a:lnTo>
                  <a:pt x="2382583" y="1130"/>
                </a:lnTo>
                <a:lnTo>
                  <a:pt x="2126259" y="3746"/>
                </a:lnTo>
                <a:lnTo>
                  <a:pt x="1870532" y="7874"/>
                </a:lnTo>
                <a:lnTo>
                  <a:pt x="1615414" y="13487"/>
                </a:lnTo>
                <a:lnTo>
                  <a:pt x="1360970" y="20599"/>
                </a:lnTo>
                <a:lnTo>
                  <a:pt x="1107224" y="29197"/>
                </a:lnTo>
                <a:lnTo>
                  <a:pt x="854214" y="39281"/>
                </a:lnTo>
                <a:lnTo>
                  <a:pt x="601980" y="50838"/>
                </a:lnTo>
                <a:lnTo>
                  <a:pt x="350558" y="63868"/>
                </a:lnTo>
                <a:lnTo>
                  <a:pt x="99974" y="78371"/>
                </a:lnTo>
                <a:lnTo>
                  <a:pt x="0" y="84582"/>
                </a:lnTo>
                <a:lnTo>
                  <a:pt x="3987" y="96786"/>
                </a:lnTo>
                <a:lnTo>
                  <a:pt x="31775" y="116078"/>
                </a:lnTo>
                <a:lnTo>
                  <a:pt x="29959" y="116890"/>
                </a:lnTo>
                <a:lnTo>
                  <a:pt x="21983" y="130073"/>
                </a:lnTo>
                <a:lnTo>
                  <a:pt x="29210" y="143789"/>
                </a:lnTo>
                <a:lnTo>
                  <a:pt x="49403" y="156718"/>
                </a:lnTo>
                <a:lnTo>
                  <a:pt x="80340" y="167563"/>
                </a:lnTo>
                <a:lnTo>
                  <a:pt x="119799" y="175031"/>
                </a:lnTo>
                <a:lnTo>
                  <a:pt x="165557" y="177800"/>
                </a:lnTo>
                <a:lnTo>
                  <a:pt x="176263" y="177660"/>
                </a:lnTo>
                <a:lnTo>
                  <a:pt x="187134" y="177203"/>
                </a:lnTo>
                <a:lnTo>
                  <a:pt x="198158" y="176415"/>
                </a:lnTo>
                <a:lnTo>
                  <a:pt x="306959" y="165163"/>
                </a:lnTo>
                <a:lnTo>
                  <a:pt x="406336" y="156883"/>
                </a:lnTo>
                <a:lnTo>
                  <a:pt x="507174" y="150202"/>
                </a:lnTo>
                <a:lnTo>
                  <a:pt x="660666" y="142735"/>
                </a:lnTo>
                <a:lnTo>
                  <a:pt x="972832" y="134302"/>
                </a:lnTo>
                <a:lnTo>
                  <a:pt x="2587015" y="106172"/>
                </a:lnTo>
                <a:lnTo>
                  <a:pt x="2678201" y="107315"/>
                </a:lnTo>
                <a:lnTo>
                  <a:pt x="2687218" y="107315"/>
                </a:lnTo>
                <a:lnTo>
                  <a:pt x="2703347" y="107061"/>
                </a:lnTo>
                <a:lnTo>
                  <a:pt x="2721419" y="109791"/>
                </a:lnTo>
                <a:lnTo>
                  <a:pt x="2740520" y="111823"/>
                </a:lnTo>
                <a:lnTo>
                  <a:pt x="2760522" y="113106"/>
                </a:lnTo>
                <a:lnTo>
                  <a:pt x="2781325" y="113538"/>
                </a:lnTo>
                <a:lnTo>
                  <a:pt x="2787421" y="113538"/>
                </a:lnTo>
                <a:lnTo>
                  <a:pt x="2793771" y="113411"/>
                </a:lnTo>
                <a:lnTo>
                  <a:pt x="2800121" y="113157"/>
                </a:lnTo>
                <a:lnTo>
                  <a:pt x="2807233" y="113157"/>
                </a:lnTo>
                <a:lnTo>
                  <a:pt x="2814091" y="112522"/>
                </a:lnTo>
                <a:lnTo>
                  <a:pt x="2818790" y="112522"/>
                </a:lnTo>
                <a:lnTo>
                  <a:pt x="2851353" y="108953"/>
                </a:lnTo>
                <a:lnTo>
                  <a:pt x="2858122" y="107061"/>
                </a:lnTo>
                <a:lnTo>
                  <a:pt x="2861310" y="106172"/>
                </a:lnTo>
                <a:lnTo>
                  <a:pt x="2876105" y="102044"/>
                </a:lnTo>
                <a:lnTo>
                  <a:pt x="2893022" y="93243"/>
                </a:lnTo>
                <a:lnTo>
                  <a:pt x="2902102" y="83947"/>
                </a:lnTo>
                <a:lnTo>
                  <a:pt x="2904388" y="77597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8600" y="1428750"/>
            <a:ext cx="3815079" cy="24199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i="1" dirty="0" smtClean="0"/>
              <a:t>Мамин</a:t>
            </a:r>
            <a:r>
              <a:rPr lang="ru-RU" sz="3600" dirty="0" smtClean="0"/>
              <a:t>(платок)</a:t>
            </a:r>
            <a:r>
              <a:rPr lang="ru-RU" sz="3600" dirty="0"/>
              <a:t>       </a:t>
            </a:r>
          </a:p>
          <a:p>
            <a:pPr algn="ctr">
              <a:lnSpc>
                <a:spcPct val="150000"/>
              </a:lnSpc>
            </a:pPr>
            <a:r>
              <a:rPr lang="ru-RU" sz="3600" b="1" i="1" dirty="0" smtClean="0"/>
              <a:t>Папин</a:t>
            </a:r>
            <a:r>
              <a:rPr lang="ru-RU" sz="3600" dirty="0" smtClean="0"/>
              <a:t>(журнал</a:t>
            </a:r>
            <a:r>
              <a:rPr lang="ru-RU" sz="3600" dirty="0"/>
              <a:t>)       </a:t>
            </a:r>
          </a:p>
          <a:p>
            <a:pPr algn="ctr">
              <a:lnSpc>
                <a:spcPct val="150000"/>
              </a:lnSpc>
            </a:pPr>
            <a:r>
              <a:rPr lang="ru-RU" sz="3600" b="1" i="1" dirty="0" smtClean="0"/>
              <a:t>Птичьи</a:t>
            </a:r>
            <a:r>
              <a:rPr lang="ru-RU" sz="3600" dirty="0" smtClean="0"/>
              <a:t>(домики</a:t>
            </a:r>
            <a:r>
              <a:rPr lang="ru-RU" sz="3600" dirty="0"/>
              <a:t>)     </a:t>
            </a:r>
          </a:p>
        </p:txBody>
      </p:sp>
      <p:grpSp>
        <p:nvGrpSpPr>
          <p:cNvPr id="2" name="object 6"/>
          <p:cNvGrpSpPr/>
          <p:nvPr/>
        </p:nvGrpSpPr>
        <p:grpSpPr>
          <a:xfrm>
            <a:off x="0" y="4514037"/>
            <a:ext cx="1402080" cy="228600"/>
            <a:chOff x="0" y="4514037"/>
            <a:chExt cx="1402080" cy="228600"/>
          </a:xfrm>
        </p:grpSpPr>
        <p:sp>
          <p:nvSpPr>
            <p:cNvPr id="7" name="object 7"/>
            <p:cNvSpPr/>
            <p:nvPr/>
          </p:nvSpPr>
          <p:spPr>
            <a:xfrm>
              <a:off x="0" y="4514037"/>
              <a:ext cx="1402080" cy="208279"/>
            </a:xfrm>
            <a:custGeom>
              <a:avLst/>
              <a:gdLst/>
              <a:ahLst/>
              <a:cxnLst/>
              <a:rect l="l" t="t" r="r" b="b"/>
              <a:pathLst>
                <a:path w="1402080" h="208279">
                  <a:moveTo>
                    <a:pt x="1099794" y="113055"/>
                  </a:moveTo>
                  <a:lnTo>
                    <a:pt x="1139977" y="142011"/>
                  </a:lnTo>
                  <a:lnTo>
                    <a:pt x="1172933" y="147802"/>
                  </a:lnTo>
                  <a:lnTo>
                    <a:pt x="1190117" y="146438"/>
                  </a:lnTo>
                  <a:lnTo>
                    <a:pt x="1207109" y="142792"/>
                  </a:lnTo>
                  <a:lnTo>
                    <a:pt x="1224111" y="137537"/>
                  </a:lnTo>
                  <a:lnTo>
                    <a:pt x="1241323" y="131343"/>
                  </a:lnTo>
                  <a:lnTo>
                    <a:pt x="1287646" y="113639"/>
                  </a:lnTo>
                  <a:lnTo>
                    <a:pt x="1113434" y="113639"/>
                  </a:lnTo>
                  <a:lnTo>
                    <a:pt x="1106576" y="113512"/>
                  </a:lnTo>
                  <a:lnTo>
                    <a:pt x="1099794" y="113055"/>
                  </a:lnTo>
                  <a:close/>
                </a:path>
                <a:path w="1402080" h="208279">
                  <a:moveTo>
                    <a:pt x="1123213" y="47066"/>
                  </a:moveTo>
                  <a:lnTo>
                    <a:pt x="1146612" y="81527"/>
                  </a:lnTo>
                  <a:lnTo>
                    <a:pt x="1151128" y="107101"/>
                  </a:lnTo>
                  <a:lnTo>
                    <a:pt x="1142644" y="112890"/>
                  </a:lnTo>
                  <a:lnTo>
                    <a:pt x="1135075" y="113512"/>
                  </a:lnTo>
                  <a:lnTo>
                    <a:pt x="1127671" y="113639"/>
                  </a:lnTo>
                  <a:lnTo>
                    <a:pt x="1287646" y="113639"/>
                  </a:lnTo>
                  <a:lnTo>
                    <a:pt x="1372083" y="80810"/>
                  </a:lnTo>
                  <a:lnTo>
                    <a:pt x="1162532" y="80810"/>
                  </a:lnTo>
                  <a:lnTo>
                    <a:pt x="1159865" y="76060"/>
                  </a:lnTo>
                  <a:lnTo>
                    <a:pt x="1142280" y="60996"/>
                  </a:lnTo>
                  <a:lnTo>
                    <a:pt x="1136126" y="56108"/>
                  </a:lnTo>
                  <a:lnTo>
                    <a:pt x="1129776" y="51458"/>
                  </a:lnTo>
                  <a:lnTo>
                    <a:pt x="1123213" y="47066"/>
                  </a:lnTo>
                  <a:close/>
                </a:path>
                <a:path w="1402080" h="208279">
                  <a:moveTo>
                    <a:pt x="1343279" y="15163"/>
                  </a:moveTo>
                  <a:lnTo>
                    <a:pt x="1338707" y="15163"/>
                  </a:lnTo>
                  <a:lnTo>
                    <a:pt x="1334135" y="15913"/>
                  </a:lnTo>
                  <a:lnTo>
                    <a:pt x="1330198" y="17411"/>
                  </a:lnTo>
                  <a:lnTo>
                    <a:pt x="1294722" y="30473"/>
                  </a:lnTo>
                  <a:lnTo>
                    <a:pt x="1258849" y="43314"/>
                  </a:lnTo>
                  <a:lnTo>
                    <a:pt x="1188605" y="71894"/>
                  </a:lnTo>
                  <a:lnTo>
                    <a:pt x="1171143" y="80810"/>
                  </a:lnTo>
                  <a:lnTo>
                    <a:pt x="1372083" y="80810"/>
                  </a:lnTo>
                  <a:lnTo>
                    <a:pt x="1382776" y="76644"/>
                  </a:lnTo>
                  <a:lnTo>
                    <a:pt x="1401714" y="59392"/>
                  </a:lnTo>
                  <a:lnTo>
                    <a:pt x="1394555" y="39108"/>
                  </a:lnTo>
                  <a:lnTo>
                    <a:pt x="1371631" y="22221"/>
                  </a:lnTo>
                  <a:lnTo>
                    <a:pt x="1343279" y="15163"/>
                  </a:lnTo>
                  <a:close/>
                </a:path>
                <a:path w="1402080" h="208279">
                  <a:moveTo>
                    <a:pt x="551022" y="19037"/>
                  </a:moveTo>
                  <a:lnTo>
                    <a:pt x="501370" y="19037"/>
                  </a:lnTo>
                  <a:lnTo>
                    <a:pt x="516154" y="20017"/>
                  </a:lnTo>
                  <a:lnTo>
                    <a:pt x="530553" y="23225"/>
                  </a:lnTo>
                  <a:lnTo>
                    <a:pt x="563381" y="47114"/>
                  </a:lnTo>
                  <a:lnTo>
                    <a:pt x="574172" y="67332"/>
                  </a:lnTo>
                  <a:lnTo>
                    <a:pt x="580910" y="76987"/>
                  </a:lnTo>
                  <a:lnTo>
                    <a:pt x="591224" y="86442"/>
                  </a:lnTo>
                  <a:lnTo>
                    <a:pt x="602607" y="93453"/>
                  </a:lnTo>
                  <a:lnTo>
                    <a:pt x="614941" y="98936"/>
                  </a:lnTo>
                  <a:lnTo>
                    <a:pt x="628205" y="103847"/>
                  </a:lnTo>
                  <a:lnTo>
                    <a:pt x="630858" y="111371"/>
                  </a:lnTo>
                  <a:lnTo>
                    <a:pt x="621101" y="124128"/>
                  </a:lnTo>
                  <a:lnTo>
                    <a:pt x="603364" y="138368"/>
                  </a:lnTo>
                  <a:lnTo>
                    <a:pt x="582079" y="150342"/>
                  </a:lnTo>
                  <a:lnTo>
                    <a:pt x="587963" y="155060"/>
                  </a:lnTo>
                  <a:lnTo>
                    <a:pt x="638189" y="185172"/>
                  </a:lnTo>
                  <a:lnTo>
                    <a:pt x="706478" y="204959"/>
                  </a:lnTo>
                  <a:lnTo>
                    <a:pt x="741984" y="207784"/>
                  </a:lnTo>
                  <a:lnTo>
                    <a:pt x="730620" y="189787"/>
                  </a:lnTo>
                  <a:lnTo>
                    <a:pt x="725328" y="171445"/>
                  </a:lnTo>
                  <a:lnTo>
                    <a:pt x="728218" y="156087"/>
                  </a:lnTo>
                  <a:lnTo>
                    <a:pt x="741400" y="147040"/>
                  </a:lnTo>
                  <a:lnTo>
                    <a:pt x="747482" y="145135"/>
                  </a:lnTo>
                  <a:lnTo>
                    <a:pt x="722972" y="145135"/>
                  </a:lnTo>
                  <a:lnTo>
                    <a:pt x="678603" y="136020"/>
                  </a:lnTo>
                  <a:lnTo>
                    <a:pt x="645927" y="112870"/>
                  </a:lnTo>
                  <a:lnTo>
                    <a:pt x="618755" y="81844"/>
                  </a:lnTo>
                  <a:lnTo>
                    <a:pt x="591343" y="49629"/>
                  </a:lnTo>
                  <a:lnTo>
                    <a:pt x="557276" y="22123"/>
                  </a:lnTo>
                  <a:lnTo>
                    <a:pt x="551022" y="19037"/>
                  </a:lnTo>
                  <a:close/>
                </a:path>
                <a:path w="1402080" h="208279">
                  <a:moveTo>
                    <a:pt x="25791" y="85394"/>
                  </a:moveTo>
                  <a:lnTo>
                    <a:pt x="31198" y="90061"/>
                  </a:lnTo>
                  <a:lnTo>
                    <a:pt x="36508" y="95142"/>
                  </a:lnTo>
                  <a:lnTo>
                    <a:pt x="41732" y="100660"/>
                  </a:lnTo>
                  <a:lnTo>
                    <a:pt x="79487" y="144382"/>
                  </a:lnTo>
                  <a:lnTo>
                    <a:pt x="114370" y="175267"/>
                  </a:lnTo>
                  <a:lnTo>
                    <a:pt x="154852" y="196126"/>
                  </a:lnTo>
                  <a:lnTo>
                    <a:pt x="204254" y="203784"/>
                  </a:lnTo>
                  <a:lnTo>
                    <a:pt x="208127" y="203784"/>
                  </a:lnTo>
                  <a:lnTo>
                    <a:pt x="210045" y="203657"/>
                  </a:lnTo>
                  <a:lnTo>
                    <a:pt x="256320" y="196355"/>
                  </a:lnTo>
                  <a:lnTo>
                    <a:pt x="260211" y="194741"/>
                  </a:lnTo>
                  <a:lnTo>
                    <a:pt x="201015" y="194741"/>
                  </a:lnTo>
                  <a:lnTo>
                    <a:pt x="199974" y="194614"/>
                  </a:lnTo>
                  <a:lnTo>
                    <a:pt x="156493" y="183151"/>
                  </a:lnTo>
                  <a:lnTo>
                    <a:pt x="122379" y="163037"/>
                  </a:lnTo>
                  <a:lnTo>
                    <a:pt x="92273" y="136573"/>
                  </a:lnTo>
                  <a:lnTo>
                    <a:pt x="60819" y="106057"/>
                  </a:lnTo>
                  <a:lnTo>
                    <a:pt x="52841" y="99448"/>
                  </a:lnTo>
                  <a:lnTo>
                    <a:pt x="44302" y="93835"/>
                  </a:lnTo>
                  <a:lnTo>
                    <a:pt x="35265" y="89168"/>
                  </a:lnTo>
                  <a:lnTo>
                    <a:pt x="25791" y="85394"/>
                  </a:lnTo>
                  <a:close/>
                </a:path>
                <a:path w="1402080" h="208279">
                  <a:moveTo>
                    <a:pt x="0" y="5304"/>
                  </a:moveTo>
                  <a:lnTo>
                    <a:pt x="0" y="19302"/>
                  </a:lnTo>
                  <a:lnTo>
                    <a:pt x="3776" y="20226"/>
                  </a:lnTo>
                  <a:lnTo>
                    <a:pt x="24761" y="28062"/>
                  </a:lnTo>
                  <a:lnTo>
                    <a:pt x="44638" y="38404"/>
                  </a:lnTo>
                  <a:lnTo>
                    <a:pt x="63190" y="51282"/>
                  </a:lnTo>
                  <a:lnTo>
                    <a:pt x="83673" y="71527"/>
                  </a:lnTo>
                  <a:lnTo>
                    <a:pt x="104004" y="94580"/>
                  </a:lnTo>
                  <a:lnTo>
                    <a:pt x="126247" y="114322"/>
                  </a:lnTo>
                  <a:lnTo>
                    <a:pt x="152463" y="124637"/>
                  </a:lnTo>
                  <a:lnTo>
                    <a:pt x="175024" y="136979"/>
                  </a:lnTo>
                  <a:lnTo>
                    <a:pt x="197894" y="160923"/>
                  </a:lnTo>
                  <a:lnTo>
                    <a:pt x="210663" y="184250"/>
                  </a:lnTo>
                  <a:lnTo>
                    <a:pt x="202920" y="194741"/>
                  </a:lnTo>
                  <a:lnTo>
                    <a:pt x="260211" y="194741"/>
                  </a:lnTo>
                  <a:lnTo>
                    <a:pt x="297408" y="179320"/>
                  </a:lnTo>
                  <a:lnTo>
                    <a:pt x="307869" y="172745"/>
                  </a:lnTo>
                  <a:lnTo>
                    <a:pt x="256628" y="172745"/>
                  </a:lnTo>
                  <a:lnTo>
                    <a:pt x="250520" y="170205"/>
                  </a:lnTo>
                  <a:lnTo>
                    <a:pt x="249351" y="162331"/>
                  </a:lnTo>
                  <a:lnTo>
                    <a:pt x="253760" y="149954"/>
                  </a:lnTo>
                  <a:lnTo>
                    <a:pt x="266915" y="138676"/>
                  </a:lnTo>
                  <a:lnTo>
                    <a:pt x="275335" y="133845"/>
                  </a:lnTo>
                  <a:lnTo>
                    <a:pt x="192989" y="133845"/>
                  </a:lnTo>
                  <a:lnTo>
                    <a:pt x="146436" y="115374"/>
                  </a:lnTo>
                  <a:lnTo>
                    <a:pt x="123261" y="85394"/>
                  </a:lnTo>
                  <a:lnTo>
                    <a:pt x="84627" y="46118"/>
                  </a:lnTo>
                  <a:lnTo>
                    <a:pt x="42296" y="19494"/>
                  </a:lnTo>
                  <a:lnTo>
                    <a:pt x="0" y="5304"/>
                  </a:lnTo>
                  <a:close/>
                </a:path>
                <a:path w="1402080" h="208279">
                  <a:moveTo>
                    <a:pt x="444995" y="77101"/>
                  </a:moveTo>
                  <a:lnTo>
                    <a:pt x="409008" y="93268"/>
                  </a:lnTo>
                  <a:lnTo>
                    <a:pt x="374297" y="120377"/>
                  </a:lnTo>
                  <a:lnTo>
                    <a:pt x="357187" y="132346"/>
                  </a:lnTo>
                  <a:lnTo>
                    <a:pt x="323667" y="150502"/>
                  </a:lnTo>
                  <a:lnTo>
                    <a:pt x="283956" y="168544"/>
                  </a:lnTo>
                  <a:lnTo>
                    <a:pt x="263867" y="172745"/>
                  </a:lnTo>
                  <a:lnTo>
                    <a:pt x="307869" y="172745"/>
                  </a:lnTo>
                  <a:lnTo>
                    <a:pt x="335176" y="155584"/>
                  </a:lnTo>
                  <a:lnTo>
                    <a:pt x="366746" y="131762"/>
                  </a:lnTo>
                  <a:lnTo>
                    <a:pt x="408228" y="100139"/>
                  </a:lnTo>
                  <a:lnTo>
                    <a:pt x="417633" y="93446"/>
                  </a:lnTo>
                  <a:lnTo>
                    <a:pt x="426893" y="87325"/>
                  </a:lnTo>
                  <a:lnTo>
                    <a:pt x="436023" y="81844"/>
                  </a:lnTo>
                  <a:lnTo>
                    <a:pt x="444995" y="77101"/>
                  </a:lnTo>
                  <a:close/>
                </a:path>
                <a:path w="1402080" h="208279">
                  <a:moveTo>
                    <a:pt x="996378" y="10833"/>
                  </a:moveTo>
                  <a:lnTo>
                    <a:pt x="940719" y="17878"/>
                  </a:lnTo>
                  <a:lnTo>
                    <a:pt x="881845" y="46458"/>
                  </a:lnTo>
                  <a:lnTo>
                    <a:pt x="846824" y="77237"/>
                  </a:lnTo>
                  <a:lnTo>
                    <a:pt x="812890" y="108680"/>
                  </a:lnTo>
                  <a:lnTo>
                    <a:pt x="775172" y="133637"/>
                  </a:lnTo>
                  <a:lnTo>
                    <a:pt x="728802" y="144957"/>
                  </a:lnTo>
                  <a:lnTo>
                    <a:pt x="726884" y="145135"/>
                  </a:lnTo>
                  <a:lnTo>
                    <a:pt x="747482" y="145135"/>
                  </a:lnTo>
                  <a:lnTo>
                    <a:pt x="800082" y="124756"/>
                  </a:lnTo>
                  <a:lnTo>
                    <a:pt x="851268" y="88557"/>
                  </a:lnTo>
                  <a:lnTo>
                    <a:pt x="870374" y="70492"/>
                  </a:lnTo>
                  <a:lnTo>
                    <a:pt x="889401" y="53543"/>
                  </a:lnTo>
                  <a:lnTo>
                    <a:pt x="910059" y="39022"/>
                  </a:lnTo>
                  <a:lnTo>
                    <a:pt x="934059" y="28244"/>
                  </a:lnTo>
                  <a:lnTo>
                    <a:pt x="936599" y="27495"/>
                  </a:lnTo>
                  <a:lnTo>
                    <a:pt x="939126" y="27203"/>
                  </a:lnTo>
                  <a:lnTo>
                    <a:pt x="1082437" y="27203"/>
                  </a:lnTo>
                  <a:lnTo>
                    <a:pt x="1073142" y="23495"/>
                  </a:lnTo>
                  <a:lnTo>
                    <a:pt x="1048097" y="16524"/>
                  </a:lnTo>
                  <a:lnTo>
                    <a:pt x="1022379" y="12270"/>
                  </a:lnTo>
                  <a:lnTo>
                    <a:pt x="996378" y="10833"/>
                  </a:lnTo>
                  <a:close/>
                </a:path>
                <a:path w="1402080" h="208279">
                  <a:moveTo>
                    <a:pt x="472871" y="0"/>
                  </a:moveTo>
                  <a:lnTo>
                    <a:pt x="419322" y="7280"/>
                  </a:lnTo>
                  <a:lnTo>
                    <a:pt x="369201" y="27495"/>
                  </a:lnTo>
                  <a:lnTo>
                    <a:pt x="315560" y="65505"/>
                  </a:lnTo>
                  <a:lnTo>
                    <a:pt x="290166" y="86551"/>
                  </a:lnTo>
                  <a:lnTo>
                    <a:pt x="263969" y="106557"/>
                  </a:lnTo>
                  <a:lnTo>
                    <a:pt x="247666" y="117498"/>
                  </a:lnTo>
                  <a:lnTo>
                    <a:pt x="232087" y="126147"/>
                  </a:lnTo>
                  <a:lnTo>
                    <a:pt x="216196" y="131812"/>
                  </a:lnTo>
                  <a:lnTo>
                    <a:pt x="198894" y="133845"/>
                  </a:lnTo>
                  <a:lnTo>
                    <a:pt x="275335" y="133845"/>
                  </a:lnTo>
                  <a:lnTo>
                    <a:pt x="282709" y="129614"/>
                  </a:lnTo>
                  <a:lnTo>
                    <a:pt x="295033" y="123888"/>
                  </a:lnTo>
                  <a:lnTo>
                    <a:pt x="332937" y="102861"/>
                  </a:lnTo>
                  <a:lnTo>
                    <a:pt x="369213" y="77228"/>
                  </a:lnTo>
                  <a:lnTo>
                    <a:pt x="405056" y="52097"/>
                  </a:lnTo>
                  <a:lnTo>
                    <a:pt x="443239" y="31467"/>
                  </a:lnTo>
                  <a:lnTo>
                    <a:pt x="485482" y="20078"/>
                  </a:lnTo>
                  <a:lnTo>
                    <a:pt x="496049" y="19037"/>
                  </a:lnTo>
                  <a:lnTo>
                    <a:pt x="551022" y="19037"/>
                  </a:lnTo>
                  <a:lnTo>
                    <a:pt x="537201" y="12215"/>
                  </a:lnTo>
                  <a:lnTo>
                    <a:pt x="516264" y="5327"/>
                  </a:lnTo>
                  <a:lnTo>
                    <a:pt x="494732" y="1306"/>
                  </a:lnTo>
                  <a:lnTo>
                    <a:pt x="472871" y="0"/>
                  </a:lnTo>
                  <a:close/>
                </a:path>
                <a:path w="1402080" h="208279">
                  <a:moveTo>
                    <a:pt x="1082437" y="27203"/>
                  </a:moveTo>
                  <a:lnTo>
                    <a:pt x="941628" y="27203"/>
                  </a:lnTo>
                  <a:lnTo>
                    <a:pt x="957844" y="31723"/>
                  </a:lnTo>
                  <a:lnTo>
                    <a:pt x="972997" y="43424"/>
                  </a:lnTo>
                  <a:lnTo>
                    <a:pt x="985227" y="59521"/>
                  </a:lnTo>
                  <a:lnTo>
                    <a:pt x="992670" y="77228"/>
                  </a:lnTo>
                  <a:lnTo>
                    <a:pt x="999369" y="75788"/>
                  </a:lnTo>
                  <a:lnTo>
                    <a:pt x="1006108" y="74774"/>
                  </a:lnTo>
                  <a:lnTo>
                    <a:pt x="1012877" y="74174"/>
                  </a:lnTo>
                  <a:lnTo>
                    <a:pt x="1019670" y="73977"/>
                  </a:lnTo>
                  <a:lnTo>
                    <a:pt x="1024293" y="73977"/>
                  </a:lnTo>
                  <a:lnTo>
                    <a:pt x="1023543" y="72936"/>
                  </a:lnTo>
                  <a:lnTo>
                    <a:pt x="1022921" y="71894"/>
                  </a:lnTo>
                  <a:lnTo>
                    <a:pt x="1022172" y="70853"/>
                  </a:lnTo>
                  <a:lnTo>
                    <a:pt x="1018278" y="62302"/>
                  </a:lnTo>
                  <a:lnTo>
                    <a:pt x="1013785" y="48407"/>
                  </a:lnTo>
                  <a:lnTo>
                    <a:pt x="1012819" y="35457"/>
                  </a:lnTo>
                  <a:lnTo>
                    <a:pt x="1019505" y="29743"/>
                  </a:lnTo>
                  <a:lnTo>
                    <a:pt x="1088796" y="29743"/>
                  </a:lnTo>
                  <a:lnTo>
                    <a:pt x="1082437" y="27203"/>
                  </a:lnTo>
                  <a:close/>
                </a:path>
                <a:path w="1402080" h="208279">
                  <a:moveTo>
                    <a:pt x="1088796" y="29743"/>
                  </a:moveTo>
                  <a:lnTo>
                    <a:pt x="1020876" y="29743"/>
                  </a:lnTo>
                  <a:lnTo>
                    <a:pt x="1021461" y="29870"/>
                  </a:lnTo>
                  <a:lnTo>
                    <a:pt x="1034551" y="31620"/>
                  </a:lnTo>
                  <a:lnTo>
                    <a:pt x="1047613" y="32870"/>
                  </a:lnTo>
                  <a:lnTo>
                    <a:pt x="1060651" y="33620"/>
                  </a:lnTo>
                  <a:lnTo>
                    <a:pt x="1073670" y="33870"/>
                  </a:lnTo>
                  <a:lnTo>
                    <a:pt x="1081112" y="33870"/>
                  </a:lnTo>
                  <a:lnTo>
                    <a:pt x="1088644" y="33578"/>
                  </a:lnTo>
                  <a:lnTo>
                    <a:pt x="1096048" y="33121"/>
                  </a:lnTo>
                  <a:lnTo>
                    <a:pt x="1097254" y="33121"/>
                  </a:lnTo>
                  <a:lnTo>
                    <a:pt x="1088796" y="29743"/>
                  </a:lnTo>
                  <a:close/>
                </a:path>
              </a:pathLst>
            </a:custGeom>
            <a:solidFill>
              <a:srgbClr val="A8E2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0" y="4532652"/>
              <a:ext cx="210181" cy="17392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4500" y="4579620"/>
              <a:ext cx="137121" cy="8886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49085" y="4531398"/>
              <a:ext cx="382905" cy="154940"/>
            </a:xfrm>
            <a:custGeom>
              <a:avLst/>
              <a:gdLst/>
              <a:ahLst/>
              <a:cxnLst/>
              <a:rect l="l" t="t" r="r" b="b"/>
              <a:pathLst>
                <a:path w="382905" h="154939">
                  <a:moveTo>
                    <a:pt x="252577" y="0"/>
                  </a:moveTo>
                  <a:lnTo>
                    <a:pt x="247243" y="0"/>
                  </a:lnTo>
                  <a:lnTo>
                    <a:pt x="236651" y="1054"/>
                  </a:lnTo>
                  <a:lnTo>
                    <a:pt x="194320" y="12527"/>
                  </a:lnTo>
                  <a:lnTo>
                    <a:pt x="156055" y="33310"/>
                  </a:lnTo>
                  <a:lnTo>
                    <a:pt x="83774" y="84454"/>
                  </a:lnTo>
                  <a:lnTo>
                    <a:pt x="45783" y="105638"/>
                  </a:lnTo>
                  <a:lnTo>
                    <a:pt x="33432" y="111401"/>
                  </a:lnTo>
                  <a:lnTo>
                    <a:pt x="17605" y="120529"/>
                  </a:lnTo>
                  <a:lnTo>
                    <a:pt x="4421" y="131895"/>
                  </a:lnTo>
                  <a:lnTo>
                    <a:pt x="0" y="144373"/>
                  </a:lnTo>
                  <a:lnTo>
                    <a:pt x="1168" y="152298"/>
                  </a:lnTo>
                  <a:lnTo>
                    <a:pt x="7302" y="154863"/>
                  </a:lnTo>
                  <a:lnTo>
                    <a:pt x="14554" y="154863"/>
                  </a:lnTo>
                  <a:lnTo>
                    <a:pt x="57279" y="140700"/>
                  </a:lnTo>
                  <a:lnTo>
                    <a:pt x="91421" y="123640"/>
                  </a:lnTo>
                  <a:lnTo>
                    <a:pt x="125219" y="102096"/>
                  </a:lnTo>
                  <a:lnTo>
                    <a:pt x="142533" y="88176"/>
                  </a:lnTo>
                  <a:lnTo>
                    <a:pt x="160011" y="74789"/>
                  </a:lnTo>
                  <a:lnTo>
                    <a:pt x="177660" y="64338"/>
                  </a:lnTo>
                  <a:lnTo>
                    <a:pt x="184784" y="61061"/>
                  </a:lnTo>
                  <a:lnTo>
                    <a:pt x="190741" y="59258"/>
                  </a:lnTo>
                  <a:lnTo>
                    <a:pt x="196087" y="58508"/>
                  </a:lnTo>
                  <a:lnTo>
                    <a:pt x="205427" y="54399"/>
                  </a:lnTo>
                  <a:lnTo>
                    <a:pt x="214680" y="51338"/>
                  </a:lnTo>
                  <a:lnTo>
                    <a:pt x="223820" y="49427"/>
                  </a:lnTo>
                  <a:lnTo>
                    <a:pt x="232816" y="48768"/>
                  </a:lnTo>
                  <a:lnTo>
                    <a:pt x="247846" y="50820"/>
                  </a:lnTo>
                  <a:lnTo>
                    <a:pt x="262639" y="57323"/>
                  </a:lnTo>
                  <a:lnTo>
                    <a:pt x="277236" y="68790"/>
                  </a:lnTo>
                  <a:lnTo>
                    <a:pt x="291680" y="85737"/>
                  </a:lnTo>
                  <a:lnTo>
                    <a:pt x="301393" y="98568"/>
                  </a:lnTo>
                  <a:lnTo>
                    <a:pt x="311489" y="110582"/>
                  </a:lnTo>
                  <a:lnTo>
                    <a:pt x="322123" y="121810"/>
                  </a:lnTo>
                  <a:lnTo>
                    <a:pt x="333451" y="132283"/>
                  </a:lnTo>
                  <a:lnTo>
                    <a:pt x="354790" y="120217"/>
                  </a:lnTo>
                  <a:lnTo>
                    <a:pt x="372568" y="105873"/>
                  </a:lnTo>
                  <a:lnTo>
                    <a:pt x="382348" y="93024"/>
                  </a:lnTo>
                  <a:lnTo>
                    <a:pt x="379691" y="85445"/>
                  </a:lnTo>
                  <a:lnTo>
                    <a:pt x="366399" y="80497"/>
                  </a:lnTo>
                  <a:lnTo>
                    <a:pt x="354022" y="74966"/>
                  </a:lnTo>
                  <a:lnTo>
                    <a:pt x="342630" y="67909"/>
                  </a:lnTo>
                  <a:lnTo>
                    <a:pt x="332295" y="58381"/>
                  </a:lnTo>
                  <a:lnTo>
                    <a:pt x="325541" y="48662"/>
                  </a:lnTo>
                  <a:lnTo>
                    <a:pt x="320243" y="38401"/>
                  </a:lnTo>
                  <a:lnTo>
                    <a:pt x="314725" y="28288"/>
                  </a:lnTo>
                  <a:lnTo>
                    <a:pt x="307314" y="19011"/>
                  </a:lnTo>
                  <a:lnTo>
                    <a:pt x="295315" y="10094"/>
                  </a:lnTo>
                  <a:lnTo>
                    <a:pt x="281822" y="4219"/>
                  </a:lnTo>
                  <a:lnTo>
                    <a:pt x="267391" y="988"/>
                  </a:lnTo>
                  <a:lnTo>
                    <a:pt x="252577" y="0"/>
                  </a:lnTo>
                  <a:close/>
                </a:path>
              </a:pathLst>
            </a:custGeom>
            <a:solidFill>
              <a:srgbClr val="A8E2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1680" y="4589780"/>
              <a:ext cx="251701" cy="1524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5631" y="4539018"/>
              <a:ext cx="267970" cy="182880"/>
            </a:xfrm>
            <a:custGeom>
              <a:avLst/>
              <a:gdLst/>
              <a:ahLst/>
              <a:cxnLst/>
              <a:rect l="l" t="t" r="r" b="b"/>
              <a:pathLst>
                <a:path w="267969" h="182879">
                  <a:moveTo>
                    <a:pt x="216428" y="0"/>
                  </a:moveTo>
                  <a:lnTo>
                    <a:pt x="213939" y="0"/>
                  </a:lnTo>
                  <a:lnTo>
                    <a:pt x="211399" y="304"/>
                  </a:lnTo>
                  <a:lnTo>
                    <a:pt x="164176" y="26669"/>
                  </a:lnTo>
                  <a:lnTo>
                    <a:pt x="126017" y="62115"/>
                  </a:lnTo>
                  <a:lnTo>
                    <a:pt x="101321" y="82286"/>
                  </a:lnTo>
                  <a:lnTo>
                    <a:pt x="74795" y="98758"/>
                  </a:lnTo>
                  <a:lnTo>
                    <a:pt x="46396" y="111711"/>
                  </a:lnTo>
                  <a:lnTo>
                    <a:pt x="16086" y="121323"/>
                  </a:lnTo>
                  <a:lnTo>
                    <a:pt x="2891" y="130477"/>
                  </a:lnTo>
                  <a:lnTo>
                    <a:pt x="0" y="146019"/>
                  </a:lnTo>
                  <a:lnTo>
                    <a:pt x="5297" y="164583"/>
                  </a:lnTo>
                  <a:lnTo>
                    <a:pt x="16670" y="182803"/>
                  </a:lnTo>
                  <a:lnTo>
                    <a:pt x="30386" y="182612"/>
                  </a:lnTo>
                  <a:lnTo>
                    <a:pt x="80591" y="175609"/>
                  </a:lnTo>
                  <a:lnTo>
                    <a:pt x="119779" y="162197"/>
                  </a:lnTo>
                  <a:lnTo>
                    <a:pt x="163598" y="132882"/>
                  </a:lnTo>
                  <a:lnTo>
                    <a:pt x="207955" y="86800"/>
                  </a:lnTo>
                  <a:lnTo>
                    <a:pt x="232494" y="66420"/>
                  </a:lnTo>
                  <a:lnTo>
                    <a:pt x="240733" y="61381"/>
                  </a:lnTo>
                  <a:lnTo>
                    <a:pt x="249381" y="57076"/>
                  </a:lnTo>
                  <a:lnTo>
                    <a:pt x="258340" y="53501"/>
                  </a:lnTo>
                  <a:lnTo>
                    <a:pt x="267508" y="50647"/>
                  </a:lnTo>
                  <a:lnTo>
                    <a:pt x="260062" y="32720"/>
                  </a:lnTo>
                  <a:lnTo>
                    <a:pt x="247826" y="16422"/>
                  </a:lnTo>
                  <a:lnTo>
                    <a:pt x="232660" y="4575"/>
                  </a:lnTo>
                  <a:lnTo>
                    <a:pt x="216428" y="0"/>
                  </a:lnTo>
                  <a:close/>
                </a:path>
              </a:pathLst>
            </a:custGeom>
            <a:solidFill>
              <a:srgbClr val="A8E2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12441" y="4541558"/>
              <a:ext cx="137996" cy="86283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4"/>
          <p:cNvSpPr txBox="1"/>
          <p:nvPr/>
        </p:nvSpPr>
        <p:spPr>
          <a:xfrm>
            <a:off x="5029200" y="1581150"/>
            <a:ext cx="3815079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ru-RU" sz="4000" b="1" dirty="0" smtClean="0"/>
              <a:t>мой</a:t>
            </a:r>
            <a:endParaRPr lang="ru-RU" sz="4000" b="1" dirty="0"/>
          </a:p>
          <a:p>
            <a:pPr algn="ctr"/>
            <a:r>
              <a:rPr lang="ru-RU" sz="4000" b="1" dirty="0" smtClean="0"/>
              <a:t>твой</a:t>
            </a:r>
            <a:endParaRPr lang="ru-RU" sz="4000" b="1" dirty="0"/>
          </a:p>
          <a:p>
            <a:pPr algn="ctr"/>
            <a:r>
              <a:rPr lang="ru-RU" sz="4000" b="1" dirty="0" smtClean="0"/>
              <a:t>ваш</a:t>
            </a:r>
            <a:endParaRPr lang="ru-RU" sz="4000" b="1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81000" y="133350"/>
            <a:ext cx="8534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На какие вопросы отвечают выделенные слова, к какой части речи они относятся?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962400" y="2419350"/>
            <a:ext cx="125707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Чей?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52400" y="3790950"/>
            <a:ext cx="373538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Притяжательные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прилагательные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181600" y="3790950"/>
            <a:ext cx="373538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Притяжательные </a:t>
            </a:r>
          </a:p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местоимения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95600" y="0"/>
            <a:ext cx="1497965" cy="1096645"/>
            <a:chOff x="495600" y="0"/>
            <a:chExt cx="1497965" cy="1096645"/>
          </a:xfrm>
        </p:grpSpPr>
        <p:sp>
          <p:nvSpPr>
            <p:cNvPr id="3" name="object 3"/>
            <p:cNvSpPr/>
            <p:nvPr/>
          </p:nvSpPr>
          <p:spPr>
            <a:xfrm>
              <a:off x="495600" y="0"/>
              <a:ext cx="1497965" cy="1096645"/>
            </a:xfrm>
            <a:custGeom>
              <a:avLst/>
              <a:gdLst/>
              <a:ahLst/>
              <a:cxnLst/>
              <a:rect l="l" t="t" r="r" b="b"/>
              <a:pathLst>
                <a:path w="1497964" h="1096645">
                  <a:moveTo>
                    <a:pt x="273519" y="1088898"/>
                  </a:moveTo>
                  <a:lnTo>
                    <a:pt x="230394" y="1088898"/>
                  </a:lnTo>
                  <a:lnTo>
                    <a:pt x="231220" y="1092835"/>
                  </a:lnTo>
                  <a:lnTo>
                    <a:pt x="234750" y="1096390"/>
                  </a:lnTo>
                  <a:lnTo>
                    <a:pt x="240160" y="1095248"/>
                  </a:lnTo>
                  <a:lnTo>
                    <a:pt x="273519" y="1088898"/>
                  </a:lnTo>
                  <a:close/>
                </a:path>
                <a:path w="1497964" h="1096645">
                  <a:moveTo>
                    <a:pt x="17577" y="0"/>
                  </a:moveTo>
                  <a:lnTo>
                    <a:pt x="0" y="0"/>
                  </a:lnTo>
                  <a:lnTo>
                    <a:pt x="10648" y="48621"/>
                  </a:lnTo>
                  <a:lnTo>
                    <a:pt x="21365" y="97861"/>
                  </a:lnTo>
                  <a:lnTo>
                    <a:pt x="32024" y="147128"/>
                  </a:lnTo>
                  <a:lnTo>
                    <a:pt x="42628" y="196422"/>
                  </a:lnTo>
                  <a:lnTo>
                    <a:pt x="53266" y="246168"/>
                  </a:lnTo>
                  <a:lnTo>
                    <a:pt x="63673" y="295098"/>
                  </a:lnTo>
                  <a:lnTo>
                    <a:pt x="74120" y="344484"/>
                  </a:lnTo>
                  <a:lnTo>
                    <a:pt x="84519" y="393903"/>
                  </a:lnTo>
                  <a:lnTo>
                    <a:pt x="94872" y="443357"/>
                  </a:lnTo>
                  <a:lnTo>
                    <a:pt x="105130" y="492686"/>
                  </a:lnTo>
                  <a:lnTo>
                    <a:pt x="115051" y="542124"/>
                  </a:lnTo>
                  <a:lnTo>
                    <a:pt x="124720" y="591644"/>
                  </a:lnTo>
                  <a:lnTo>
                    <a:pt x="134223" y="641219"/>
                  </a:lnTo>
                  <a:lnTo>
                    <a:pt x="153064" y="740427"/>
                  </a:lnTo>
                  <a:lnTo>
                    <a:pt x="162573" y="790007"/>
                  </a:lnTo>
                  <a:lnTo>
                    <a:pt x="172253" y="839536"/>
                  </a:lnTo>
                  <a:lnTo>
                    <a:pt x="182202" y="889047"/>
                  </a:lnTo>
                  <a:lnTo>
                    <a:pt x="192467" y="938331"/>
                  </a:lnTo>
                  <a:lnTo>
                    <a:pt x="203170" y="987544"/>
                  </a:lnTo>
                  <a:lnTo>
                    <a:pt x="214383" y="1036599"/>
                  </a:lnTo>
                  <a:lnTo>
                    <a:pt x="226196" y="1085496"/>
                  </a:lnTo>
                  <a:lnTo>
                    <a:pt x="226749" y="1088136"/>
                  </a:lnTo>
                  <a:lnTo>
                    <a:pt x="229048" y="1089152"/>
                  </a:lnTo>
                  <a:lnTo>
                    <a:pt x="230394" y="1088898"/>
                  </a:lnTo>
                  <a:lnTo>
                    <a:pt x="273519" y="1088898"/>
                  </a:lnTo>
                  <a:lnTo>
                    <a:pt x="326107" y="1078991"/>
                  </a:lnTo>
                  <a:lnTo>
                    <a:pt x="233976" y="1078991"/>
                  </a:lnTo>
                  <a:lnTo>
                    <a:pt x="226695" y="1029655"/>
                  </a:lnTo>
                  <a:lnTo>
                    <a:pt x="218709" y="980355"/>
                  </a:lnTo>
                  <a:lnTo>
                    <a:pt x="210104" y="931091"/>
                  </a:lnTo>
                  <a:lnTo>
                    <a:pt x="200967" y="881863"/>
                  </a:lnTo>
                  <a:lnTo>
                    <a:pt x="191383" y="832672"/>
                  </a:lnTo>
                  <a:lnTo>
                    <a:pt x="181440" y="783516"/>
                  </a:lnTo>
                  <a:lnTo>
                    <a:pt x="171223" y="734396"/>
                  </a:lnTo>
                  <a:lnTo>
                    <a:pt x="160820" y="685313"/>
                  </a:lnTo>
                  <a:lnTo>
                    <a:pt x="139797" y="587254"/>
                  </a:lnTo>
                  <a:lnTo>
                    <a:pt x="129351" y="538278"/>
                  </a:lnTo>
                  <a:lnTo>
                    <a:pt x="119063" y="489339"/>
                  </a:lnTo>
                  <a:lnTo>
                    <a:pt x="109020" y="440436"/>
                  </a:lnTo>
                  <a:lnTo>
                    <a:pt x="99156" y="391850"/>
                  </a:lnTo>
                  <a:lnTo>
                    <a:pt x="89225" y="343277"/>
                  </a:lnTo>
                  <a:lnTo>
                    <a:pt x="79235" y="294717"/>
                  </a:lnTo>
                  <a:lnTo>
                    <a:pt x="69102" y="245745"/>
                  </a:lnTo>
                  <a:lnTo>
                    <a:pt x="59095" y="197629"/>
                  </a:lnTo>
                  <a:lnTo>
                    <a:pt x="48956" y="149101"/>
                  </a:lnTo>
                  <a:lnTo>
                    <a:pt x="38779" y="100582"/>
                  </a:lnTo>
                  <a:lnTo>
                    <a:pt x="28570" y="52072"/>
                  </a:lnTo>
                  <a:lnTo>
                    <a:pt x="17577" y="0"/>
                  </a:lnTo>
                  <a:close/>
                </a:path>
                <a:path w="1497964" h="1096645">
                  <a:moveTo>
                    <a:pt x="1313698" y="0"/>
                  </a:moveTo>
                  <a:lnTo>
                    <a:pt x="1292827" y="0"/>
                  </a:lnTo>
                  <a:lnTo>
                    <a:pt x="1297639" y="23749"/>
                  </a:lnTo>
                  <a:lnTo>
                    <a:pt x="1308146" y="74197"/>
                  </a:lnTo>
                  <a:lnTo>
                    <a:pt x="1318890" y="124622"/>
                  </a:lnTo>
                  <a:lnTo>
                    <a:pt x="1329847" y="175024"/>
                  </a:lnTo>
                  <a:lnTo>
                    <a:pt x="1340993" y="225401"/>
                  </a:lnTo>
                  <a:lnTo>
                    <a:pt x="1352306" y="275750"/>
                  </a:lnTo>
                  <a:lnTo>
                    <a:pt x="1363763" y="326072"/>
                  </a:lnTo>
                  <a:lnTo>
                    <a:pt x="1375340" y="376364"/>
                  </a:lnTo>
                  <a:lnTo>
                    <a:pt x="1387015" y="426624"/>
                  </a:lnTo>
                  <a:lnTo>
                    <a:pt x="1398764" y="476852"/>
                  </a:lnTo>
                  <a:lnTo>
                    <a:pt x="1410564" y="527046"/>
                  </a:lnTo>
                  <a:lnTo>
                    <a:pt x="1446043" y="677406"/>
                  </a:lnTo>
                  <a:lnTo>
                    <a:pt x="1457818" y="727448"/>
                  </a:lnTo>
                  <a:lnTo>
                    <a:pt x="1469530" y="777448"/>
                  </a:lnTo>
                  <a:lnTo>
                    <a:pt x="1481154" y="827404"/>
                  </a:lnTo>
                  <a:lnTo>
                    <a:pt x="1443264" y="835048"/>
                  </a:lnTo>
                  <a:lnTo>
                    <a:pt x="585899" y="1011801"/>
                  </a:lnTo>
                  <a:lnTo>
                    <a:pt x="235881" y="1077849"/>
                  </a:lnTo>
                  <a:lnTo>
                    <a:pt x="235322" y="1078738"/>
                  </a:lnTo>
                  <a:lnTo>
                    <a:pt x="233976" y="1078991"/>
                  </a:lnTo>
                  <a:lnTo>
                    <a:pt x="326107" y="1078991"/>
                  </a:lnTo>
                  <a:lnTo>
                    <a:pt x="909665" y="970983"/>
                  </a:lnTo>
                  <a:lnTo>
                    <a:pt x="1060037" y="940469"/>
                  </a:lnTo>
                  <a:lnTo>
                    <a:pt x="1202089" y="909253"/>
                  </a:lnTo>
                  <a:lnTo>
                    <a:pt x="1296308" y="886881"/>
                  </a:lnTo>
                  <a:lnTo>
                    <a:pt x="1390069" y="863046"/>
                  </a:lnTo>
                  <a:lnTo>
                    <a:pt x="1436759" y="850522"/>
                  </a:lnTo>
                  <a:lnTo>
                    <a:pt x="1483313" y="837564"/>
                  </a:lnTo>
                  <a:lnTo>
                    <a:pt x="1484583" y="837311"/>
                  </a:lnTo>
                  <a:lnTo>
                    <a:pt x="1485853" y="836295"/>
                  </a:lnTo>
                  <a:lnTo>
                    <a:pt x="1486361" y="835533"/>
                  </a:lnTo>
                  <a:lnTo>
                    <a:pt x="1491864" y="835533"/>
                  </a:lnTo>
                  <a:lnTo>
                    <a:pt x="1494235" y="835025"/>
                  </a:lnTo>
                  <a:lnTo>
                    <a:pt x="1497537" y="831850"/>
                  </a:lnTo>
                  <a:lnTo>
                    <a:pt x="1496648" y="827151"/>
                  </a:lnTo>
                  <a:lnTo>
                    <a:pt x="1473344" y="728095"/>
                  </a:lnTo>
                  <a:lnTo>
                    <a:pt x="1461731" y="678567"/>
                  </a:lnTo>
                  <a:lnTo>
                    <a:pt x="1450159" y="629033"/>
                  </a:lnTo>
                  <a:lnTo>
                    <a:pt x="1438642" y="579492"/>
                  </a:lnTo>
                  <a:lnTo>
                    <a:pt x="1427192" y="529939"/>
                  </a:lnTo>
                  <a:lnTo>
                    <a:pt x="1415821" y="480373"/>
                  </a:lnTo>
                  <a:lnTo>
                    <a:pt x="1404542" y="430788"/>
                  </a:lnTo>
                  <a:lnTo>
                    <a:pt x="1393367" y="381184"/>
                  </a:lnTo>
                  <a:lnTo>
                    <a:pt x="1382309" y="331556"/>
                  </a:lnTo>
                  <a:lnTo>
                    <a:pt x="1371381" y="281901"/>
                  </a:lnTo>
                  <a:lnTo>
                    <a:pt x="1360595" y="232216"/>
                  </a:lnTo>
                  <a:lnTo>
                    <a:pt x="1349963" y="182499"/>
                  </a:lnTo>
                  <a:lnTo>
                    <a:pt x="1339211" y="130748"/>
                  </a:lnTo>
                  <a:lnTo>
                    <a:pt x="1328861" y="78894"/>
                  </a:lnTo>
                  <a:lnTo>
                    <a:pt x="1318810" y="26963"/>
                  </a:lnTo>
                  <a:lnTo>
                    <a:pt x="1313698" y="0"/>
                  </a:lnTo>
                  <a:close/>
                </a:path>
                <a:path w="1497964" h="1096645">
                  <a:moveTo>
                    <a:pt x="1491864" y="835533"/>
                  </a:moveTo>
                  <a:lnTo>
                    <a:pt x="1486361" y="835533"/>
                  </a:lnTo>
                  <a:lnTo>
                    <a:pt x="1487758" y="836040"/>
                  </a:lnTo>
                  <a:lnTo>
                    <a:pt x="1489155" y="836167"/>
                  </a:lnTo>
                  <a:lnTo>
                    <a:pt x="1490679" y="835787"/>
                  </a:lnTo>
                  <a:lnTo>
                    <a:pt x="1491864" y="835533"/>
                  </a:lnTo>
                  <a:close/>
                </a:path>
              </a:pathLst>
            </a:custGeom>
            <a:solidFill>
              <a:srgbClr val="1C1C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13178" y="761"/>
              <a:ext cx="1463675" cy="1078230"/>
            </a:xfrm>
            <a:custGeom>
              <a:avLst/>
              <a:gdLst/>
              <a:ahLst/>
              <a:cxnLst/>
              <a:rect l="l" t="t" r="r" b="b"/>
              <a:pathLst>
                <a:path w="1463675" h="1078230">
                  <a:moveTo>
                    <a:pt x="778192" y="0"/>
                  </a:moveTo>
                  <a:lnTo>
                    <a:pt x="0" y="0"/>
                  </a:lnTo>
                  <a:lnTo>
                    <a:pt x="21202" y="100330"/>
                  </a:lnTo>
                  <a:lnTo>
                    <a:pt x="31379" y="148590"/>
                  </a:lnTo>
                  <a:lnTo>
                    <a:pt x="41517" y="198120"/>
                  </a:lnTo>
                  <a:lnTo>
                    <a:pt x="51612" y="246380"/>
                  </a:lnTo>
                  <a:lnTo>
                    <a:pt x="61657" y="294640"/>
                  </a:lnTo>
                  <a:lnTo>
                    <a:pt x="71648" y="342900"/>
                  </a:lnTo>
                  <a:lnTo>
                    <a:pt x="81578" y="391160"/>
                  </a:lnTo>
                  <a:lnTo>
                    <a:pt x="91442" y="440690"/>
                  </a:lnTo>
                  <a:lnTo>
                    <a:pt x="111773" y="538480"/>
                  </a:lnTo>
                  <a:lnTo>
                    <a:pt x="122219" y="586740"/>
                  </a:lnTo>
                  <a:lnTo>
                    <a:pt x="143242" y="685800"/>
                  </a:lnTo>
                  <a:lnTo>
                    <a:pt x="153645" y="734060"/>
                  </a:lnTo>
                  <a:lnTo>
                    <a:pt x="163862" y="783590"/>
                  </a:lnTo>
                  <a:lnTo>
                    <a:pt x="173805" y="833120"/>
                  </a:lnTo>
                  <a:lnTo>
                    <a:pt x="183389" y="881380"/>
                  </a:lnTo>
                  <a:lnTo>
                    <a:pt x="192526" y="930910"/>
                  </a:lnTo>
                  <a:lnTo>
                    <a:pt x="201131" y="980440"/>
                  </a:lnTo>
                  <a:lnTo>
                    <a:pt x="209117" y="1029970"/>
                  </a:lnTo>
                  <a:lnTo>
                    <a:pt x="216398" y="1078230"/>
                  </a:lnTo>
                  <a:lnTo>
                    <a:pt x="218303" y="1078230"/>
                  </a:lnTo>
                  <a:lnTo>
                    <a:pt x="268990" y="1068070"/>
                  </a:lnTo>
                  <a:lnTo>
                    <a:pt x="418801" y="1041400"/>
                  </a:lnTo>
                  <a:lnTo>
                    <a:pt x="518509" y="1021080"/>
                  </a:lnTo>
                  <a:lnTo>
                    <a:pt x="568321" y="1012190"/>
                  </a:lnTo>
                  <a:lnTo>
                    <a:pt x="1194401" y="882650"/>
                  </a:lnTo>
                  <a:lnTo>
                    <a:pt x="315191" y="882650"/>
                  </a:lnTo>
                  <a:lnTo>
                    <a:pt x="308985" y="880110"/>
                  </a:lnTo>
                  <a:lnTo>
                    <a:pt x="306034" y="875030"/>
                  </a:lnTo>
                  <a:lnTo>
                    <a:pt x="306951" y="868680"/>
                  </a:lnTo>
                  <a:lnTo>
                    <a:pt x="312346" y="864870"/>
                  </a:lnTo>
                  <a:lnTo>
                    <a:pt x="424555" y="838200"/>
                  </a:lnTo>
                  <a:lnTo>
                    <a:pt x="511390" y="820420"/>
                  </a:lnTo>
                  <a:lnTo>
                    <a:pt x="659678" y="793750"/>
                  </a:lnTo>
                  <a:lnTo>
                    <a:pt x="758765" y="778510"/>
                  </a:lnTo>
                  <a:lnTo>
                    <a:pt x="301462" y="778510"/>
                  </a:lnTo>
                  <a:lnTo>
                    <a:pt x="296127" y="777240"/>
                  </a:lnTo>
                  <a:lnTo>
                    <a:pt x="293579" y="773430"/>
                  </a:lnTo>
                  <a:lnTo>
                    <a:pt x="294311" y="768350"/>
                  </a:lnTo>
                  <a:lnTo>
                    <a:pt x="298821" y="765810"/>
                  </a:lnTo>
                  <a:lnTo>
                    <a:pt x="444964" y="735330"/>
                  </a:lnTo>
                  <a:lnTo>
                    <a:pt x="542441" y="716280"/>
                  </a:lnTo>
                  <a:lnTo>
                    <a:pt x="591196" y="706120"/>
                  </a:lnTo>
                  <a:lnTo>
                    <a:pt x="639963" y="697230"/>
                  </a:lnTo>
                  <a:lnTo>
                    <a:pt x="652157" y="694690"/>
                  </a:lnTo>
                  <a:lnTo>
                    <a:pt x="284406" y="694690"/>
                  </a:lnTo>
                  <a:lnTo>
                    <a:pt x="278651" y="693420"/>
                  </a:lnTo>
                  <a:lnTo>
                    <a:pt x="275883" y="689610"/>
                  </a:lnTo>
                  <a:lnTo>
                    <a:pt x="276646" y="684530"/>
                  </a:lnTo>
                  <a:lnTo>
                    <a:pt x="281485" y="680720"/>
                  </a:lnTo>
                  <a:lnTo>
                    <a:pt x="484680" y="640080"/>
                  </a:lnTo>
                  <a:lnTo>
                    <a:pt x="535533" y="631190"/>
                  </a:lnTo>
                  <a:lnTo>
                    <a:pt x="618242" y="614680"/>
                  </a:lnTo>
                  <a:lnTo>
                    <a:pt x="253190" y="614680"/>
                  </a:lnTo>
                  <a:lnTo>
                    <a:pt x="250700" y="603250"/>
                  </a:lnTo>
                  <a:lnTo>
                    <a:pt x="258117" y="601980"/>
                  </a:lnTo>
                  <a:lnTo>
                    <a:pt x="309141" y="590550"/>
                  </a:lnTo>
                  <a:lnTo>
                    <a:pt x="360179" y="580390"/>
                  </a:lnTo>
                  <a:lnTo>
                    <a:pt x="411231" y="568960"/>
                  </a:lnTo>
                  <a:lnTo>
                    <a:pt x="513374" y="548640"/>
                  </a:lnTo>
                  <a:lnTo>
                    <a:pt x="657779" y="518160"/>
                  </a:lnTo>
                  <a:lnTo>
                    <a:pt x="685296" y="513080"/>
                  </a:lnTo>
                  <a:lnTo>
                    <a:pt x="225646" y="513080"/>
                  </a:lnTo>
                  <a:lnTo>
                    <a:pt x="223014" y="508000"/>
                  </a:lnTo>
                  <a:lnTo>
                    <a:pt x="223516" y="504190"/>
                  </a:lnTo>
                  <a:lnTo>
                    <a:pt x="227650" y="500380"/>
                  </a:lnTo>
                  <a:lnTo>
                    <a:pt x="228272" y="500380"/>
                  </a:lnTo>
                  <a:lnTo>
                    <a:pt x="278450" y="492760"/>
                  </a:lnTo>
                  <a:lnTo>
                    <a:pt x="528632" y="448310"/>
                  </a:lnTo>
                  <a:lnTo>
                    <a:pt x="578557" y="438150"/>
                  </a:lnTo>
                  <a:lnTo>
                    <a:pt x="628454" y="429260"/>
                  </a:lnTo>
                  <a:lnTo>
                    <a:pt x="659616" y="422910"/>
                  </a:lnTo>
                  <a:lnTo>
                    <a:pt x="202466" y="422910"/>
                  </a:lnTo>
                  <a:lnTo>
                    <a:pt x="196756" y="421640"/>
                  </a:lnTo>
                  <a:lnTo>
                    <a:pt x="193862" y="416560"/>
                  </a:lnTo>
                  <a:lnTo>
                    <a:pt x="194358" y="411480"/>
                  </a:lnTo>
                  <a:lnTo>
                    <a:pt x="198821" y="408940"/>
                  </a:lnTo>
                  <a:lnTo>
                    <a:pt x="199418" y="408940"/>
                  </a:lnTo>
                  <a:lnTo>
                    <a:pt x="226428" y="402590"/>
                  </a:lnTo>
                  <a:lnTo>
                    <a:pt x="280440" y="391160"/>
                  </a:lnTo>
                  <a:lnTo>
                    <a:pt x="307444" y="386080"/>
                  </a:lnTo>
                  <a:lnTo>
                    <a:pt x="597540" y="326390"/>
                  </a:lnTo>
                  <a:lnTo>
                    <a:pt x="196535" y="326390"/>
                  </a:lnTo>
                  <a:lnTo>
                    <a:pt x="194046" y="313690"/>
                  </a:lnTo>
                  <a:lnTo>
                    <a:pt x="201996" y="311150"/>
                  </a:lnTo>
                  <a:lnTo>
                    <a:pt x="385549" y="270510"/>
                  </a:lnTo>
                  <a:lnTo>
                    <a:pt x="431572" y="261620"/>
                  </a:lnTo>
                  <a:lnTo>
                    <a:pt x="477624" y="251460"/>
                  </a:lnTo>
                  <a:lnTo>
                    <a:pt x="530675" y="241300"/>
                  </a:lnTo>
                  <a:lnTo>
                    <a:pt x="566054" y="233680"/>
                  </a:lnTo>
                  <a:lnTo>
                    <a:pt x="161572" y="233680"/>
                  </a:lnTo>
                  <a:lnTo>
                    <a:pt x="158702" y="220980"/>
                  </a:lnTo>
                  <a:lnTo>
                    <a:pt x="166855" y="218440"/>
                  </a:lnTo>
                  <a:lnTo>
                    <a:pt x="167490" y="218440"/>
                  </a:lnTo>
                  <a:lnTo>
                    <a:pt x="265909" y="200660"/>
                  </a:lnTo>
                  <a:lnTo>
                    <a:pt x="315122" y="190500"/>
                  </a:lnTo>
                  <a:lnTo>
                    <a:pt x="364340" y="181610"/>
                  </a:lnTo>
                  <a:lnTo>
                    <a:pt x="413564" y="171450"/>
                  </a:lnTo>
                  <a:lnTo>
                    <a:pt x="462795" y="162560"/>
                  </a:lnTo>
                  <a:lnTo>
                    <a:pt x="555139" y="143510"/>
                  </a:lnTo>
                  <a:lnTo>
                    <a:pt x="144249" y="143510"/>
                  </a:lnTo>
                  <a:lnTo>
                    <a:pt x="142039" y="132080"/>
                  </a:lnTo>
                  <a:lnTo>
                    <a:pt x="176896" y="125730"/>
                  </a:lnTo>
                  <a:lnTo>
                    <a:pt x="205001" y="119380"/>
                  </a:lnTo>
                  <a:lnTo>
                    <a:pt x="261191" y="109220"/>
                  </a:lnTo>
                  <a:lnTo>
                    <a:pt x="453745" y="68580"/>
                  </a:lnTo>
                  <a:lnTo>
                    <a:pt x="550012" y="46990"/>
                  </a:lnTo>
                  <a:lnTo>
                    <a:pt x="694490" y="16510"/>
                  </a:lnTo>
                  <a:lnTo>
                    <a:pt x="742686" y="7620"/>
                  </a:lnTo>
                  <a:lnTo>
                    <a:pt x="778192" y="0"/>
                  </a:lnTo>
                  <a:close/>
                </a:path>
                <a:path w="1463675" h="1078230">
                  <a:moveTo>
                    <a:pt x="1427263" y="671830"/>
                  </a:moveTo>
                  <a:lnTo>
                    <a:pt x="1297333" y="671830"/>
                  </a:lnTo>
                  <a:lnTo>
                    <a:pt x="1298349" y="679450"/>
                  </a:lnTo>
                  <a:lnTo>
                    <a:pt x="1293142" y="681990"/>
                  </a:lnTo>
                  <a:lnTo>
                    <a:pt x="1241028" y="698500"/>
                  </a:lnTo>
                  <a:lnTo>
                    <a:pt x="1188500" y="713740"/>
                  </a:lnTo>
                  <a:lnTo>
                    <a:pt x="1135600" y="727710"/>
                  </a:lnTo>
                  <a:lnTo>
                    <a:pt x="1082371" y="740410"/>
                  </a:lnTo>
                  <a:lnTo>
                    <a:pt x="979837" y="762000"/>
                  </a:lnTo>
                  <a:lnTo>
                    <a:pt x="881350" y="779780"/>
                  </a:lnTo>
                  <a:lnTo>
                    <a:pt x="683471" y="810260"/>
                  </a:lnTo>
                  <a:lnTo>
                    <a:pt x="634000" y="819150"/>
                  </a:lnTo>
                  <a:lnTo>
                    <a:pt x="584592" y="826770"/>
                  </a:lnTo>
                  <a:lnTo>
                    <a:pt x="486097" y="844550"/>
                  </a:lnTo>
                  <a:lnTo>
                    <a:pt x="376251" y="867410"/>
                  </a:lnTo>
                  <a:lnTo>
                    <a:pt x="345974" y="875030"/>
                  </a:lnTo>
                  <a:lnTo>
                    <a:pt x="315801" y="881380"/>
                  </a:lnTo>
                  <a:lnTo>
                    <a:pt x="315597" y="881380"/>
                  </a:lnTo>
                  <a:lnTo>
                    <a:pt x="315381" y="882650"/>
                  </a:lnTo>
                  <a:lnTo>
                    <a:pt x="1194401" y="882650"/>
                  </a:lnTo>
                  <a:lnTo>
                    <a:pt x="1349954" y="850900"/>
                  </a:lnTo>
                  <a:lnTo>
                    <a:pt x="1387820" y="842010"/>
                  </a:lnTo>
                  <a:lnTo>
                    <a:pt x="1463576" y="826770"/>
                  </a:lnTo>
                  <a:lnTo>
                    <a:pt x="1451952" y="777240"/>
                  </a:lnTo>
                  <a:lnTo>
                    <a:pt x="1440241" y="727710"/>
                  </a:lnTo>
                  <a:lnTo>
                    <a:pt x="1428465" y="676910"/>
                  </a:lnTo>
                  <a:lnTo>
                    <a:pt x="1427263" y="671830"/>
                  </a:lnTo>
                  <a:close/>
                </a:path>
                <a:path w="1463675" h="1078230">
                  <a:moveTo>
                    <a:pt x="1404713" y="576580"/>
                  </a:moveTo>
                  <a:lnTo>
                    <a:pt x="1282728" y="576580"/>
                  </a:lnTo>
                  <a:lnTo>
                    <a:pt x="1285014" y="588010"/>
                  </a:lnTo>
                  <a:lnTo>
                    <a:pt x="1277648" y="589280"/>
                  </a:lnTo>
                  <a:lnTo>
                    <a:pt x="1238383" y="598170"/>
                  </a:lnTo>
                  <a:lnTo>
                    <a:pt x="1199082" y="605790"/>
                  </a:lnTo>
                  <a:lnTo>
                    <a:pt x="1159758" y="614680"/>
                  </a:lnTo>
                  <a:lnTo>
                    <a:pt x="762273" y="693420"/>
                  </a:lnTo>
                  <a:lnTo>
                    <a:pt x="711037" y="702310"/>
                  </a:lnTo>
                  <a:lnTo>
                    <a:pt x="659798" y="712470"/>
                  </a:lnTo>
                  <a:lnTo>
                    <a:pt x="608561" y="721360"/>
                  </a:lnTo>
                  <a:lnTo>
                    <a:pt x="557331" y="731520"/>
                  </a:lnTo>
                  <a:lnTo>
                    <a:pt x="506113" y="740410"/>
                  </a:lnTo>
                  <a:lnTo>
                    <a:pt x="301462" y="778510"/>
                  </a:lnTo>
                  <a:lnTo>
                    <a:pt x="758765" y="778510"/>
                  </a:lnTo>
                  <a:lnTo>
                    <a:pt x="808327" y="769620"/>
                  </a:lnTo>
                  <a:lnTo>
                    <a:pt x="857880" y="762000"/>
                  </a:lnTo>
                  <a:lnTo>
                    <a:pt x="907407" y="753110"/>
                  </a:lnTo>
                  <a:lnTo>
                    <a:pt x="956892" y="745490"/>
                  </a:lnTo>
                  <a:lnTo>
                    <a:pt x="1006318" y="736600"/>
                  </a:lnTo>
                  <a:lnTo>
                    <a:pt x="1104928" y="716280"/>
                  </a:lnTo>
                  <a:lnTo>
                    <a:pt x="1151721" y="707390"/>
                  </a:lnTo>
                  <a:lnTo>
                    <a:pt x="1291364" y="673100"/>
                  </a:lnTo>
                  <a:lnTo>
                    <a:pt x="1297333" y="671830"/>
                  </a:lnTo>
                  <a:lnTo>
                    <a:pt x="1427263" y="671830"/>
                  </a:lnTo>
                  <a:lnTo>
                    <a:pt x="1404713" y="576580"/>
                  </a:lnTo>
                  <a:close/>
                </a:path>
                <a:path w="1463675" h="1078230">
                  <a:moveTo>
                    <a:pt x="1385611" y="495300"/>
                  </a:moveTo>
                  <a:lnTo>
                    <a:pt x="1256947" y="495300"/>
                  </a:lnTo>
                  <a:lnTo>
                    <a:pt x="1259487" y="508000"/>
                  </a:lnTo>
                  <a:lnTo>
                    <a:pt x="1251359" y="509270"/>
                  </a:lnTo>
                  <a:lnTo>
                    <a:pt x="1098682" y="539750"/>
                  </a:lnTo>
                  <a:lnTo>
                    <a:pt x="1047771" y="548640"/>
                  </a:lnTo>
                  <a:lnTo>
                    <a:pt x="538617" y="646430"/>
                  </a:lnTo>
                  <a:lnTo>
                    <a:pt x="487741" y="656590"/>
                  </a:lnTo>
                  <a:lnTo>
                    <a:pt x="436880" y="665480"/>
                  </a:lnTo>
                  <a:lnTo>
                    <a:pt x="335211" y="685800"/>
                  </a:lnTo>
                  <a:lnTo>
                    <a:pt x="284406" y="694690"/>
                  </a:lnTo>
                  <a:lnTo>
                    <a:pt x="652157" y="694690"/>
                  </a:lnTo>
                  <a:lnTo>
                    <a:pt x="688741" y="687070"/>
                  </a:lnTo>
                  <a:lnTo>
                    <a:pt x="737533" y="678180"/>
                  </a:lnTo>
                  <a:lnTo>
                    <a:pt x="786337" y="668020"/>
                  </a:lnTo>
                  <a:lnTo>
                    <a:pt x="835155" y="659130"/>
                  </a:lnTo>
                  <a:lnTo>
                    <a:pt x="883988" y="648970"/>
                  </a:lnTo>
                  <a:lnTo>
                    <a:pt x="981699" y="631190"/>
                  </a:lnTo>
                  <a:lnTo>
                    <a:pt x="1030578" y="621030"/>
                  </a:lnTo>
                  <a:lnTo>
                    <a:pt x="1177318" y="594360"/>
                  </a:lnTo>
                  <a:lnTo>
                    <a:pt x="1226267" y="586740"/>
                  </a:lnTo>
                  <a:lnTo>
                    <a:pt x="1275235" y="577850"/>
                  </a:lnTo>
                  <a:lnTo>
                    <a:pt x="1282728" y="576580"/>
                  </a:lnTo>
                  <a:lnTo>
                    <a:pt x="1404713" y="576580"/>
                  </a:lnTo>
                  <a:lnTo>
                    <a:pt x="1392987" y="527050"/>
                  </a:lnTo>
                  <a:lnTo>
                    <a:pt x="1385611" y="495300"/>
                  </a:lnTo>
                  <a:close/>
                </a:path>
                <a:path w="1463675" h="1078230">
                  <a:moveTo>
                    <a:pt x="1364475" y="405130"/>
                  </a:moveTo>
                  <a:lnTo>
                    <a:pt x="1243104" y="405130"/>
                  </a:lnTo>
                  <a:lnTo>
                    <a:pt x="1245009" y="414020"/>
                  </a:lnTo>
                  <a:lnTo>
                    <a:pt x="1238405" y="415290"/>
                  </a:lnTo>
                  <a:lnTo>
                    <a:pt x="1097380" y="445770"/>
                  </a:lnTo>
                  <a:lnTo>
                    <a:pt x="1050365" y="454660"/>
                  </a:lnTo>
                  <a:lnTo>
                    <a:pt x="909279" y="485140"/>
                  </a:lnTo>
                  <a:lnTo>
                    <a:pt x="862231" y="494030"/>
                  </a:lnTo>
                  <a:lnTo>
                    <a:pt x="461373" y="575310"/>
                  </a:lnTo>
                  <a:lnTo>
                    <a:pt x="411205" y="584200"/>
                  </a:lnTo>
                  <a:lnTo>
                    <a:pt x="310828" y="604520"/>
                  </a:lnTo>
                  <a:lnTo>
                    <a:pt x="253190" y="614680"/>
                  </a:lnTo>
                  <a:lnTo>
                    <a:pt x="618242" y="614680"/>
                  </a:lnTo>
                  <a:lnTo>
                    <a:pt x="739125" y="590550"/>
                  </a:lnTo>
                  <a:lnTo>
                    <a:pt x="790062" y="581660"/>
                  </a:lnTo>
                  <a:lnTo>
                    <a:pt x="841012" y="571500"/>
                  </a:lnTo>
                  <a:lnTo>
                    <a:pt x="891975" y="562610"/>
                  </a:lnTo>
                  <a:lnTo>
                    <a:pt x="942948" y="552450"/>
                  </a:lnTo>
                  <a:lnTo>
                    <a:pt x="993931" y="543560"/>
                  </a:lnTo>
                  <a:lnTo>
                    <a:pt x="1044922" y="533400"/>
                  </a:lnTo>
                  <a:lnTo>
                    <a:pt x="1248946" y="497840"/>
                  </a:lnTo>
                  <a:lnTo>
                    <a:pt x="1256947" y="495300"/>
                  </a:lnTo>
                  <a:lnTo>
                    <a:pt x="1385611" y="495300"/>
                  </a:lnTo>
                  <a:lnTo>
                    <a:pt x="1381186" y="476250"/>
                  </a:lnTo>
                  <a:lnTo>
                    <a:pt x="1369437" y="426720"/>
                  </a:lnTo>
                  <a:lnTo>
                    <a:pt x="1364475" y="405130"/>
                  </a:lnTo>
                  <a:close/>
                </a:path>
                <a:path w="1463675" h="1078230">
                  <a:moveTo>
                    <a:pt x="1342462" y="309880"/>
                  </a:moveTo>
                  <a:lnTo>
                    <a:pt x="1232055" y="309880"/>
                  </a:lnTo>
                  <a:lnTo>
                    <a:pt x="1233960" y="318770"/>
                  </a:lnTo>
                  <a:lnTo>
                    <a:pt x="1228499" y="320040"/>
                  </a:lnTo>
                  <a:lnTo>
                    <a:pt x="1136741" y="342900"/>
                  </a:lnTo>
                  <a:lnTo>
                    <a:pt x="1090716" y="353060"/>
                  </a:lnTo>
                  <a:lnTo>
                    <a:pt x="1044601" y="364490"/>
                  </a:lnTo>
                  <a:lnTo>
                    <a:pt x="998405" y="374650"/>
                  </a:lnTo>
                  <a:lnTo>
                    <a:pt x="952133" y="383540"/>
                  </a:lnTo>
                  <a:lnTo>
                    <a:pt x="905792" y="393700"/>
                  </a:lnTo>
                  <a:lnTo>
                    <a:pt x="698485" y="434340"/>
                  </a:lnTo>
                  <a:lnTo>
                    <a:pt x="594576" y="452120"/>
                  </a:lnTo>
                  <a:lnTo>
                    <a:pt x="542593" y="462280"/>
                  </a:lnTo>
                  <a:lnTo>
                    <a:pt x="490604" y="471170"/>
                  </a:lnTo>
                  <a:lnTo>
                    <a:pt x="438618" y="478790"/>
                  </a:lnTo>
                  <a:lnTo>
                    <a:pt x="282784" y="505460"/>
                  </a:lnTo>
                  <a:lnTo>
                    <a:pt x="230914" y="513080"/>
                  </a:lnTo>
                  <a:lnTo>
                    <a:pt x="685296" y="513080"/>
                  </a:lnTo>
                  <a:lnTo>
                    <a:pt x="705934" y="509270"/>
                  </a:lnTo>
                  <a:lnTo>
                    <a:pt x="754097" y="499110"/>
                  </a:lnTo>
                  <a:lnTo>
                    <a:pt x="802271" y="490220"/>
                  </a:lnTo>
                  <a:lnTo>
                    <a:pt x="850453" y="480060"/>
                  </a:lnTo>
                  <a:lnTo>
                    <a:pt x="898645" y="471170"/>
                  </a:lnTo>
                  <a:lnTo>
                    <a:pt x="946847" y="461010"/>
                  </a:lnTo>
                  <a:lnTo>
                    <a:pt x="995057" y="452120"/>
                  </a:lnTo>
                  <a:lnTo>
                    <a:pt x="1043277" y="441960"/>
                  </a:lnTo>
                  <a:lnTo>
                    <a:pt x="1139743" y="424180"/>
                  </a:lnTo>
                  <a:lnTo>
                    <a:pt x="1187990" y="414020"/>
                  </a:lnTo>
                  <a:lnTo>
                    <a:pt x="1236246" y="405130"/>
                  </a:lnTo>
                  <a:lnTo>
                    <a:pt x="1364475" y="405130"/>
                  </a:lnTo>
                  <a:lnTo>
                    <a:pt x="1357762" y="375920"/>
                  </a:lnTo>
                  <a:lnTo>
                    <a:pt x="1346185" y="326390"/>
                  </a:lnTo>
                  <a:lnTo>
                    <a:pt x="1342462" y="309880"/>
                  </a:lnTo>
                  <a:close/>
                </a:path>
                <a:path w="1463675" h="1078230">
                  <a:moveTo>
                    <a:pt x="1320557" y="212090"/>
                  </a:moveTo>
                  <a:lnTo>
                    <a:pt x="1195098" y="212090"/>
                  </a:lnTo>
                  <a:lnTo>
                    <a:pt x="1197384" y="219710"/>
                  </a:lnTo>
                  <a:lnTo>
                    <a:pt x="1191923" y="220980"/>
                  </a:lnTo>
                  <a:lnTo>
                    <a:pt x="1143716" y="231140"/>
                  </a:lnTo>
                  <a:lnTo>
                    <a:pt x="1095441" y="242570"/>
                  </a:lnTo>
                  <a:lnTo>
                    <a:pt x="352635" y="393700"/>
                  </a:lnTo>
                  <a:lnTo>
                    <a:pt x="302559" y="402590"/>
                  </a:lnTo>
                  <a:lnTo>
                    <a:pt x="202466" y="422910"/>
                  </a:lnTo>
                  <a:lnTo>
                    <a:pt x="659616" y="422910"/>
                  </a:lnTo>
                  <a:lnTo>
                    <a:pt x="1027193" y="349250"/>
                  </a:lnTo>
                  <a:lnTo>
                    <a:pt x="1077046" y="340360"/>
                  </a:lnTo>
                  <a:lnTo>
                    <a:pt x="1176805" y="320040"/>
                  </a:lnTo>
                  <a:lnTo>
                    <a:pt x="1226721" y="311150"/>
                  </a:lnTo>
                  <a:lnTo>
                    <a:pt x="1232055" y="309880"/>
                  </a:lnTo>
                  <a:lnTo>
                    <a:pt x="1342462" y="309880"/>
                  </a:lnTo>
                  <a:lnTo>
                    <a:pt x="1334728" y="275590"/>
                  </a:lnTo>
                  <a:lnTo>
                    <a:pt x="1323415" y="224790"/>
                  </a:lnTo>
                  <a:lnTo>
                    <a:pt x="1320557" y="212090"/>
                  </a:lnTo>
                  <a:close/>
                </a:path>
                <a:path w="1463675" h="1078230">
                  <a:moveTo>
                    <a:pt x="1300775" y="121920"/>
                  </a:moveTo>
                  <a:lnTo>
                    <a:pt x="1185065" y="121920"/>
                  </a:lnTo>
                  <a:lnTo>
                    <a:pt x="1186970" y="128270"/>
                  </a:lnTo>
                  <a:lnTo>
                    <a:pt x="1182906" y="128270"/>
                  </a:lnTo>
                  <a:lnTo>
                    <a:pt x="1118166" y="143510"/>
                  </a:lnTo>
                  <a:lnTo>
                    <a:pt x="1096546" y="147320"/>
                  </a:lnTo>
                  <a:lnTo>
                    <a:pt x="995667" y="167640"/>
                  </a:lnTo>
                  <a:lnTo>
                    <a:pt x="742798" y="212090"/>
                  </a:lnTo>
                  <a:lnTo>
                    <a:pt x="692483" y="222250"/>
                  </a:lnTo>
                  <a:lnTo>
                    <a:pt x="664102" y="227330"/>
                  </a:lnTo>
                  <a:lnTo>
                    <a:pt x="635728" y="233680"/>
                  </a:lnTo>
                  <a:lnTo>
                    <a:pt x="607356" y="238760"/>
                  </a:lnTo>
                  <a:lnTo>
                    <a:pt x="578983" y="245110"/>
                  </a:lnTo>
                  <a:lnTo>
                    <a:pt x="532138" y="254000"/>
                  </a:lnTo>
                  <a:lnTo>
                    <a:pt x="204637" y="323850"/>
                  </a:lnTo>
                  <a:lnTo>
                    <a:pt x="196535" y="326390"/>
                  </a:lnTo>
                  <a:lnTo>
                    <a:pt x="597540" y="326390"/>
                  </a:lnTo>
                  <a:lnTo>
                    <a:pt x="745527" y="295910"/>
                  </a:lnTo>
                  <a:lnTo>
                    <a:pt x="794881" y="287020"/>
                  </a:lnTo>
                  <a:lnTo>
                    <a:pt x="893628" y="266700"/>
                  </a:lnTo>
                  <a:lnTo>
                    <a:pt x="943024" y="257810"/>
                  </a:lnTo>
                  <a:lnTo>
                    <a:pt x="992436" y="247650"/>
                  </a:lnTo>
                  <a:lnTo>
                    <a:pt x="1190272" y="212090"/>
                  </a:lnTo>
                  <a:lnTo>
                    <a:pt x="1320557" y="212090"/>
                  </a:lnTo>
                  <a:lnTo>
                    <a:pt x="1312269" y="175260"/>
                  </a:lnTo>
                  <a:lnTo>
                    <a:pt x="1300775" y="121920"/>
                  </a:lnTo>
                  <a:close/>
                </a:path>
                <a:path w="1463675" h="1078230">
                  <a:moveTo>
                    <a:pt x="1281947" y="33020"/>
                  </a:moveTo>
                  <a:lnTo>
                    <a:pt x="1156871" y="33020"/>
                  </a:lnTo>
                  <a:lnTo>
                    <a:pt x="1157887" y="38100"/>
                  </a:lnTo>
                  <a:lnTo>
                    <a:pt x="1154458" y="38100"/>
                  </a:lnTo>
                  <a:lnTo>
                    <a:pt x="1105280" y="50800"/>
                  </a:lnTo>
                  <a:lnTo>
                    <a:pt x="907016" y="96520"/>
                  </a:lnTo>
                  <a:lnTo>
                    <a:pt x="808217" y="116840"/>
                  </a:lnTo>
                  <a:lnTo>
                    <a:pt x="759206" y="125730"/>
                  </a:lnTo>
                  <a:lnTo>
                    <a:pt x="710132" y="135890"/>
                  </a:lnTo>
                  <a:lnTo>
                    <a:pt x="170259" y="232410"/>
                  </a:lnTo>
                  <a:lnTo>
                    <a:pt x="161572" y="233680"/>
                  </a:lnTo>
                  <a:lnTo>
                    <a:pt x="566054" y="233680"/>
                  </a:lnTo>
                  <a:lnTo>
                    <a:pt x="583744" y="229870"/>
                  </a:lnTo>
                  <a:lnTo>
                    <a:pt x="689854" y="209550"/>
                  </a:lnTo>
                  <a:lnTo>
                    <a:pt x="836692" y="179070"/>
                  </a:lnTo>
                  <a:lnTo>
                    <a:pt x="885764" y="170180"/>
                  </a:lnTo>
                  <a:lnTo>
                    <a:pt x="934902" y="160020"/>
                  </a:lnTo>
                  <a:lnTo>
                    <a:pt x="1033381" y="142240"/>
                  </a:lnTo>
                  <a:lnTo>
                    <a:pt x="1082726" y="134620"/>
                  </a:lnTo>
                  <a:lnTo>
                    <a:pt x="1132144" y="128270"/>
                  </a:lnTo>
                  <a:lnTo>
                    <a:pt x="1181636" y="123190"/>
                  </a:lnTo>
                  <a:lnTo>
                    <a:pt x="1185065" y="121920"/>
                  </a:lnTo>
                  <a:lnTo>
                    <a:pt x="1300775" y="121920"/>
                  </a:lnTo>
                  <a:lnTo>
                    <a:pt x="1290569" y="73660"/>
                  </a:lnTo>
                  <a:lnTo>
                    <a:pt x="1281947" y="33020"/>
                  </a:lnTo>
                  <a:close/>
                </a:path>
                <a:path w="1463675" h="1078230">
                  <a:moveTo>
                    <a:pt x="1275249" y="0"/>
                  </a:moveTo>
                  <a:lnTo>
                    <a:pt x="861269" y="0"/>
                  </a:lnTo>
                  <a:lnTo>
                    <a:pt x="814018" y="10160"/>
                  </a:lnTo>
                  <a:lnTo>
                    <a:pt x="764240" y="19050"/>
                  </a:lnTo>
                  <a:lnTo>
                    <a:pt x="614753" y="49530"/>
                  </a:lnTo>
                  <a:lnTo>
                    <a:pt x="515050" y="68580"/>
                  </a:lnTo>
                  <a:lnTo>
                    <a:pt x="465210" y="77470"/>
                  </a:lnTo>
                  <a:lnTo>
                    <a:pt x="266131" y="118110"/>
                  </a:lnTo>
                  <a:lnTo>
                    <a:pt x="237323" y="123190"/>
                  </a:lnTo>
                  <a:lnTo>
                    <a:pt x="151005" y="142240"/>
                  </a:lnTo>
                  <a:lnTo>
                    <a:pt x="144249" y="143510"/>
                  </a:lnTo>
                  <a:lnTo>
                    <a:pt x="555139" y="143510"/>
                  </a:lnTo>
                  <a:lnTo>
                    <a:pt x="610546" y="132080"/>
                  </a:lnTo>
                  <a:lnTo>
                    <a:pt x="659820" y="123190"/>
                  </a:lnTo>
                  <a:lnTo>
                    <a:pt x="758412" y="102870"/>
                  </a:lnTo>
                  <a:lnTo>
                    <a:pt x="857072" y="85090"/>
                  </a:lnTo>
                  <a:lnTo>
                    <a:pt x="906431" y="74930"/>
                  </a:lnTo>
                  <a:lnTo>
                    <a:pt x="1005213" y="57150"/>
                  </a:lnTo>
                  <a:lnTo>
                    <a:pt x="1054639" y="49530"/>
                  </a:lnTo>
                  <a:lnTo>
                    <a:pt x="1104091" y="40640"/>
                  </a:lnTo>
                  <a:lnTo>
                    <a:pt x="1153569" y="33020"/>
                  </a:lnTo>
                  <a:lnTo>
                    <a:pt x="1281947" y="33020"/>
                  </a:lnTo>
                  <a:lnTo>
                    <a:pt x="1280061" y="24130"/>
                  </a:lnTo>
                  <a:lnTo>
                    <a:pt x="127524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5205" y="0"/>
              <a:ext cx="1156335" cy="882650"/>
            </a:xfrm>
            <a:custGeom>
              <a:avLst/>
              <a:gdLst/>
              <a:ahLst/>
              <a:cxnLst/>
              <a:rect l="l" t="t" r="r" b="b"/>
              <a:pathLst>
                <a:path w="1156335" h="882650">
                  <a:moveTo>
                    <a:pt x="719239" y="0"/>
                  </a:moveTo>
                  <a:lnTo>
                    <a:pt x="636155" y="0"/>
                  </a:lnTo>
                  <a:lnTo>
                    <a:pt x="0" y="132715"/>
                  </a:lnTo>
                  <a:lnTo>
                    <a:pt x="2222" y="143510"/>
                  </a:lnTo>
                  <a:lnTo>
                    <a:pt x="719239" y="0"/>
                  </a:lnTo>
                  <a:close/>
                </a:path>
                <a:path w="1156335" h="882650">
                  <a:moveTo>
                    <a:pt x="1015860" y="37719"/>
                  </a:moveTo>
                  <a:lnTo>
                    <a:pt x="962063" y="41389"/>
                  </a:lnTo>
                  <a:lnTo>
                    <a:pt x="912609" y="49466"/>
                  </a:lnTo>
                  <a:lnTo>
                    <a:pt x="863180" y="57873"/>
                  </a:lnTo>
                  <a:lnTo>
                    <a:pt x="813777" y="66560"/>
                  </a:lnTo>
                  <a:lnTo>
                    <a:pt x="715035" y="84670"/>
                  </a:lnTo>
                  <a:lnTo>
                    <a:pt x="616381" y="103555"/>
                  </a:lnTo>
                  <a:lnTo>
                    <a:pt x="222313" y="181724"/>
                  </a:lnTo>
                  <a:lnTo>
                    <a:pt x="123875" y="200647"/>
                  </a:lnTo>
                  <a:lnTo>
                    <a:pt x="24828" y="218948"/>
                  </a:lnTo>
                  <a:lnTo>
                    <a:pt x="16675" y="220599"/>
                  </a:lnTo>
                  <a:lnTo>
                    <a:pt x="19545" y="233426"/>
                  </a:lnTo>
                  <a:lnTo>
                    <a:pt x="28232" y="232283"/>
                  </a:lnTo>
                  <a:lnTo>
                    <a:pt x="77050" y="223469"/>
                  </a:lnTo>
                  <a:lnTo>
                    <a:pt x="469823" y="153873"/>
                  </a:lnTo>
                  <a:lnTo>
                    <a:pt x="568096" y="135636"/>
                  </a:lnTo>
                  <a:lnTo>
                    <a:pt x="666178" y="116586"/>
                  </a:lnTo>
                  <a:lnTo>
                    <a:pt x="715124" y="106680"/>
                  </a:lnTo>
                  <a:lnTo>
                    <a:pt x="764984" y="96240"/>
                  </a:lnTo>
                  <a:lnTo>
                    <a:pt x="814743" y="85471"/>
                  </a:lnTo>
                  <a:lnTo>
                    <a:pt x="864387" y="74333"/>
                  </a:lnTo>
                  <a:lnTo>
                    <a:pt x="913892" y="62788"/>
                  </a:lnTo>
                  <a:lnTo>
                    <a:pt x="963244" y="50812"/>
                  </a:lnTo>
                  <a:lnTo>
                    <a:pt x="1012431" y="38354"/>
                  </a:lnTo>
                  <a:lnTo>
                    <a:pt x="1015860" y="37719"/>
                  </a:lnTo>
                  <a:close/>
                </a:path>
                <a:path w="1156335" h="882650">
                  <a:moveTo>
                    <a:pt x="1044943" y="128016"/>
                  </a:moveTo>
                  <a:lnTo>
                    <a:pt x="1043038" y="122047"/>
                  </a:lnTo>
                  <a:lnTo>
                    <a:pt x="1039609" y="122809"/>
                  </a:lnTo>
                  <a:lnTo>
                    <a:pt x="990104" y="128498"/>
                  </a:lnTo>
                  <a:lnTo>
                    <a:pt x="940689" y="135242"/>
                  </a:lnTo>
                  <a:lnTo>
                    <a:pt x="891349" y="142900"/>
                  </a:lnTo>
                  <a:lnTo>
                    <a:pt x="842073" y="151307"/>
                  </a:lnTo>
                  <a:lnTo>
                    <a:pt x="792873" y="160324"/>
                  </a:lnTo>
                  <a:lnTo>
                    <a:pt x="743737" y="169799"/>
                  </a:lnTo>
                  <a:lnTo>
                    <a:pt x="596709" y="199402"/>
                  </a:lnTo>
                  <a:lnTo>
                    <a:pt x="441706" y="230162"/>
                  </a:lnTo>
                  <a:lnTo>
                    <a:pt x="335597" y="251714"/>
                  </a:lnTo>
                  <a:lnTo>
                    <a:pt x="243509" y="270929"/>
                  </a:lnTo>
                  <a:lnTo>
                    <a:pt x="151612" y="290804"/>
                  </a:lnTo>
                  <a:lnTo>
                    <a:pt x="59969" y="311531"/>
                  </a:lnTo>
                  <a:lnTo>
                    <a:pt x="52006" y="313944"/>
                  </a:lnTo>
                  <a:lnTo>
                    <a:pt x="54508" y="326009"/>
                  </a:lnTo>
                  <a:lnTo>
                    <a:pt x="390105" y="254546"/>
                  </a:lnTo>
                  <a:lnTo>
                    <a:pt x="522071" y="227596"/>
                  </a:lnTo>
                  <a:lnTo>
                    <a:pt x="600760" y="212356"/>
                  </a:lnTo>
                  <a:lnTo>
                    <a:pt x="651230" y="203149"/>
                  </a:lnTo>
                  <a:lnTo>
                    <a:pt x="853630" y="167335"/>
                  </a:lnTo>
                  <a:lnTo>
                    <a:pt x="904138" y="157848"/>
                  </a:lnTo>
                  <a:lnTo>
                    <a:pt x="954519" y="147828"/>
                  </a:lnTo>
                  <a:lnTo>
                    <a:pt x="997737" y="138658"/>
                  </a:lnTo>
                  <a:lnTo>
                    <a:pt x="1044943" y="128016"/>
                  </a:lnTo>
                  <a:close/>
                </a:path>
                <a:path w="1156335" h="882650">
                  <a:moveTo>
                    <a:pt x="1055357" y="219329"/>
                  </a:moveTo>
                  <a:lnTo>
                    <a:pt x="1053071" y="212090"/>
                  </a:lnTo>
                  <a:lnTo>
                    <a:pt x="1048245" y="212344"/>
                  </a:lnTo>
                  <a:lnTo>
                    <a:pt x="949286" y="229971"/>
                  </a:lnTo>
                  <a:lnTo>
                    <a:pt x="850404" y="248297"/>
                  </a:lnTo>
                  <a:lnTo>
                    <a:pt x="751598" y="267220"/>
                  </a:lnTo>
                  <a:lnTo>
                    <a:pt x="603491" y="296519"/>
                  </a:lnTo>
                  <a:lnTo>
                    <a:pt x="406184" y="336677"/>
                  </a:lnTo>
                  <a:lnTo>
                    <a:pt x="57391" y="408432"/>
                  </a:lnTo>
                  <a:lnTo>
                    <a:pt x="51828" y="417233"/>
                  </a:lnTo>
                  <a:lnTo>
                    <a:pt x="54724" y="421944"/>
                  </a:lnTo>
                  <a:lnTo>
                    <a:pt x="60439" y="423164"/>
                  </a:lnTo>
                  <a:lnTo>
                    <a:pt x="611289" y="313994"/>
                  </a:lnTo>
                  <a:lnTo>
                    <a:pt x="759790" y="283616"/>
                  </a:lnTo>
                  <a:lnTo>
                    <a:pt x="856691" y="263194"/>
                  </a:lnTo>
                  <a:lnTo>
                    <a:pt x="953401" y="242189"/>
                  </a:lnTo>
                  <a:lnTo>
                    <a:pt x="1055357" y="219329"/>
                  </a:lnTo>
                  <a:close/>
                </a:path>
                <a:path w="1156335" h="882650">
                  <a:moveTo>
                    <a:pt x="1091933" y="318643"/>
                  </a:moveTo>
                  <a:lnTo>
                    <a:pt x="1090028" y="309880"/>
                  </a:lnTo>
                  <a:lnTo>
                    <a:pt x="935012" y="339902"/>
                  </a:lnTo>
                  <a:lnTo>
                    <a:pt x="536295" y="419061"/>
                  </a:lnTo>
                  <a:lnTo>
                    <a:pt x="386600" y="447903"/>
                  </a:lnTo>
                  <a:lnTo>
                    <a:pt x="286651" y="466407"/>
                  </a:lnTo>
                  <a:lnTo>
                    <a:pt x="186537" y="484124"/>
                  </a:lnTo>
                  <a:lnTo>
                    <a:pt x="85623" y="501015"/>
                  </a:lnTo>
                  <a:lnTo>
                    <a:pt x="81483" y="503948"/>
                  </a:lnTo>
                  <a:lnTo>
                    <a:pt x="80987" y="508660"/>
                  </a:lnTo>
                  <a:lnTo>
                    <a:pt x="83616" y="512724"/>
                  </a:lnTo>
                  <a:lnTo>
                    <a:pt x="88887" y="513715"/>
                  </a:lnTo>
                  <a:lnTo>
                    <a:pt x="348576" y="470712"/>
                  </a:lnTo>
                  <a:lnTo>
                    <a:pt x="452539" y="452755"/>
                  </a:lnTo>
                  <a:lnTo>
                    <a:pt x="556450" y="434073"/>
                  </a:lnTo>
                  <a:lnTo>
                    <a:pt x="660222" y="414502"/>
                  </a:lnTo>
                  <a:lnTo>
                    <a:pt x="712025" y="404317"/>
                  </a:lnTo>
                  <a:lnTo>
                    <a:pt x="763765" y="393827"/>
                  </a:lnTo>
                  <a:lnTo>
                    <a:pt x="810094" y="384175"/>
                  </a:lnTo>
                  <a:lnTo>
                    <a:pt x="856373" y="374230"/>
                  </a:lnTo>
                  <a:lnTo>
                    <a:pt x="902563" y="363994"/>
                  </a:lnTo>
                  <a:lnTo>
                    <a:pt x="948677" y="353453"/>
                  </a:lnTo>
                  <a:lnTo>
                    <a:pt x="994702" y="342582"/>
                  </a:lnTo>
                  <a:lnTo>
                    <a:pt x="1040638" y="331368"/>
                  </a:lnTo>
                  <a:lnTo>
                    <a:pt x="1086472" y="319786"/>
                  </a:lnTo>
                  <a:lnTo>
                    <a:pt x="1091933" y="318643"/>
                  </a:lnTo>
                  <a:close/>
                </a:path>
                <a:path w="1156335" h="882650">
                  <a:moveTo>
                    <a:pt x="1102982" y="414020"/>
                  </a:moveTo>
                  <a:lnTo>
                    <a:pt x="1101077" y="404622"/>
                  </a:lnTo>
                  <a:lnTo>
                    <a:pt x="1094219" y="405384"/>
                  </a:lnTo>
                  <a:lnTo>
                    <a:pt x="901242" y="442480"/>
                  </a:lnTo>
                  <a:lnTo>
                    <a:pt x="612063" y="499427"/>
                  </a:lnTo>
                  <a:lnTo>
                    <a:pt x="371335" y="548259"/>
                  </a:lnTo>
                  <a:lnTo>
                    <a:pt x="108673" y="603123"/>
                  </a:lnTo>
                  <a:lnTo>
                    <a:pt x="111163" y="615188"/>
                  </a:lnTo>
                  <a:lnTo>
                    <a:pt x="168795" y="604075"/>
                  </a:lnTo>
                  <a:lnTo>
                    <a:pt x="369493" y="565048"/>
                  </a:lnTo>
                  <a:lnTo>
                    <a:pt x="620064" y="514883"/>
                  </a:lnTo>
                  <a:lnTo>
                    <a:pt x="861314" y="465188"/>
                  </a:lnTo>
                  <a:lnTo>
                    <a:pt x="1102982" y="414020"/>
                  </a:lnTo>
                  <a:close/>
                </a:path>
                <a:path w="1156335" h="882650">
                  <a:moveTo>
                    <a:pt x="1117460" y="508127"/>
                  </a:moveTo>
                  <a:lnTo>
                    <a:pt x="1114920" y="495935"/>
                  </a:lnTo>
                  <a:lnTo>
                    <a:pt x="1106919" y="497713"/>
                  </a:lnTo>
                  <a:lnTo>
                    <a:pt x="1004887" y="515607"/>
                  </a:lnTo>
                  <a:lnTo>
                    <a:pt x="851903" y="543293"/>
                  </a:lnTo>
                  <a:lnTo>
                    <a:pt x="698982" y="571830"/>
                  </a:lnTo>
                  <a:lnTo>
                    <a:pt x="495261" y="610920"/>
                  </a:lnTo>
                  <a:lnTo>
                    <a:pt x="139458" y="681101"/>
                  </a:lnTo>
                  <a:lnTo>
                    <a:pt x="133845" y="689648"/>
                  </a:lnTo>
                  <a:lnTo>
                    <a:pt x="136613" y="694182"/>
                  </a:lnTo>
                  <a:lnTo>
                    <a:pt x="142379" y="695325"/>
                  </a:lnTo>
                  <a:lnTo>
                    <a:pt x="244005" y="675627"/>
                  </a:lnTo>
                  <a:lnTo>
                    <a:pt x="803897" y="568934"/>
                  </a:lnTo>
                  <a:lnTo>
                    <a:pt x="1117460" y="508127"/>
                  </a:lnTo>
                  <a:close/>
                </a:path>
                <a:path w="1156335" h="882650">
                  <a:moveTo>
                    <a:pt x="1142987" y="587883"/>
                  </a:moveTo>
                  <a:lnTo>
                    <a:pt x="1140701" y="576453"/>
                  </a:lnTo>
                  <a:lnTo>
                    <a:pt x="1133208" y="577977"/>
                  </a:lnTo>
                  <a:lnTo>
                    <a:pt x="1084237" y="586435"/>
                  </a:lnTo>
                  <a:lnTo>
                    <a:pt x="986358" y="603783"/>
                  </a:lnTo>
                  <a:lnTo>
                    <a:pt x="888542" y="621652"/>
                  </a:lnTo>
                  <a:lnTo>
                    <a:pt x="741959" y="649274"/>
                  </a:lnTo>
                  <a:lnTo>
                    <a:pt x="546709" y="687285"/>
                  </a:lnTo>
                  <a:lnTo>
                    <a:pt x="156794" y="765429"/>
                  </a:lnTo>
                  <a:lnTo>
                    <a:pt x="151549" y="773176"/>
                  </a:lnTo>
                  <a:lnTo>
                    <a:pt x="154089" y="777252"/>
                  </a:lnTo>
                  <a:lnTo>
                    <a:pt x="159423" y="778256"/>
                  </a:lnTo>
                  <a:lnTo>
                    <a:pt x="671474" y="683209"/>
                  </a:lnTo>
                  <a:lnTo>
                    <a:pt x="825055" y="653427"/>
                  </a:lnTo>
                  <a:lnTo>
                    <a:pt x="927315" y="632993"/>
                  </a:lnTo>
                  <a:lnTo>
                    <a:pt x="1017727" y="614438"/>
                  </a:lnTo>
                  <a:lnTo>
                    <a:pt x="1142987" y="587883"/>
                  </a:lnTo>
                  <a:close/>
                </a:path>
                <a:path w="1156335" h="882650">
                  <a:moveTo>
                    <a:pt x="1156322" y="680085"/>
                  </a:moveTo>
                  <a:lnTo>
                    <a:pt x="1155306" y="671830"/>
                  </a:lnTo>
                  <a:lnTo>
                    <a:pt x="1149337" y="673100"/>
                  </a:lnTo>
                  <a:lnTo>
                    <a:pt x="1102893" y="685241"/>
                  </a:lnTo>
                  <a:lnTo>
                    <a:pt x="1056347" y="696556"/>
                  </a:lnTo>
                  <a:lnTo>
                    <a:pt x="1009688" y="707123"/>
                  </a:lnTo>
                  <a:lnTo>
                    <a:pt x="962901" y="717042"/>
                  </a:lnTo>
                  <a:lnTo>
                    <a:pt x="913638" y="726859"/>
                  </a:lnTo>
                  <a:lnTo>
                    <a:pt x="864285" y="736155"/>
                  </a:lnTo>
                  <a:lnTo>
                    <a:pt x="814857" y="745007"/>
                  </a:lnTo>
                  <a:lnTo>
                    <a:pt x="765378" y="753541"/>
                  </a:lnTo>
                  <a:lnTo>
                    <a:pt x="567182" y="786193"/>
                  </a:lnTo>
                  <a:lnTo>
                    <a:pt x="468160" y="803008"/>
                  </a:lnTo>
                  <a:lnTo>
                    <a:pt x="418719" y="811860"/>
                  </a:lnTo>
                  <a:lnTo>
                    <a:pt x="369354" y="821156"/>
                  </a:lnTo>
                  <a:lnTo>
                    <a:pt x="320090" y="830961"/>
                  </a:lnTo>
                  <a:lnTo>
                    <a:pt x="282524" y="838873"/>
                  </a:lnTo>
                  <a:lnTo>
                    <a:pt x="245033" y="847204"/>
                  </a:lnTo>
                  <a:lnTo>
                    <a:pt x="207619" y="855992"/>
                  </a:lnTo>
                  <a:lnTo>
                    <a:pt x="170307" y="865251"/>
                  </a:lnTo>
                  <a:lnTo>
                    <a:pt x="163995" y="875576"/>
                  </a:lnTo>
                  <a:lnTo>
                    <a:pt x="166954" y="880872"/>
                  </a:lnTo>
                  <a:lnTo>
                    <a:pt x="173164" y="882269"/>
                  </a:lnTo>
                  <a:lnTo>
                    <a:pt x="203936" y="874636"/>
                  </a:lnTo>
                  <a:lnTo>
                    <a:pt x="234213" y="867524"/>
                  </a:lnTo>
                  <a:lnTo>
                    <a:pt x="295046" y="854329"/>
                  </a:lnTo>
                  <a:lnTo>
                    <a:pt x="344068" y="844638"/>
                  </a:lnTo>
                  <a:lnTo>
                    <a:pt x="393242" y="835571"/>
                  </a:lnTo>
                  <a:lnTo>
                    <a:pt x="442556" y="827024"/>
                  </a:lnTo>
                  <a:lnTo>
                    <a:pt x="491972" y="818845"/>
                  </a:lnTo>
                  <a:lnTo>
                    <a:pt x="689914" y="787463"/>
                  </a:lnTo>
                  <a:lnTo>
                    <a:pt x="739317" y="779284"/>
                  </a:lnTo>
                  <a:lnTo>
                    <a:pt x="788619" y="770737"/>
                  </a:lnTo>
                  <a:lnTo>
                    <a:pt x="837806" y="761669"/>
                  </a:lnTo>
                  <a:lnTo>
                    <a:pt x="886828" y="751967"/>
                  </a:lnTo>
                  <a:lnTo>
                    <a:pt x="940333" y="740498"/>
                  </a:lnTo>
                  <a:lnTo>
                    <a:pt x="993571" y="727913"/>
                  </a:lnTo>
                  <a:lnTo>
                    <a:pt x="1046467" y="714057"/>
                  </a:lnTo>
                  <a:lnTo>
                    <a:pt x="1098994" y="698766"/>
                  </a:lnTo>
                  <a:lnTo>
                    <a:pt x="1156322" y="680085"/>
                  </a:lnTo>
                  <a:close/>
                </a:path>
              </a:pathLst>
            </a:custGeom>
            <a:solidFill>
              <a:srgbClr val="1C1C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2959735" y="3522979"/>
            <a:ext cx="3273425" cy="1079500"/>
          </a:xfrm>
          <a:custGeom>
            <a:avLst/>
            <a:gdLst/>
            <a:ahLst/>
            <a:cxnLst/>
            <a:rect l="l" t="t" r="r" b="b"/>
            <a:pathLst>
              <a:path w="3273425" h="1079500">
                <a:moveTo>
                  <a:pt x="3272993" y="243065"/>
                </a:moveTo>
                <a:lnTo>
                  <a:pt x="3234436" y="221488"/>
                </a:lnTo>
                <a:lnTo>
                  <a:pt x="3191510" y="212318"/>
                </a:lnTo>
                <a:lnTo>
                  <a:pt x="3145066" y="204901"/>
                </a:lnTo>
                <a:lnTo>
                  <a:pt x="3106648" y="200914"/>
                </a:lnTo>
                <a:lnTo>
                  <a:pt x="3077730" y="199199"/>
                </a:lnTo>
                <a:lnTo>
                  <a:pt x="3088094" y="187020"/>
                </a:lnTo>
                <a:lnTo>
                  <a:pt x="3085033" y="164325"/>
                </a:lnTo>
                <a:lnTo>
                  <a:pt x="3066758" y="142849"/>
                </a:lnTo>
                <a:lnTo>
                  <a:pt x="3039110" y="125349"/>
                </a:lnTo>
                <a:lnTo>
                  <a:pt x="3036570" y="124015"/>
                </a:lnTo>
                <a:lnTo>
                  <a:pt x="3031871" y="121412"/>
                </a:lnTo>
                <a:lnTo>
                  <a:pt x="3027172" y="120142"/>
                </a:lnTo>
                <a:lnTo>
                  <a:pt x="3021444" y="117957"/>
                </a:lnTo>
                <a:lnTo>
                  <a:pt x="3023425" y="116662"/>
                </a:lnTo>
                <a:lnTo>
                  <a:pt x="3039287" y="95745"/>
                </a:lnTo>
                <a:lnTo>
                  <a:pt x="3036900" y="51473"/>
                </a:lnTo>
                <a:lnTo>
                  <a:pt x="2989834" y="15100"/>
                </a:lnTo>
                <a:lnTo>
                  <a:pt x="2949879" y="4064"/>
                </a:lnTo>
                <a:lnTo>
                  <a:pt x="2899156" y="0"/>
                </a:lnTo>
                <a:lnTo>
                  <a:pt x="2892933" y="0"/>
                </a:lnTo>
                <a:lnTo>
                  <a:pt x="2672359" y="10160"/>
                </a:lnTo>
                <a:lnTo>
                  <a:pt x="2663520" y="10883"/>
                </a:lnTo>
                <a:lnTo>
                  <a:pt x="2654985" y="11823"/>
                </a:lnTo>
                <a:lnTo>
                  <a:pt x="2646807" y="12954"/>
                </a:lnTo>
                <a:lnTo>
                  <a:pt x="2487815" y="21463"/>
                </a:lnTo>
                <a:lnTo>
                  <a:pt x="2487815" y="291388"/>
                </a:lnTo>
                <a:lnTo>
                  <a:pt x="2347112" y="300748"/>
                </a:lnTo>
                <a:lnTo>
                  <a:pt x="1612011" y="339051"/>
                </a:lnTo>
                <a:lnTo>
                  <a:pt x="2487815" y="291388"/>
                </a:lnTo>
                <a:lnTo>
                  <a:pt x="2487815" y="21463"/>
                </a:lnTo>
                <a:lnTo>
                  <a:pt x="171196" y="145415"/>
                </a:lnTo>
                <a:lnTo>
                  <a:pt x="120294" y="152146"/>
                </a:lnTo>
                <a:lnTo>
                  <a:pt x="81191" y="165277"/>
                </a:lnTo>
                <a:lnTo>
                  <a:pt x="37909" y="204012"/>
                </a:lnTo>
                <a:lnTo>
                  <a:pt x="33464" y="226288"/>
                </a:lnTo>
                <a:lnTo>
                  <a:pt x="40297" y="248259"/>
                </a:lnTo>
                <a:lnTo>
                  <a:pt x="58305" y="268274"/>
                </a:lnTo>
                <a:lnTo>
                  <a:pt x="87363" y="284632"/>
                </a:lnTo>
                <a:lnTo>
                  <a:pt x="127317" y="295668"/>
                </a:lnTo>
                <a:lnTo>
                  <a:pt x="151269" y="297586"/>
                </a:lnTo>
                <a:lnTo>
                  <a:pt x="165506" y="315544"/>
                </a:lnTo>
                <a:lnTo>
                  <a:pt x="189534" y="333057"/>
                </a:lnTo>
                <a:lnTo>
                  <a:pt x="221145" y="347395"/>
                </a:lnTo>
                <a:lnTo>
                  <a:pt x="237324" y="351536"/>
                </a:lnTo>
                <a:lnTo>
                  <a:pt x="164338" y="355523"/>
                </a:lnTo>
                <a:lnTo>
                  <a:pt x="134480" y="358495"/>
                </a:lnTo>
                <a:lnTo>
                  <a:pt x="126047" y="363245"/>
                </a:lnTo>
                <a:lnTo>
                  <a:pt x="135229" y="369303"/>
                </a:lnTo>
                <a:lnTo>
                  <a:pt x="151828" y="374269"/>
                </a:lnTo>
                <a:lnTo>
                  <a:pt x="78232" y="375272"/>
                </a:lnTo>
                <a:lnTo>
                  <a:pt x="103263" y="381228"/>
                </a:lnTo>
                <a:lnTo>
                  <a:pt x="213804" y="413397"/>
                </a:lnTo>
                <a:lnTo>
                  <a:pt x="245770" y="421944"/>
                </a:lnTo>
                <a:lnTo>
                  <a:pt x="236423" y="427113"/>
                </a:lnTo>
                <a:lnTo>
                  <a:pt x="210362" y="451167"/>
                </a:lnTo>
                <a:lnTo>
                  <a:pt x="198094" y="475754"/>
                </a:lnTo>
                <a:lnTo>
                  <a:pt x="201739" y="498259"/>
                </a:lnTo>
                <a:lnTo>
                  <a:pt x="223393" y="516089"/>
                </a:lnTo>
                <a:lnTo>
                  <a:pt x="135001" y="528091"/>
                </a:lnTo>
                <a:lnTo>
                  <a:pt x="94208" y="537133"/>
                </a:lnTo>
                <a:lnTo>
                  <a:pt x="82232" y="538048"/>
                </a:lnTo>
                <a:lnTo>
                  <a:pt x="54711" y="544715"/>
                </a:lnTo>
                <a:lnTo>
                  <a:pt x="43230" y="553758"/>
                </a:lnTo>
                <a:lnTo>
                  <a:pt x="44107" y="557999"/>
                </a:lnTo>
                <a:lnTo>
                  <a:pt x="20320" y="575652"/>
                </a:lnTo>
                <a:lnTo>
                  <a:pt x="4394" y="597776"/>
                </a:lnTo>
                <a:lnTo>
                  <a:pt x="0" y="619988"/>
                </a:lnTo>
                <a:lnTo>
                  <a:pt x="7404" y="640461"/>
                </a:lnTo>
                <a:lnTo>
                  <a:pt x="26809" y="657352"/>
                </a:lnTo>
                <a:lnTo>
                  <a:pt x="58470" y="668820"/>
                </a:lnTo>
                <a:lnTo>
                  <a:pt x="102616" y="673049"/>
                </a:lnTo>
                <a:lnTo>
                  <a:pt x="113944" y="672833"/>
                </a:lnTo>
                <a:lnTo>
                  <a:pt x="125895" y="672172"/>
                </a:lnTo>
                <a:lnTo>
                  <a:pt x="138493" y="671029"/>
                </a:lnTo>
                <a:lnTo>
                  <a:pt x="151765" y="669378"/>
                </a:lnTo>
                <a:lnTo>
                  <a:pt x="176060" y="666102"/>
                </a:lnTo>
                <a:lnTo>
                  <a:pt x="186004" y="678205"/>
                </a:lnTo>
                <a:lnTo>
                  <a:pt x="218198" y="703910"/>
                </a:lnTo>
                <a:lnTo>
                  <a:pt x="226453" y="707923"/>
                </a:lnTo>
                <a:lnTo>
                  <a:pt x="238861" y="732637"/>
                </a:lnTo>
                <a:lnTo>
                  <a:pt x="276237" y="764705"/>
                </a:lnTo>
                <a:lnTo>
                  <a:pt x="327152" y="795820"/>
                </a:lnTo>
                <a:lnTo>
                  <a:pt x="294982" y="795972"/>
                </a:lnTo>
                <a:lnTo>
                  <a:pt x="272897" y="796620"/>
                </a:lnTo>
                <a:lnTo>
                  <a:pt x="254228" y="798080"/>
                </a:lnTo>
                <a:lnTo>
                  <a:pt x="241173" y="800658"/>
                </a:lnTo>
                <a:lnTo>
                  <a:pt x="229997" y="797306"/>
                </a:lnTo>
                <a:lnTo>
                  <a:pt x="218948" y="794626"/>
                </a:lnTo>
                <a:lnTo>
                  <a:pt x="208267" y="792861"/>
                </a:lnTo>
                <a:lnTo>
                  <a:pt x="198247" y="792213"/>
                </a:lnTo>
                <a:lnTo>
                  <a:pt x="190500" y="792213"/>
                </a:lnTo>
                <a:lnTo>
                  <a:pt x="183642" y="793496"/>
                </a:lnTo>
                <a:lnTo>
                  <a:pt x="178282" y="796620"/>
                </a:lnTo>
                <a:lnTo>
                  <a:pt x="176022" y="799172"/>
                </a:lnTo>
                <a:lnTo>
                  <a:pt x="171196" y="800455"/>
                </a:lnTo>
                <a:lnTo>
                  <a:pt x="166497" y="803097"/>
                </a:lnTo>
                <a:lnTo>
                  <a:pt x="156451" y="824953"/>
                </a:lnTo>
                <a:lnTo>
                  <a:pt x="177380" y="851903"/>
                </a:lnTo>
                <a:lnTo>
                  <a:pt x="215493" y="879411"/>
                </a:lnTo>
                <a:lnTo>
                  <a:pt x="257048" y="902957"/>
                </a:lnTo>
                <a:lnTo>
                  <a:pt x="324396" y="929449"/>
                </a:lnTo>
                <a:lnTo>
                  <a:pt x="363258" y="936967"/>
                </a:lnTo>
                <a:lnTo>
                  <a:pt x="404393" y="941095"/>
                </a:lnTo>
                <a:lnTo>
                  <a:pt x="410184" y="941273"/>
                </a:lnTo>
                <a:lnTo>
                  <a:pt x="422402" y="948905"/>
                </a:lnTo>
                <a:lnTo>
                  <a:pt x="423125" y="949083"/>
                </a:lnTo>
                <a:lnTo>
                  <a:pt x="380746" y="950556"/>
                </a:lnTo>
                <a:lnTo>
                  <a:pt x="354063" y="943787"/>
                </a:lnTo>
                <a:lnTo>
                  <a:pt x="325805" y="938631"/>
                </a:lnTo>
                <a:lnTo>
                  <a:pt x="296799" y="935342"/>
                </a:lnTo>
                <a:lnTo>
                  <a:pt x="267843" y="934173"/>
                </a:lnTo>
                <a:lnTo>
                  <a:pt x="251879" y="934567"/>
                </a:lnTo>
                <a:lnTo>
                  <a:pt x="207010" y="940727"/>
                </a:lnTo>
                <a:lnTo>
                  <a:pt x="108966" y="963828"/>
                </a:lnTo>
                <a:lnTo>
                  <a:pt x="69176" y="977785"/>
                </a:lnTo>
                <a:lnTo>
                  <a:pt x="47332" y="1010653"/>
                </a:lnTo>
                <a:lnTo>
                  <a:pt x="59156" y="1027645"/>
                </a:lnTo>
                <a:lnTo>
                  <a:pt x="113017" y="1057910"/>
                </a:lnTo>
                <a:lnTo>
                  <a:pt x="186791" y="1076744"/>
                </a:lnTo>
                <a:lnTo>
                  <a:pt x="223520" y="1079449"/>
                </a:lnTo>
                <a:lnTo>
                  <a:pt x="226822" y="1079449"/>
                </a:lnTo>
                <a:lnTo>
                  <a:pt x="631342" y="1065822"/>
                </a:lnTo>
                <a:lnTo>
                  <a:pt x="660146" y="1071829"/>
                </a:lnTo>
                <a:lnTo>
                  <a:pt x="809320" y="1071626"/>
                </a:lnTo>
                <a:lnTo>
                  <a:pt x="911593" y="1070851"/>
                </a:lnTo>
                <a:lnTo>
                  <a:pt x="1013802" y="1069568"/>
                </a:lnTo>
                <a:lnTo>
                  <a:pt x="1115949" y="1067765"/>
                </a:lnTo>
                <a:lnTo>
                  <a:pt x="1218031" y="1065453"/>
                </a:lnTo>
                <a:lnTo>
                  <a:pt x="1320038" y="1062621"/>
                </a:lnTo>
                <a:lnTo>
                  <a:pt x="1421980" y="1059268"/>
                </a:lnTo>
                <a:lnTo>
                  <a:pt x="1523847" y="1055408"/>
                </a:lnTo>
                <a:lnTo>
                  <a:pt x="1625638" y="1051039"/>
                </a:lnTo>
                <a:lnTo>
                  <a:pt x="1727339" y="1046149"/>
                </a:lnTo>
                <a:lnTo>
                  <a:pt x="1828965" y="1040752"/>
                </a:lnTo>
                <a:lnTo>
                  <a:pt x="1930488" y="1034834"/>
                </a:lnTo>
                <a:lnTo>
                  <a:pt x="2031936" y="1028395"/>
                </a:lnTo>
                <a:lnTo>
                  <a:pt x="2133269" y="1021461"/>
                </a:lnTo>
                <a:lnTo>
                  <a:pt x="2234514" y="1013993"/>
                </a:lnTo>
                <a:lnTo>
                  <a:pt x="2283422" y="1010145"/>
                </a:lnTo>
                <a:lnTo>
                  <a:pt x="2623820" y="998664"/>
                </a:lnTo>
                <a:lnTo>
                  <a:pt x="2651506" y="1005878"/>
                </a:lnTo>
                <a:lnTo>
                  <a:pt x="2680855" y="1011377"/>
                </a:lnTo>
                <a:lnTo>
                  <a:pt x="2710980" y="1014895"/>
                </a:lnTo>
                <a:lnTo>
                  <a:pt x="2741041" y="1016127"/>
                </a:lnTo>
                <a:lnTo>
                  <a:pt x="2756306" y="1015771"/>
                </a:lnTo>
                <a:lnTo>
                  <a:pt x="2799207" y="1010081"/>
                </a:lnTo>
                <a:lnTo>
                  <a:pt x="2849067" y="998664"/>
                </a:lnTo>
                <a:lnTo>
                  <a:pt x="2892628" y="988237"/>
                </a:lnTo>
                <a:lnTo>
                  <a:pt x="2963075" y="967359"/>
                </a:lnTo>
                <a:lnTo>
                  <a:pt x="2983103" y="950556"/>
                </a:lnTo>
                <a:lnTo>
                  <a:pt x="2985719" y="935266"/>
                </a:lnTo>
                <a:lnTo>
                  <a:pt x="2952331" y="902284"/>
                </a:lnTo>
                <a:lnTo>
                  <a:pt x="2886392" y="876528"/>
                </a:lnTo>
                <a:lnTo>
                  <a:pt x="2848559" y="868908"/>
                </a:lnTo>
                <a:lnTo>
                  <a:pt x="2811399" y="866140"/>
                </a:lnTo>
                <a:lnTo>
                  <a:pt x="2809011" y="866140"/>
                </a:lnTo>
                <a:lnTo>
                  <a:pt x="2803487" y="854659"/>
                </a:lnTo>
                <a:lnTo>
                  <a:pt x="2778048" y="822617"/>
                </a:lnTo>
                <a:lnTo>
                  <a:pt x="2750578" y="797864"/>
                </a:lnTo>
                <a:lnTo>
                  <a:pt x="2796349" y="790308"/>
                </a:lnTo>
                <a:lnTo>
                  <a:pt x="2846197" y="781443"/>
                </a:lnTo>
                <a:lnTo>
                  <a:pt x="2895879" y="771931"/>
                </a:lnTo>
                <a:lnTo>
                  <a:pt x="2945384" y="761758"/>
                </a:lnTo>
                <a:lnTo>
                  <a:pt x="2958376" y="750430"/>
                </a:lnTo>
                <a:lnTo>
                  <a:pt x="2946984" y="730034"/>
                </a:lnTo>
                <a:lnTo>
                  <a:pt x="2917787" y="704507"/>
                </a:lnTo>
                <a:lnTo>
                  <a:pt x="2892475" y="687793"/>
                </a:lnTo>
                <a:lnTo>
                  <a:pt x="2877312" y="677786"/>
                </a:lnTo>
                <a:lnTo>
                  <a:pt x="2849918" y="663257"/>
                </a:lnTo>
                <a:lnTo>
                  <a:pt x="2853080" y="662660"/>
                </a:lnTo>
                <a:lnTo>
                  <a:pt x="2879509" y="651891"/>
                </a:lnTo>
                <a:lnTo>
                  <a:pt x="2887624" y="648589"/>
                </a:lnTo>
                <a:lnTo>
                  <a:pt x="2919730" y="626745"/>
                </a:lnTo>
                <a:lnTo>
                  <a:pt x="2933103" y="603084"/>
                </a:lnTo>
                <a:lnTo>
                  <a:pt x="2928886" y="571919"/>
                </a:lnTo>
                <a:lnTo>
                  <a:pt x="2912770" y="543445"/>
                </a:lnTo>
                <a:lnTo>
                  <a:pt x="2941345" y="531063"/>
                </a:lnTo>
                <a:lnTo>
                  <a:pt x="2904477" y="494499"/>
                </a:lnTo>
                <a:lnTo>
                  <a:pt x="2867380" y="484035"/>
                </a:lnTo>
                <a:lnTo>
                  <a:pt x="2826067" y="475157"/>
                </a:lnTo>
                <a:lnTo>
                  <a:pt x="2785427" y="468299"/>
                </a:lnTo>
                <a:lnTo>
                  <a:pt x="2753830" y="464299"/>
                </a:lnTo>
                <a:lnTo>
                  <a:pt x="2802915" y="457530"/>
                </a:lnTo>
                <a:lnTo>
                  <a:pt x="2900934" y="442556"/>
                </a:lnTo>
                <a:lnTo>
                  <a:pt x="2941967" y="432346"/>
                </a:lnTo>
                <a:lnTo>
                  <a:pt x="2978366" y="416382"/>
                </a:lnTo>
                <a:lnTo>
                  <a:pt x="3029420" y="374675"/>
                </a:lnTo>
                <a:lnTo>
                  <a:pt x="3040164" y="352628"/>
                </a:lnTo>
                <a:lnTo>
                  <a:pt x="3038449" y="332270"/>
                </a:lnTo>
                <a:lnTo>
                  <a:pt x="3022333" y="315417"/>
                </a:lnTo>
                <a:lnTo>
                  <a:pt x="2989834" y="303961"/>
                </a:lnTo>
                <a:lnTo>
                  <a:pt x="2939034" y="299720"/>
                </a:lnTo>
                <a:lnTo>
                  <a:pt x="2934462" y="299720"/>
                </a:lnTo>
                <a:lnTo>
                  <a:pt x="2866288" y="301980"/>
                </a:lnTo>
                <a:lnTo>
                  <a:pt x="2848648" y="297764"/>
                </a:lnTo>
                <a:lnTo>
                  <a:pt x="2804439" y="287921"/>
                </a:lnTo>
                <a:lnTo>
                  <a:pt x="2758084" y="280073"/>
                </a:lnTo>
                <a:lnTo>
                  <a:pt x="2731109" y="278155"/>
                </a:lnTo>
                <a:lnTo>
                  <a:pt x="3062859" y="260096"/>
                </a:lnTo>
                <a:lnTo>
                  <a:pt x="3070923" y="260438"/>
                </a:lnTo>
                <a:lnTo>
                  <a:pt x="3078962" y="260667"/>
                </a:lnTo>
                <a:lnTo>
                  <a:pt x="3086976" y="260819"/>
                </a:lnTo>
                <a:lnTo>
                  <a:pt x="3094990" y="260858"/>
                </a:lnTo>
                <a:lnTo>
                  <a:pt x="3109214" y="260692"/>
                </a:lnTo>
                <a:lnTo>
                  <a:pt x="3123285" y="260159"/>
                </a:lnTo>
                <a:lnTo>
                  <a:pt x="3124263" y="260096"/>
                </a:lnTo>
                <a:lnTo>
                  <a:pt x="3137154" y="259257"/>
                </a:lnTo>
                <a:lnTo>
                  <a:pt x="3251073" y="248793"/>
                </a:lnTo>
                <a:lnTo>
                  <a:pt x="3272993" y="243065"/>
                </a:lnTo>
                <a:close/>
              </a:path>
            </a:pathLst>
          </a:custGeom>
          <a:solidFill>
            <a:srgbClr val="C9FFC9">
              <a:alpha val="4431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00400" y="1123950"/>
            <a:ext cx="2749233" cy="561051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822960" marR="5080" indent="-810895">
              <a:lnSpc>
                <a:spcPts val="3779"/>
              </a:lnSpc>
              <a:spcBef>
                <a:spcPts val="575"/>
              </a:spcBef>
            </a:pPr>
            <a:r>
              <a:rPr lang="ru-RU" sz="3600" b="1" spc="-75" dirty="0" smtClean="0">
                <a:solidFill>
                  <a:srgbClr val="6FB499"/>
                </a:solidFill>
                <a:latin typeface="Trebuchet MS"/>
                <a:cs typeface="Trebuchet MS"/>
              </a:rPr>
              <a:t>Тема урока:</a:t>
            </a:r>
            <a:endParaRPr sz="3600" dirty="0">
              <a:latin typeface="Trebuchet MS"/>
              <a:cs typeface="Trebuchet MS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91285" y="3506215"/>
            <a:ext cx="597535" cy="654685"/>
            <a:chOff x="1091285" y="3506215"/>
            <a:chExt cx="597535" cy="654685"/>
          </a:xfrm>
        </p:grpSpPr>
        <p:sp>
          <p:nvSpPr>
            <p:cNvPr id="9" name="object 9"/>
            <p:cNvSpPr/>
            <p:nvPr/>
          </p:nvSpPr>
          <p:spPr>
            <a:xfrm>
              <a:off x="1139355" y="3538600"/>
              <a:ext cx="536575" cy="591185"/>
            </a:xfrm>
            <a:custGeom>
              <a:avLst/>
              <a:gdLst/>
              <a:ahLst/>
              <a:cxnLst/>
              <a:rect l="l" t="t" r="r" b="b"/>
              <a:pathLst>
                <a:path w="536575" h="591185">
                  <a:moveTo>
                    <a:pt x="369404" y="530898"/>
                  </a:moveTo>
                  <a:lnTo>
                    <a:pt x="197319" y="373634"/>
                  </a:lnTo>
                  <a:lnTo>
                    <a:pt x="152209" y="334416"/>
                  </a:lnTo>
                  <a:lnTo>
                    <a:pt x="104749" y="297942"/>
                  </a:lnTo>
                  <a:lnTo>
                    <a:pt x="51930" y="264287"/>
                  </a:lnTo>
                  <a:lnTo>
                    <a:pt x="47053" y="263144"/>
                  </a:lnTo>
                  <a:lnTo>
                    <a:pt x="32016" y="267868"/>
                  </a:lnTo>
                  <a:lnTo>
                    <a:pt x="18529" y="281139"/>
                  </a:lnTo>
                  <a:lnTo>
                    <a:pt x="7543" y="296811"/>
                  </a:lnTo>
                  <a:lnTo>
                    <a:pt x="0" y="308737"/>
                  </a:lnTo>
                  <a:lnTo>
                    <a:pt x="3733" y="331889"/>
                  </a:lnTo>
                  <a:lnTo>
                    <a:pt x="31140" y="366369"/>
                  </a:lnTo>
                  <a:lnTo>
                    <a:pt x="72440" y="406171"/>
                  </a:lnTo>
                  <a:lnTo>
                    <a:pt x="117830" y="445249"/>
                  </a:lnTo>
                  <a:lnTo>
                    <a:pt x="181825" y="497116"/>
                  </a:lnTo>
                  <a:lnTo>
                    <a:pt x="206121" y="517842"/>
                  </a:lnTo>
                  <a:lnTo>
                    <a:pt x="287997" y="586867"/>
                  </a:lnTo>
                  <a:lnTo>
                    <a:pt x="295490" y="590194"/>
                  </a:lnTo>
                  <a:lnTo>
                    <a:pt x="302348" y="590943"/>
                  </a:lnTo>
                  <a:lnTo>
                    <a:pt x="321589" y="586359"/>
                  </a:lnTo>
                  <a:lnTo>
                    <a:pt x="338582" y="571449"/>
                  </a:lnTo>
                  <a:lnTo>
                    <a:pt x="354228" y="551268"/>
                  </a:lnTo>
                  <a:lnTo>
                    <a:pt x="369404" y="530898"/>
                  </a:lnTo>
                  <a:close/>
                </a:path>
                <a:path w="536575" h="591185">
                  <a:moveTo>
                    <a:pt x="477989" y="377393"/>
                  </a:moveTo>
                  <a:lnTo>
                    <a:pt x="443738" y="345719"/>
                  </a:lnTo>
                  <a:lnTo>
                    <a:pt x="306539" y="220218"/>
                  </a:lnTo>
                  <a:lnTo>
                    <a:pt x="261112" y="181000"/>
                  </a:lnTo>
                  <a:lnTo>
                    <a:pt x="213321" y="144526"/>
                  </a:lnTo>
                  <a:lnTo>
                    <a:pt x="160997" y="110744"/>
                  </a:lnTo>
                  <a:lnTo>
                    <a:pt x="156044" y="109601"/>
                  </a:lnTo>
                  <a:lnTo>
                    <a:pt x="141046" y="114300"/>
                  </a:lnTo>
                  <a:lnTo>
                    <a:pt x="127546" y="127635"/>
                  </a:lnTo>
                  <a:lnTo>
                    <a:pt x="116408" y="143357"/>
                  </a:lnTo>
                  <a:lnTo>
                    <a:pt x="108546" y="155194"/>
                  </a:lnTo>
                  <a:lnTo>
                    <a:pt x="112509" y="178371"/>
                  </a:lnTo>
                  <a:lnTo>
                    <a:pt x="139979" y="212864"/>
                  </a:lnTo>
                  <a:lnTo>
                    <a:pt x="181216" y="252666"/>
                  </a:lnTo>
                  <a:lnTo>
                    <a:pt x="226504" y="291744"/>
                  </a:lnTo>
                  <a:lnTo>
                    <a:pt x="290410" y="343611"/>
                  </a:lnTo>
                  <a:lnTo>
                    <a:pt x="339763" y="385038"/>
                  </a:lnTo>
                  <a:lnTo>
                    <a:pt x="389216" y="425958"/>
                  </a:lnTo>
                  <a:lnTo>
                    <a:pt x="397344" y="433019"/>
                  </a:lnTo>
                  <a:lnTo>
                    <a:pt x="404964" y="436473"/>
                  </a:lnTo>
                  <a:lnTo>
                    <a:pt x="411949" y="437235"/>
                  </a:lnTo>
                  <a:lnTo>
                    <a:pt x="431012" y="432663"/>
                  </a:lnTo>
                  <a:lnTo>
                    <a:pt x="447827" y="417817"/>
                  </a:lnTo>
                  <a:lnTo>
                    <a:pt x="463194" y="397725"/>
                  </a:lnTo>
                  <a:lnTo>
                    <a:pt x="477989" y="377393"/>
                  </a:lnTo>
                  <a:close/>
                </a:path>
                <a:path w="536575" h="591185">
                  <a:moveTo>
                    <a:pt x="536409" y="316103"/>
                  </a:moveTo>
                  <a:lnTo>
                    <a:pt x="532930" y="211366"/>
                  </a:lnTo>
                  <a:lnTo>
                    <a:pt x="531774" y="159054"/>
                  </a:lnTo>
                  <a:lnTo>
                    <a:pt x="531291" y="106819"/>
                  </a:lnTo>
                  <a:lnTo>
                    <a:pt x="531698" y="54686"/>
                  </a:lnTo>
                  <a:lnTo>
                    <a:pt x="533234" y="2667"/>
                  </a:lnTo>
                  <a:lnTo>
                    <a:pt x="533488" y="635"/>
                  </a:lnTo>
                  <a:lnTo>
                    <a:pt x="534250" y="0"/>
                  </a:lnTo>
                  <a:lnTo>
                    <a:pt x="481838" y="7505"/>
                  </a:lnTo>
                  <a:lnTo>
                    <a:pt x="429742" y="15849"/>
                  </a:lnTo>
                  <a:lnTo>
                    <a:pt x="377926" y="24993"/>
                  </a:lnTo>
                  <a:lnTo>
                    <a:pt x="326326" y="34874"/>
                  </a:lnTo>
                  <a:lnTo>
                    <a:pt x="274891" y="45453"/>
                  </a:lnTo>
                  <a:lnTo>
                    <a:pt x="223608" y="56642"/>
                  </a:lnTo>
                  <a:lnTo>
                    <a:pt x="264121" y="87388"/>
                  </a:lnTo>
                  <a:lnTo>
                    <a:pt x="304304" y="118554"/>
                  </a:lnTo>
                  <a:lnTo>
                    <a:pt x="344119" y="150177"/>
                  </a:lnTo>
                  <a:lnTo>
                    <a:pt x="383527" y="182283"/>
                  </a:lnTo>
                  <a:lnTo>
                    <a:pt x="422490" y="214909"/>
                  </a:lnTo>
                  <a:lnTo>
                    <a:pt x="460984" y="248069"/>
                  </a:lnTo>
                  <a:lnTo>
                    <a:pt x="498970" y="281787"/>
                  </a:lnTo>
                  <a:lnTo>
                    <a:pt x="536409" y="316103"/>
                  </a:lnTo>
                  <a:close/>
                </a:path>
              </a:pathLst>
            </a:custGeom>
            <a:solidFill>
              <a:srgbClr val="00FF00">
                <a:alpha val="2078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270000" y="3683634"/>
              <a:ext cx="116331" cy="15227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163739" y="3841749"/>
              <a:ext cx="124304" cy="15510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91285" y="3506228"/>
              <a:ext cx="597535" cy="654685"/>
            </a:xfrm>
            <a:custGeom>
              <a:avLst/>
              <a:gdLst/>
              <a:ahLst/>
              <a:cxnLst/>
              <a:rect l="l" t="t" r="r" b="b"/>
              <a:pathLst>
                <a:path w="597535" h="654685">
                  <a:moveTo>
                    <a:pt x="432460" y="566648"/>
                  </a:moveTo>
                  <a:lnTo>
                    <a:pt x="426745" y="561594"/>
                  </a:lnTo>
                  <a:lnTo>
                    <a:pt x="405282" y="540816"/>
                  </a:lnTo>
                  <a:lnTo>
                    <a:pt x="405282" y="561263"/>
                  </a:lnTo>
                  <a:lnTo>
                    <a:pt x="390410" y="581698"/>
                  </a:lnTo>
                  <a:lnTo>
                    <a:pt x="374967" y="601903"/>
                  </a:lnTo>
                  <a:lnTo>
                    <a:pt x="358076" y="616826"/>
                  </a:lnTo>
                  <a:lnTo>
                    <a:pt x="338861" y="621423"/>
                  </a:lnTo>
                  <a:lnTo>
                    <a:pt x="332003" y="620674"/>
                  </a:lnTo>
                  <a:lnTo>
                    <a:pt x="324510" y="617308"/>
                  </a:lnTo>
                  <a:lnTo>
                    <a:pt x="217703" y="527481"/>
                  </a:lnTo>
                  <a:lnTo>
                    <a:pt x="153860" y="475627"/>
                  </a:lnTo>
                  <a:lnTo>
                    <a:pt x="108559" y="436562"/>
                  </a:lnTo>
                  <a:lnTo>
                    <a:pt x="67310" y="396773"/>
                  </a:lnTo>
                  <a:lnTo>
                    <a:pt x="39839" y="362267"/>
                  </a:lnTo>
                  <a:lnTo>
                    <a:pt x="35877" y="339077"/>
                  </a:lnTo>
                  <a:lnTo>
                    <a:pt x="43497" y="327215"/>
                  </a:lnTo>
                  <a:lnTo>
                    <a:pt x="54673" y="311543"/>
                  </a:lnTo>
                  <a:lnTo>
                    <a:pt x="68376" y="298272"/>
                  </a:lnTo>
                  <a:lnTo>
                    <a:pt x="83566" y="293611"/>
                  </a:lnTo>
                  <a:lnTo>
                    <a:pt x="86017" y="293865"/>
                  </a:lnTo>
                  <a:lnTo>
                    <a:pt x="128435" y="320141"/>
                  </a:lnTo>
                  <a:lnTo>
                    <a:pt x="164782" y="346367"/>
                  </a:lnTo>
                  <a:lnTo>
                    <a:pt x="211150" y="384048"/>
                  </a:lnTo>
                  <a:lnTo>
                    <a:pt x="405282" y="561263"/>
                  </a:lnTo>
                  <a:lnTo>
                    <a:pt x="405282" y="540816"/>
                  </a:lnTo>
                  <a:lnTo>
                    <a:pt x="390944" y="526935"/>
                  </a:lnTo>
                  <a:lnTo>
                    <a:pt x="319646" y="456641"/>
                  </a:lnTo>
                  <a:lnTo>
                    <a:pt x="283616" y="421830"/>
                  </a:lnTo>
                  <a:lnTo>
                    <a:pt x="246976" y="387781"/>
                  </a:lnTo>
                  <a:lnTo>
                    <a:pt x="209473" y="354901"/>
                  </a:lnTo>
                  <a:lnTo>
                    <a:pt x="170827" y="323583"/>
                  </a:lnTo>
                  <a:lnTo>
                    <a:pt x="134950" y="293611"/>
                  </a:lnTo>
                  <a:lnTo>
                    <a:pt x="128244" y="288048"/>
                  </a:lnTo>
                  <a:lnTo>
                    <a:pt x="102476" y="270637"/>
                  </a:lnTo>
                  <a:lnTo>
                    <a:pt x="77508" y="261734"/>
                  </a:lnTo>
                  <a:lnTo>
                    <a:pt x="74866" y="261480"/>
                  </a:lnTo>
                  <a:lnTo>
                    <a:pt x="72301" y="261480"/>
                  </a:lnTo>
                  <a:lnTo>
                    <a:pt x="69824" y="261734"/>
                  </a:lnTo>
                  <a:lnTo>
                    <a:pt x="50533" y="272884"/>
                  </a:lnTo>
                  <a:lnTo>
                    <a:pt x="32321" y="295503"/>
                  </a:lnTo>
                  <a:lnTo>
                    <a:pt x="16395" y="320878"/>
                  </a:lnTo>
                  <a:lnTo>
                    <a:pt x="3975" y="340220"/>
                  </a:lnTo>
                  <a:lnTo>
                    <a:pt x="723" y="344665"/>
                  </a:lnTo>
                  <a:lnTo>
                    <a:pt x="0" y="351269"/>
                  </a:lnTo>
                  <a:lnTo>
                    <a:pt x="3670" y="355587"/>
                  </a:lnTo>
                  <a:lnTo>
                    <a:pt x="36245" y="392442"/>
                  </a:lnTo>
                  <a:lnTo>
                    <a:pt x="70599" y="427951"/>
                  </a:lnTo>
                  <a:lnTo>
                    <a:pt x="106451" y="462254"/>
                  </a:lnTo>
                  <a:lnTo>
                    <a:pt x="143522" y="495541"/>
                  </a:lnTo>
                  <a:lnTo>
                    <a:pt x="181546" y="527964"/>
                  </a:lnTo>
                  <a:lnTo>
                    <a:pt x="220218" y="559689"/>
                  </a:lnTo>
                  <a:lnTo>
                    <a:pt x="259283" y="590880"/>
                  </a:lnTo>
                  <a:lnTo>
                    <a:pt x="337464" y="652284"/>
                  </a:lnTo>
                  <a:lnTo>
                    <a:pt x="338734" y="653364"/>
                  </a:lnTo>
                  <a:lnTo>
                    <a:pt x="340258" y="653973"/>
                  </a:lnTo>
                  <a:lnTo>
                    <a:pt x="344830" y="654469"/>
                  </a:lnTo>
                  <a:lnTo>
                    <a:pt x="348005" y="653338"/>
                  </a:lnTo>
                  <a:lnTo>
                    <a:pt x="350037" y="650951"/>
                  </a:lnTo>
                  <a:lnTo>
                    <a:pt x="367309" y="631240"/>
                  </a:lnTo>
                  <a:lnTo>
                    <a:pt x="375488" y="621423"/>
                  </a:lnTo>
                  <a:lnTo>
                    <a:pt x="383908" y="611327"/>
                  </a:lnTo>
                  <a:lnTo>
                    <a:pt x="399897" y="591083"/>
                  </a:lnTo>
                  <a:lnTo>
                    <a:pt x="415315" y="570395"/>
                  </a:lnTo>
                  <a:lnTo>
                    <a:pt x="416712" y="571207"/>
                  </a:lnTo>
                  <a:lnTo>
                    <a:pt x="417220" y="571944"/>
                  </a:lnTo>
                  <a:lnTo>
                    <a:pt x="417855" y="572681"/>
                  </a:lnTo>
                  <a:lnTo>
                    <a:pt x="419125" y="573760"/>
                  </a:lnTo>
                  <a:lnTo>
                    <a:pt x="420395" y="574306"/>
                  </a:lnTo>
                  <a:lnTo>
                    <a:pt x="427380" y="575068"/>
                  </a:lnTo>
                  <a:lnTo>
                    <a:pt x="430199" y="570395"/>
                  </a:lnTo>
                  <a:lnTo>
                    <a:pt x="432460" y="566648"/>
                  </a:lnTo>
                  <a:close/>
                </a:path>
                <a:path w="597535" h="654685">
                  <a:moveTo>
                    <a:pt x="552602" y="421093"/>
                  </a:moveTo>
                  <a:lnTo>
                    <a:pt x="547509" y="416102"/>
                  </a:lnTo>
                  <a:lnTo>
                    <a:pt x="525424" y="394843"/>
                  </a:lnTo>
                  <a:lnTo>
                    <a:pt x="525424" y="415734"/>
                  </a:lnTo>
                  <a:lnTo>
                    <a:pt x="510552" y="436143"/>
                  </a:lnTo>
                  <a:lnTo>
                    <a:pt x="495109" y="456336"/>
                  </a:lnTo>
                  <a:lnTo>
                    <a:pt x="478218" y="471271"/>
                  </a:lnTo>
                  <a:lnTo>
                    <a:pt x="459003" y="475869"/>
                  </a:lnTo>
                  <a:lnTo>
                    <a:pt x="452145" y="475107"/>
                  </a:lnTo>
                  <a:lnTo>
                    <a:pt x="444652" y="471741"/>
                  </a:lnTo>
                  <a:lnTo>
                    <a:pt x="413562" y="445655"/>
                  </a:lnTo>
                  <a:lnTo>
                    <a:pt x="337845" y="381927"/>
                  </a:lnTo>
                  <a:lnTo>
                    <a:pt x="273926" y="330250"/>
                  </a:lnTo>
                  <a:lnTo>
                    <a:pt x="228612" y="291287"/>
                  </a:lnTo>
                  <a:lnTo>
                    <a:pt x="187363" y="251548"/>
                  </a:lnTo>
                  <a:lnTo>
                    <a:pt x="159905" y="216979"/>
                  </a:lnTo>
                  <a:lnTo>
                    <a:pt x="155968" y="193535"/>
                  </a:lnTo>
                  <a:lnTo>
                    <a:pt x="163804" y="182016"/>
                  </a:lnTo>
                  <a:lnTo>
                    <a:pt x="174929" y="166484"/>
                  </a:lnTo>
                  <a:lnTo>
                    <a:pt x="188417" y="153250"/>
                  </a:lnTo>
                  <a:lnTo>
                    <a:pt x="203352" y="148577"/>
                  </a:lnTo>
                  <a:lnTo>
                    <a:pt x="205892" y="148831"/>
                  </a:lnTo>
                  <a:lnTo>
                    <a:pt x="248805" y="174879"/>
                  </a:lnTo>
                  <a:lnTo>
                    <a:pt x="285203" y="201180"/>
                  </a:lnTo>
                  <a:lnTo>
                    <a:pt x="331571" y="238823"/>
                  </a:lnTo>
                  <a:lnTo>
                    <a:pt x="525424" y="415734"/>
                  </a:lnTo>
                  <a:lnTo>
                    <a:pt x="525424" y="394843"/>
                  </a:lnTo>
                  <a:lnTo>
                    <a:pt x="511721" y="381635"/>
                  </a:lnTo>
                  <a:lnTo>
                    <a:pt x="440359" y="311416"/>
                  </a:lnTo>
                  <a:lnTo>
                    <a:pt x="404253" y="276542"/>
                  </a:lnTo>
                  <a:lnTo>
                    <a:pt x="367487" y="242392"/>
                  </a:lnTo>
                  <a:lnTo>
                    <a:pt x="329768" y="209423"/>
                  </a:lnTo>
                  <a:lnTo>
                    <a:pt x="290855" y="178041"/>
                  </a:lnTo>
                  <a:lnTo>
                    <a:pt x="272084" y="162344"/>
                  </a:lnTo>
                  <a:lnTo>
                    <a:pt x="222605" y="125742"/>
                  </a:lnTo>
                  <a:lnTo>
                    <a:pt x="194970" y="116573"/>
                  </a:lnTo>
                  <a:lnTo>
                    <a:pt x="192430" y="116573"/>
                  </a:lnTo>
                  <a:lnTo>
                    <a:pt x="152488" y="150088"/>
                  </a:lnTo>
                  <a:lnTo>
                    <a:pt x="124688" y="195440"/>
                  </a:lnTo>
                  <a:lnTo>
                    <a:pt x="121462" y="199758"/>
                  </a:lnTo>
                  <a:lnTo>
                    <a:pt x="156349" y="247103"/>
                  </a:lnTo>
                  <a:lnTo>
                    <a:pt x="190728" y="282752"/>
                  </a:lnTo>
                  <a:lnTo>
                    <a:pt x="226631" y="317169"/>
                  </a:lnTo>
                  <a:lnTo>
                    <a:pt x="263766" y="350520"/>
                  </a:lnTo>
                  <a:lnTo>
                    <a:pt x="301828" y="382943"/>
                  </a:lnTo>
                  <a:lnTo>
                    <a:pt x="340525" y="414616"/>
                  </a:lnTo>
                  <a:lnTo>
                    <a:pt x="379564" y="445693"/>
                  </a:lnTo>
                  <a:lnTo>
                    <a:pt x="457479" y="506717"/>
                  </a:lnTo>
                  <a:lnTo>
                    <a:pt x="458876" y="507834"/>
                  </a:lnTo>
                  <a:lnTo>
                    <a:pt x="460400" y="508444"/>
                  </a:lnTo>
                  <a:lnTo>
                    <a:pt x="464972" y="508939"/>
                  </a:lnTo>
                  <a:lnTo>
                    <a:pt x="468020" y="507771"/>
                  </a:lnTo>
                  <a:lnTo>
                    <a:pt x="470052" y="505421"/>
                  </a:lnTo>
                  <a:lnTo>
                    <a:pt x="487337" y="485978"/>
                  </a:lnTo>
                  <a:lnTo>
                    <a:pt x="495795" y="475869"/>
                  </a:lnTo>
                  <a:lnTo>
                    <a:pt x="504037" y="466039"/>
                  </a:lnTo>
                  <a:lnTo>
                    <a:pt x="520280" y="445655"/>
                  </a:lnTo>
                  <a:lnTo>
                    <a:pt x="536219" y="424929"/>
                  </a:lnTo>
                  <a:lnTo>
                    <a:pt x="536727" y="425678"/>
                  </a:lnTo>
                  <a:lnTo>
                    <a:pt x="537984" y="427126"/>
                  </a:lnTo>
                  <a:lnTo>
                    <a:pt x="539140" y="428193"/>
                  </a:lnTo>
                  <a:lnTo>
                    <a:pt x="540397" y="428752"/>
                  </a:lnTo>
                  <a:lnTo>
                    <a:pt x="547509" y="429514"/>
                  </a:lnTo>
                  <a:lnTo>
                    <a:pt x="550278" y="424929"/>
                  </a:lnTo>
                  <a:lnTo>
                    <a:pt x="552602" y="421093"/>
                  </a:lnTo>
                  <a:close/>
                </a:path>
                <a:path w="597535" h="654685">
                  <a:moveTo>
                    <a:pt x="596925" y="361937"/>
                  </a:moveTo>
                  <a:lnTo>
                    <a:pt x="596150" y="339458"/>
                  </a:lnTo>
                  <a:lnTo>
                    <a:pt x="595274" y="314058"/>
                  </a:lnTo>
                  <a:lnTo>
                    <a:pt x="594042" y="266103"/>
                  </a:lnTo>
                  <a:lnTo>
                    <a:pt x="591985" y="170116"/>
                  </a:lnTo>
                  <a:lnTo>
                    <a:pt x="590804" y="122123"/>
                  </a:lnTo>
                  <a:lnTo>
                    <a:pt x="589241" y="74168"/>
                  </a:lnTo>
                  <a:lnTo>
                    <a:pt x="587146" y="26276"/>
                  </a:lnTo>
                  <a:lnTo>
                    <a:pt x="587400" y="23609"/>
                  </a:lnTo>
                  <a:lnTo>
                    <a:pt x="586663" y="22720"/>
                  </a:lnTo>
                  <a:lnTo>
                    <a:pt x="585622" y="21450"/>
                  </a:lnTo>
                  <a:lnTo>
                    <a:pt x="582955" y="20434"/>
                  </a:lnTo>
                  <a:lnTo>
                    <a:pt x="587057" y="15214"/>
                  </a:lnTo>
                  <a:lnTo>
                    <a:pt x="587565" y="8712"/>
                  </a:lnTo>
                  <a:lnTo>
                    <a:pt x="584720" y="2997"/>
                  </a:lnTo>
                  <a:lnTo>
                    <a:pt x="578764" y="114"/>
                  </a:lnTo>
                  <a:lnTo>
                    <a:pt x="577748" y="0"/>
                  </a:lnTo>
                  <a:lnTo>
                    <a:pt x="576605" y="0"/>
                  </a:lnTo>
                  <a:lnTo>
                    <a:pt x="575462" y="241"/>
                  </a:lnTo>
                  <a:lnTo>
                    <a:pt x="575081" y="304"/>
                  </a:lnTo>
                  <a:lnTo>
                    <a:pt x="575081" y="339458"/>
                  </a:lnTo>
                  <a:lnTo>
                    <a:pt x="537679" y="305142"/>
                  </a:lnTo>
                  <a:lnTo>
                    <a:pt x="499706" y="271399"/>
                  </a:lnTo>
                  <a:lnTo>
                    <a:pt x="461187" y="238213"/>
                  </a:lnTo>
                  <a:lnTo>
                    <a:pt x="422148" y="205574"/>
                  </a:lnTo>
                  <a:lnTo>
                    <a:pt x="382638" y="173443"/>
                  </a:lnTo>
                  <a:lnTo>
                    <a:pt x="342671" y="141795"/>
                  </a:lnTo>
                  <a:lnTo>
                    <a:pt x="302285" y="110617"/>
                  </a:lnTo>
                  <a:lnTo>
                    <a:pt x="261518" y="79870"/>
                  </a:lnTo>
                  <a:lnTo>
                    <a:pt x="313182" y="68681"/>
                  </a:lnTo>
                  <a:lnTo>
                    <a:pt x="364858" y="58089"/>
                  </a:lnTo>
                  <a:lnTo>
                    <a:pt x="416610" y="48158"/>
                  </a:lnTo>
                  <a:lnTo>
                    <a:pt x="468515" y="38925"/>
                  </a:lnTo>
                  <a:lnTo>
                    <a:pt x="520636" y="30429"/>
                  </a:lnTo>
                  <a:lnTo>
                    <a:pt x="573049" y="22720"/>
                  </a:lnTo>
                  <a:lnTo>
                    <a:pt x="572147" y="23990"/>
                  </a:lnTo>
                  <a:lnTo>
                    <a:pt x="572020" y="26276"/>
                  </a:lnTo>
                  <a:lnTo>
                    <a:pt x="570458" y="77965"/>
                  </a:lnTo>
                  <a:lnTo>
                    <a:pt x="570141" y="142887"/>
                  </a:lnTo>
                  <a:lnTo>
                    <a:pt x="570509" y="182397"/>
                  </a:lnTo>
                  <a:lnTo>
                    <a:pt x="571665" y="234721"/>
                  </a:lnTo>
                  <a:lnTo>
                    <a:pt x="573265" y="287083"/>
                  </a:lnTo>
                  <a:lnTo>
                    <a:pt x="575081" y="339458"/>
                  </a:lnTo>
                  <a:lnTo>
                    <a:pt x="575081" y="304"/>
                  </a:lnTo>
                  <a:lnTo>
                    <a:pt x="526161" y="7505"/>
                  </a:lnTo>
                  <a:lnTo>
                    <a:pt x="476935" y="15367"/>
                  </a:lnTo>
                  <a:lnTo>
                    <a:pt x="427799" y="23863"/>
                  </a:lnTo>
                  <a:lnTo>
                    <a:pt x="378790" y="33007"/>
                  </a:lnTo>
                  <a:lnTo>
                    <a:pt x="329933" y="42824"/>
                  </a:lnTo>
                  <a:lnTo>
                    <a:pt x="281266" y="53365"/>
                  </a:lnTo>
                  <a:lnTo>
                    <a:pt x="232816" y="64630"/>
                  </a:lnTo>
                  <a:lnTo>
                    <a:pt x="224307" y="66408"/>
                  </a:lnTo>
                  <a:lnTo>
                    <a:pt x="223672" y="78346"/>
                  </a:lnTo>
                  <a:lnTo>
                    <a:pt x="229514" y="83045"/>
                  </a:lnTo>
                  <a:lnTo>
                    <a:pt x="270471" y="112649"/>
                  </a:lnTo>
                  <a:lnTo>
                    <a:pt x="310908" y="142887"/>
                  </a:lnTo>
                  <a:lnTo>
                    <a:pt x="350837" y="173774"/>
                  </a:lnTo>
                  <a:lnTo>
                    <a:pt x="390245" y="205257"/>
                  </a:lnTo>
                  <a:lnTo>
                    <a:pt x="429158" y="237324"/>
                  </a:lnTo>
                  <a:lnTo>
                    <a:pt x="467588" y="269938"/>
                  </a:lnTo>
                  <a:lnTo>
                    <a:pt x="505536" y="303072"/>
                  </a:lnTo>
                  <a:lnTo>
                    <a:pt x="543013" y="336715"/>
                  </a:lnTo>
                  <a:lnTo>
                    <a:pt x="580034" y="370801"/>
                  </a:lnTo>
                  <a:lnTo>
                    <a:pt x="581812" y="372402"/>
                  </a:lnTo>
                  <a:lnTo>
                    <a:pt x="583590" y="373214"/>
                  </a:lnTo>
                  <a:lnTo>
                    <a:pt x="591337" y="374053"/>
                  </a:lnTo>
                  <a:lnTo>
                    <a:pt x="596798" y="368071"/>
                  </a:lnTo>
                  <a:lnTo>
                    <a:pt x="596925" y="361937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/>
          <p:nvPr/>
        </p:nvSpPr>
        <p:spPr>
          <a:xfrm>
            <a:off x="7839456" y="3320922"/>
            <a:ext cx="565150" cy="370205"/>
          </a:xfrm>
          <a:custGeom>
            <a:avLst/>
            <a:gdLst/>
            <a:ahLst/>
            <a:cxnLst/>
            <a:rect l="l" t="t" r="r" b="b"/>
            <a:pathLst>
              <a:path w="565150" h="370204">
                <a:moveTo>
                  <a:pt x="552958" y="0"/>
                </a:moveTo>
                <a:lnTo>
                  <a:pt x="0" y="313181"/>
                </a:lnTo>
                <a:lnTo>
                  <a:pt x="762" y="313816"/>
                </a:lnTo>
                <a:lnTo>
                  <a:pt x="1270" y="315086"/>
                </a:lnTo>
                <a:lnTo>
                  <a:pt x="22471" y="340554"/>
                </a:lnTo>
                <a:lnTo>
                  <a:pt x="52577" y="358235"/>
                </a:lnTo>
                <a:lnTo>
                  <a:pt x="91638" y="368057"/>
                </a:lnTo>
                <a:lnTo>
                  <a:pt x="139700" y="369950"/>
                </a:lnTo>
                <a:lnTo>
                  <a:pt x="172668" y="366825"/>
                </a:lnTo>
                <a:lnTo>
                  <a:pt x="503300" y="184531"/>
                </a:lnTo>
                <a:lnTo>
                  <a:pt x="529971" y="148970"/>
                </a:lnTo>
                <a:lnTo>
                  <a:pt x="553061" y="106812"/>
                </a:lnTo>
                <a:lnTo>
                  <a:pt x="564673" y="68214"/>
                </a:lnTo>
                <a:lnTo>
                  <a:pt x="564903" y="33260"/>
                </a:lnTo>
                <a:lnTo>
                  <a:pt x="55295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6988429" y="2870200"/>
            <a:ext cx="2078355" cy="1267460"/>
            <a:chOff x="6988429" y="2870200"/>
            <a:chExt cx="2078355" cy="1267460"/>
          </a:xfrm>
        </p:grpSpPr>
        <p:sp>
          <p:nvSpPr>
            <p:cNvPr id="15" name="object 15"/>
            <p:cNvSpPr/>
            <p:nvPr/>
          </p:nvSpPr>
          <p:spPr>
            <a:xfrm>
              <a:off x="6998970" y="2880867"/>
              <a:ext cx="1997710" cy="1226185"/>
            </a:xfrm>
            <a:custGeom>
              <a:avLst/>
              <a:gdLst/>
              <a:ahLst/>
              <a:cxnLst/>
              <a:rect l="l" t="t" r="r" b="b"/>
              <a:pathLst>
                <a:path w="1997709" h="1226185">
                  <a:moveTo>
                    <a:pt x="237998" y="964565"/>
                  </a:moveTo>
                  <a:lnTo>
                    <a:pt x="189610" y="992123"/>
                  </a:lnTo>
                  <a:lnTo>
                    <a:pt x="199516" y="1009319"/>
                  </a:lnTo>
                  <a:lnTo>
                    <a:pt x="0" y="1214412"/>
                  </a:lnTo>
                  <a:lnTo>
                    <a:pt x="6603" y="1225880"/>
                  </a:lnTo>
                  <a:lnTo>
                    <a:pt x="293750" y="1062977"/>
                  </a:lnTo>
                  <a:lnTo>
                    <a:pt x="237998" y="964565"/>
                  </a:lnTo>
                  <a:close/>
                </a:path>
                <a:path w="1997709" h="1226185">
                  <a:moveTo>
                    <a:pt x="1941068" y="0"/>
                  </a:moveTo>
                  <a:lnTo>
                    <a:pt x="1874393" y="37464"/>
                  </a:lnTo>
                  <a:lnTo>
                    <a:pt x="1930780" y="136144"/>
                  </a:lnTo>
                  <a:lnTo>
                    <a:pt x="1997202" y="98298"/>
                  </a:lnTo>
                  <a:lnTo>
                    <a:pt x="1941068" y="0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988429" y="2870200"/>
              <a:ext cx="2078227" cy="126690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3886200" y="1657350"/>
            <a:ext cx="1264285" cy="175260"/>
          </a:xfrm>
          <a:custGeom>
            <a:avLst/>
            <a:gdLst/>
            <a:ahLst/>
            <a:cxnLst/>
            <a:rect l="l" t="t" r="r" b="b"/>
            <a:pathLst>
              <a:path w="1264285" h="175260">
                <a:moveTo>
                  <a:pt x="1263777" y="76695"/>
                </a:moveTo>
                <a:lnTo>
                  <a:pt x="1242263" y="40005"/>
                </a:lnTo>
                <a:lnTo>
                  <a:pt x="1206627" y="26365"/>
                </a:lnTo>
                <a:lnTo>
                  <a:pt x="1185189" y="22796"/>
                </a:lnTo>
                <a:lnTo>
                  <a:pt x="1174902" y="11150"/>
                </a:lnTo>
                <a:lnTo>
                  <a:pt x="1148461" y="0"/>
                </a:lnTo>
                <a:lnTo>
                  <a:pt x="1097889" y="304"/>
                </a:lnTo>
                <a:lnTo>
                  <a:pt x="1047369" y="927"/>
                </a:lnTo>
                <a:lnTo>
                  <a:pt x="996899" y="1854"/>
                </a:lnTo>
                <a:lnTo>
                  <a:pt x="946480" y="3073"/>
                </a:lnTo>
                <a:lnTo>
                  <a:pt x="896112" y="4597"/>
                </a:lnTo>
                <a:lnTo>
                  <a:pt x="845794" y="6426"/>
                </a:lnTo>
                <a:lnTo>
                  <a:pt x="795540" y="8547"/>
                </a:lnTo>
                <a:lnTo>
                  <a:pt x="745324" y="10972"/>
                </a:lnTo>
                <a:lnTo>
                  <a:pt x="695185" y="13703"/>
                </a:lnTo>
                <a:lnTo>
                  <a:pt x="645096" y="16738"/>
                </a:lnTo>
                <a:lnTo>
                  <a:pt x="595071" y="20066"/>
                </a:lnTo>
                <a:lnTo>
                  <a:pt x="545109" y="23685"/>
                </a:lnTo>
                <a:lnTo>
                  <a:pt x="495211" y="27622"/>
                </a:lnTo>
                <a:lnTo>
                  <a:pt x="445363" y="31838"/>
                </a:lnTo>
                <a:lnTo>
                  <a:pt x="395592" y="36372"/>
                </a:lnTo>
                <a:lnTo>
                  <a:pt x="345897" y="41198"/>
                </a:lnTo>
                <a:lnTo>
                  <a:pt x="296265" y="46316"/>
                </a:lnTo>
                <a:lnTo>
                  <a:pt x="246697" y="51739"/>
                </a:lnTo>
                <a:lnTo>
                  <a:pt x="197205" y="57454"/>
                </a:lnTo>
                <a:lnTo>
                  <a:pt x="147789" y="63474"/>
                </a:lnTo>
                <a:lnTo>
                  <a:pt x="98450" y="69786"/>
                </a:lnTo>
                <a:lnTo>
                  <a:pt x="49187" y="76403"/>
                </a:lnTo>
                <a:lnTo>
                  <a:pt x="0" y="83299"/>
                </a:lnTo>
                <a:lnTo>
                  <a:pt x="1714" y="95250"/>
                </a:lnTo>
                <a:lnTo>
                  <a:pt x="14312" y="115023"/>
                </a:lnTo>
                <a:lnTo>
                  <a:pt x="13868" y="115303"/>
                </a:lnTo>
                <a:lnTo>
                  <a:pt x="13563" y="141770"/>
                </a:lnTo>
                <a:lnTo>
                  <a:pt x="35814" y="165176"/>
                </a:lnTo>
                <a:lnTo>
                  <a:pt x="72898" y="175247"/>
                </a:lnTo>
                <a:lnTo>
                  <a:pt x="78994" y="175247"/>
                </a:lnTo>
                <a:lnTo>
                  <a:pt x="85344" y="174485"/>
                </a:lnTo>
                <a:lnTo>
                  <a:pt x="91821" y="172834"/>
                </a:lnTo>
                <a:lnTo>
                  <a:pt x="138214" y="162064"/>
                </a:lnTo>
                <a:lnTo>
                  <a:pt x="185470" y="153403"/>
                </a:lnTo>
                <a:lnTo>
                  <a:pt x="233464" y="146583"/>
                </a:lnTo>
                <a:lnTo>
                  <a:pt x="282054" y="141312"/>
                </a:lnTo>
                <a:lnTo>
                  <a:pt x="331101" y="137350"/>
                </a:lnTo>
                <a:lnTo>
                  <a:pt x="380504" y="134391"/>
                </a:lnTo>
                <a:lnTo>
                  <a:pt x="1109192" y="105333"/>
                </a:lnTo>
                <a:lnTo>
                  <a:pt x="1125728" y="104762"/>
                </a:lnTo>
                <a:lnTo>
                  <a:pt x="1140371" y="105346"/>
                </a:lnTo>
                <a:lnTo>
                  <a:pt x="1152486" y="105727"/>
                </a:lnTo>
                <a:lnTo>
                  <a:pt x="1165352" y="105905"/>
                </a:lnTo>
                <a:lnTo>
                  <a:pt x="1169289" y="105905"/>
                </a:lnTo>
                <a:lnTo>
                  <a:pt x="1176274" y="105651"/>
                </a:lnTo>
                <a:lnTo>
                  <a:pt x="1184186" y="108305"/>
                </a:lnTo>
                <a:lnTo>
                  <a:pt x="1192504" y="110312"/>
                </a:lnTo>
                <a:lnTo>
                  <a:pt x="1201178" y="111569"/>
                </a:lnTo>
                <a:lnTo>
                  <a:pt x="1210183" y="112001"/>
                </a:lnTo>
                <a:lnTo>
                  <a:pt x="1212977" y="112001"/>
                </a:lnTo>
                <a:lnTo>
                  <a:pt x="1215644" y="111874"/>
                </a:lnTo>
                <a:lnTo>
                  <a:pt x="1218438" y="111620"/>
                </a:lnTo>
                <a:lnTo>
                  <a:pt x="1221486" y="111620"/>
                </a:lnTo>
                <a:lnTo>
                  <a:pt x="1224534" y="110985"/>
                </a:lnTo>
                <a:lnTo>
                  <a:pt x="1226566" y="110985"/>
                </a:lnTo>
                <a:lnTo>
                  <a:pt x="1240675" y="107480"/>
                </a:lnTo>
                <a:lnTo>
                  <a:pt x="1243571" y="105651"/>
                </a:lnTo>
                <a:lnTo>
                  <a:pt x="1244993" y="104762"/>
                </a:lnTo>
                <a:lnTo>
                  <a:pt x="1251419" y="100723"/>
                </a:lnTo>
                <a:lnTo>
                  <a:pt x="1258773" y="92075"/>
                </a:lnTo>
                <a:lnTo>
                  <a:pt x="1262761" y="82918"/>
                </a:lnTo>
                <a:lnTo>
                  <a:pt x="1263777" y="76695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346985" y="2265679"/>
            <a:ext cx="4608195" cy="177800"/>
          </a:xfrm>
          <a:custGeom>
            <a:avLst/>
            <a:gdLst/>
            <a:ahLst/>
            <a:cxnLst/>
            <a:rect l="l" t="t" r="r" b="b"/>
            <a:pathLst>
              <a:path w="4608195" h="177800">
                <a:moveTo>
                  <a:pt x="4607915" y="77597"/>
                </a:moveTo>
                <a:lnTo>
                  <a:pt x="4576711" y="51473"/>
                </a:lnTo>
                <a:lnTo>
                  <a:pt x="4529455" y="40386"/>
                </a:lnTo>
                <a:lnTo>
                  <a:pt x="4468469" y="32004"/>
                </a:lnTo>
                <a:lnTo>
                  <a:pt x="4423346" y="28105"/>
                </a:lnTo>
                <a:lnTo>
                  <a:pt x="4374883" y="25082"/>
                </a:lnTo>
                <a:lnTo>
                  <a:pt x="4326661" y="23025"/>
                </a:lnTo>
                <a:lnTo>
                  <a:pt x="4268089" y="7556"/>
                </a:lnTo>
                <a:lnTo>
                  <a:pt x="4189958" y="0"/>
                </a:lnTo>
                <a:lnTo>
                  <a:pt x="3621709" y="1981"/>
                </a:lnTo>
                <a:lnTo>
                  <a:pt x="3055188" y="6883"/>
                </a:lnTo>
                <a:lnTo>
                  <a:pt x="2490546" y="14693"/>
                </a:lnTo>
                <a:lnTo>
                  <a:pt x="1927961" y="25412"/>
                </a:lnTo>
                <a:lnTo>
                  <a:pt x="1367586" y="39014"/>
                </a:lnTo>
                <a:lnTo>
                  <a:pt x="809586" y="55499"/>
                </a:lnTo>
                <a:lnTo>
                  <a:pt x="254114" y="74841"/>
                </a:lnTo>
                <a:lnTo>
                  <a:pt x="2514" y="84582"/>
                </a:lnTo>
                <a:lnTo>
                  <a:pt x="0" y="90652"/>
                </a:lnTo>
                <a:lnTo>
                  <a:pt x="23393" y="104330"/>
                </a:lnTo>
                <a:lnTo>
                  <a:pt x="53225" y="116547"/>
                </a:lnTo>
                <a:lnTo>
                  <a:pt x="52184" y="116890"/>
                </a:lnTo>
                <a:lnTo>
                  <a:pt x="40906" y="125552"/>
                </a:lnTo>
                <a:lnTo>
                  <a:pt x="40957" y="134747"/>
                </a:lnTo>
                <a:lnTo>
                  <a:pt x="50977" y="143789"/>
                </a:lnTo>
                <a:lnTo>
                  <a:pt x="97586" y="160629"/>
                </a:lnTo>
                <a:lnTo>
                  <a:pt x="172402" y="172999"/>
                </a:lnTo>
                <a:lnTo>
                  <a:pt x="217766" y="176542"/>
                </a:lnTo>
                <a:lnTo>
                  <a:pt x="267055" y="177800"/>
                </a:lnTo>
                <a:lnTo>
                  <a:pt x="284048" y="177660"/>
                </a:lnTo>
                <a:lnTo>
                  <a:pt x="301294" y="177203"/>
                </a:lnTo>
                <a:lnTo>
                  <a:pt x="318757" y="176415"/>
                </a:lnTo>
                <a:lnTo>
                  <a:pt x="532409" y="162814"/>
                </a:lnTo>
                <a:lnTo>
                  <a:pt x="833970" y="149288"/>
                </a:lnTo>
                <a:lnTo>
                  <a:pt x="1454950" y="135394"/>
                </a:lnTo>
                <a:lnTo>
                  <a:pt x="4104868" y="106172"/>
                </a:lnTo>
                <a:lnTo>
                  <a:pt x="4249394" y="107315"/>
                </a:lnTo>
                <a:lnTo>
                  <a:pt x="4291533" y="107289"/>
                </a:lnTo>
                <a:lnTo>
                  <a:pt x="4317949" y="109791"/>
                </a:lnTo>
                <a:lnTo>
                  <a:pt x="4348226" y="111823"/>
                </a:lnTo>
                <a:lnTo>
                  <a:pt x="4379887" y="113106"/>
                </a:lnTo>
                <a:lnTo>
                  <a:pt x="4412716" y="113538"/>
                </a:lnTo>
                <a:lnTo>
                  <a:pt x="4435106" y="113334"/>
                </a:lnTo>
                <a:lnTo>
                  <a:pt x="4442688" y="113157"/>
                </a:lnTo>
                <a:lnTo>
                  <a:pt x="4450969" y="113068"/>
                </a:lnTo>
                <a:lnTo>
                  <a:pt x="4466006" y="112623"/>
                </a:lnTo>
                <a:lnTo>
                  <a:pt x="4472152" y="112522"/>
                </a:lnTo>
                <a:lnTo>
                  <a:pt x="4523778" y="108953"/>
                </a:lnTo>
                <a:lnTo>
                  <a:pt x="4534509" y="107061"/>
                </a:lnTo>
                <a:lnTo>
                  <a:pt x="4539564" y="106172"/>
                </a:lnTo>
                <a:lnTo>
                  <a:pt x="4563021" y="102044"/>
                </a:lnTo>
                <a:lnTo>
                  <a:pt x="4589881" y="93243"/>
                </a:lnTo>
                <a:lnTo>
                  <a:pt x="4604359" y="83947"/>
                </a:lnTo>
                <a:lnTo>
                  <a:pt x="4607915" y="77597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015361" y="2829559"/>
            <a:ext cx="3013075" cy="175260"/>
          </a:xfrm>
          <a:custGeom>
            <a:avLst/>
            <a:gdLst/>
            <a:ahLst/>
            <a:cxnLst/>
            <a:rect l="l" t="t" r="r" b="b"/>
            <a:pathLst>
              <a:path w="3013075" h="175260">
                <a:moveTo>
                  <a:pt x="3012567" y="76708"/>
                </a:moveTo>
                <a:lnTo>
                  <a:pt x="2961182" y="40017"/>
                </a:lnTo>
                <a:lnTo>
                  <a:pt x="2921254" y="31750"/>
                </a:lnTo>
                <a:lnTo>
                  <a:pt x="2876143" y="26377"/>
                </a:lnTo>
                <a:lnTo>
                  <a:pt x="2827109" y="22898"/>
                </a:lnTo>
                <a:lnTo>
                  <a:pt x="2802369" y="11163"/>
                </a:lnTo>
                <a:lnTo>
                  <a:pt x="2739390" y="0"/>
                </a:lnTo>
                <a:lnTo>
                  <a:pt x="2482672" y="1041"/>
                </a:lnTo>
                <a:lnTo>
                  <a:pt x="2226487" y="3454"/>
                </a:lnTo>
                <a:lnTo>
                  <a:pt x="1970849" y="7226"/>
                </a:lnTo>
                <a:lnTo>
                  <a:pt x="1715820" y="12369"/>
                </a:lnTo>
                <a:lnTo>
                  <a:pt x="1461414" y="18872"/>
                </a:lnTo>
                <a:lnTo>
                  <a:pt x="1207668" y="26733"/>
                </a:lnTo>
                <a:lnTo>
                  <a:pt x="954620" y="35953"/>
                </a:lnTo>
                <a:lnTo>
                  <a:pt x="702297" y="46520"/>
                </a:lnTo>
                <a:lnTo>
                  <a:pt x="450748" y="58445"/>
                </a:lnTo>
                <a:lnTo>
                  <a:pt x="199999" y="71729"/>
                </a:lnTo>
                <a:lnTo>
                  <a:pt x="0" y="83312"/>
                </a:lnTo>
                <a:lnTo>
                  <a:pt x="4178" y="95262"/>
                </a:lnTo>
                <a:lnTo>
                  <a:pt x="33629" y="114642"/>
                </a:lnTo>
                <a:lnTo>
                  <a:pt x="32029" y="115316"/>
                </a:lnTo>
                <a:lnTo>
                  <a:pt x="23774" y="128295"/>
                </a:lnTo>
                <a:lnTo>
                  <a:pt x="31267" y="141782"/>
                </a:lnTo>
                <a:lnTo>
                  <a:pt x="52197" y="154508"/>
                </a:lnTo>
                <a:lnTo>
                  <a:pt x="84264" y="165188"/>
                </a:lnTo>
                <a:lnTo>
                  <a:pt x="125171" y="172529"/>
                </a:lnTo>
                <a:lnTo>
                  <a:pt x="172593" y="175260"/>
                </a:lnTo>
                <a:lnTo>
                  <a:pt x="183730" y="175120"/>
                </a:lnTo>
                <a:lnTo>
                  <a:pt x="195021" y="174675"/>
                </a:lnTo>
                <a:lnTo>
                  <a:pt x="206425" y="173926"/>
                </a:lnTo>
                <a:lnTo>
                  <a:pt x="217932" y="172847"/>
                </a:lnTo>
                <a:lnTo>
                  <a:pt x="315150" y="163258"/>
                </a:lnTo>
                <a:lnTo>
                  <a:pt x="414007" y="155321"/>
                </a:lnTo>
                <a:lnTo>
                  <a:pt x="514261" y="148856"/>
                </a:lnTo>
                <a:lnTo>
                  <a:pt x="666826" y="141516"/>
                </a:lnTo>
                <a:lnTo>
                  <a:pt x="977150" y="133007"/>
                </a:lnTo>
                <a:lnTo>
                  <a:pt x="2683383" y="104775"/>
                </a:lnTo>
                <a:lnTo>
                  <a:pt x="2777871" y="105918"/>
                </a:lnTo>
                <a:lnTo>
                  <a:pt x="2805557" y="105892"/>
                </a:lnTo>
                <a:lnTo>
                  <a:pt x="2822791" y="108318"/>
                </a:lnTo>
                <a:lnTo>
                  <a:pt x="2842603" y="110324"/>
                </a:lnTo>
                <a:lnTo>
                  <a:pt x="2863316" y="111582"/>
                </a:lnTo>
                <a:lnTo>
                  <a:pt x="2884805" y="112014"/>
                </a:lnTo>
                <a:lnTo>
                  <a:pt x="2891282" y="112014"/>
                </a:lnTo>
                <a:lnTo>
                  <a:pt x="2897759" y="111887"/>
                </a:lnTo>
                <a:lnTo>
                  <a:pt x="2904363" y="111633"/>
                </a:lnTo>
                <a:lnTo>
                  <a:pt x="2911729" y="111633"/>
                </a:lnTo>
                <a:lnTo>
                  <a:pt x="2918841" y="110998"/>
                </a:lnTo>
                <a:lnTo>
                  <a:pt x="2923667" y="110998"/>
                </a:lnTo>
                <a:lnTo>
                  <a:pt x="2957423" y="107492"/>
                </a:lnTo>
                <a:lnTo>
                  <a:pt x="2964345" y="105664"/>
                </a:lnTo>
                <a:lnTo>
                  <a:pt x="2967723" y="104775"/>
                </a:lnTo>
                <a:lnTo>
                  <a:pt x="2983103" y="100736"/>
                </a:lnTo>
                <a:lnTo>
                  <a:pt x="3000667" y="92087"/>
                </a:lnTo>
                <a:lnTo>
                  <a:pt x="3010154" y="82931"/>
                </a:lnTo>
                <a:lnTo>
                  <a:pt x="3012567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771498" y="450341"/>
            <a:ext cx="659130" cy="542925"/>
          </a:xfrm>
          <a:custGeom>
            <a:avLst/>
            <a:gdLst/>
            <a:ahLst/>
            <a:cxnLst/>
            <a:rect l="l" t="t" r="r" b="b"/>
            <a:pathLst>
              <a:path w="659129" h="542925">
                <a:moveTo>
                  <a:pt x="495566" y="311670"/>
                </a:moveTo>
                <a:lnTo>
                  <a:pt x="493598" y="308483"/>
                </a:lnTo>
                <a:lnTo>
                  <a:pt x="491502" y="305054"/>
                </a:lnTo>
                <a:lnTo>
                  <a:pt x="466102" y="284099"/>
                </a:lnTo>
                <a:lnTo>
                  <a:pt x="465289" y="283438"/>
                </a:lnTo>
                <a:lnTo>
                  <a:pt x="438708" y="262191"/>
                </a:lnTo>
                <a:lnTo>
                  <a:pt x="411822" y="241338"/>
                </a:lnTo>
                <a:lnTo>
                  <a:pt x="400316" y="232651"/>
                </a:lnTo>
                <a:lnTo>
                  <a:pt x="400316" y="300863"/>
                </a:lnTo>
                <a:lnTo>
                  <a:pt x="393814" y="302653"/>
                </a:lnTo>
                <a:lnTo>
                  <a:pt x="387324" y="304533"/>
                </a:lnTo>
                <a:lnTo>
                  <a:pt x="380885" y="306489"/>
                </a:lnTo>
                <a:lnTo>
                  <a:pt x="374535" y="308483"/>
                </a:lnTo>
                <a:lnTo>
                  <a:pt x="374154" y="300736"/>
                </a:lnTo>
                <a:lnTo>
                  <a:pt x="371868" y="292100"/>
                </a:lnTo>
                <a:lnTo>
                  <a:pt x="369074" y="284099"/>
                </a:lnTo>
                <a:lnTo>
                  <a:pt x="376567" y="288340"/>
                </a:lnTo>
                <a:lnTo>
                  <a:pt x="384200" y="292417"/>
                </a:lnTo>
                <a:lnTo>
                  <a:pt x="391947" y="296316"/>
                </a:lnTo>
                <a:lnTo>
                  <a:pt x="399808" y="299974"/>
                </a:lnTo>
                <a:lnTo>
                  <a:pt x="400062" y="300482"/>
                </a:lnTo>
                <a:lnTo>
                  <a:pt x="400316" y="300863"/>
                </a:lnTo>
                <a:lnTo>
                  <a:pt x="400316" y="232651"/>
                </a:lnTo>
                <a:lnTo>
                  <a:pt x="384695" y="220853"/>
                </a:lnTo>
                <a:lnTo>
                  <a:pt x="367118" y="207391"/>
                </a:lnTo>
                <a:lnTo>
                  <a:pt x="332816" y="181521"/>
                </a:lnTo>
                <a:lnTo>
                  <a:pt x="288150" y="157607"/>
                </a:lnTo>
                <a:lnTo>
                  <a:pt x="278523" y="153809"/>
                </a:lnTo>
                <a:lnTo>
                  <a:pt x="278523" y="169291"/>
                </a:lnTo>
                <a:lnTo>
                  <a:pt x="276745" y="170053"/>
                </a:lnTo>
                <a:lnTo>
                  <a:pt x="275475" y="171831"/>
                </a:lnTo>
                <a:lnTo>
                  <a:pt x="274586" y="173609"/>
                </a:lnTo>
                <a:lnTo>
                  <a:pt x="273443" y="178181"/>
                </a:lnTo>
                <a:lnTo>
                  <a:pt x="272808" y="182372"/>
                </a:lnTo>
                <a:lnTo>
                  <a:pt x="271665" y="186563"/>
                </a:lnTo>
                <a:lnTo>
                  <a:pt x="268236" y="187325"/>
                </a:lnTo>
                <a:lnTo>
                  <a:pt x="265442" y="188976"/>
                </a:lnTo>
                <a:lnTo>
                  <a:pt x="263537" y="191770"/>
                </a:lnTo>
                <a:lnTo>
                  <a:pt x="264985" y="183375"/>
                </a:lnTo>
                <a:lnTo>
                  <a:pt x="266344" y="174929"/>
                </a:lnTo>
                <a:lnTo>
                  <a:pt x="267741" y="165608"/>
                </a:lnTo>
                <a:lnTo>
                  <a:pt x="268871" y="157988"/>
                </a:lnTo>
                <a:lnTo>
                  <a:pt x="268998" y="157607"/>
                </a:lnTo>
                <a:lnTo>
                  <a:pt x="271919" y="161544"/>
                </a:lnTo>
                <a:lnTo>
                  <a:pt x="274967" y="165608"/>
                </a:lnTo>
                <a:lnTo>
                  <a:pt x="278523" y="169291"/>
                </a:lnTo>
                <a:lnTo>
                  <a:pt x="278523" y="153809"/>
                </a:lnTo>
                <a:lnTo>
                  <a:pt x="275920" y="152781"/>
                </a:lnTo>
                <a:lnTo>
                  <a:pt x="275602" y="152654"/>
                </a:lnTo>
                <a:lnTo>
                  <a:pt x="273951" y="152273"/>
                </a:lnTo>
                <a:lnTo>
                  <a:pt x="272427" y="151892"/>
                </a:lnTo>
                <a:lnTo>
                  <a:pt x="270903" y="151638"/>
                </a:lnTo>
                <a:lnTo>
                  <a:pt x="269760" y="151384"/>
                </a:lnTo>
                <a:lnTo>
                  <a:pt x="268744" y="151892"/>
                </a:lnTo>
                <a:lnTo>
                  <a:pt x="267728" y="152781"/>
                </a:lnTo>
                <a:lnTo>
                  <a:pt x="266585" y="150495"/>
                </a:lnTo>
                <a:lnTo>
                  <a:pt x="264426" y="148971"/>
                </a:lnTo>
                <a:lnTo>
                  <a:pt x="262140" y="148463"/>
                </a:lnTo>
                <a:lnTo>
                  <a:pt x="261124" y="148183"/>
                </a:lnTo>
                <a:lnTo>
                  <a:pt x="261124" y="207391"/>
                </a:lnTo>
                <a:lnTo>
                  <a:pt x="260908" y="214515"/>
                </a:lnTo>
                <a:lnTo>
                  <a:pt x="260756" y="221576"/>
                </a:lnTo>
                <a:lnTo>
                  <a:pt x="260527" y="228561"/>
                </a:lnTo>
                <a:lnTo>
                  <a:pt x="260108" y="235458"/>
                </a:lnTo>
                <a:lnTo>
                  <a:pt x="255092" y="259308"/>
                </a:lnTo>
                <a:lnTo>
                  <a:pt x="250215" y="283438"/>
                </a:lnTo>
                <a:lnTo>
                  <a:pt x="240804" y="330708"/>
                </a:lnTo>
                <a:lnTo>
                  <a:pt x="239788" y="336169"/>
                </a:lnTo>
                <a:lnTo>
                  <a:pt x="242709" y="340614"/>
                </a:lnTo>
                <a:lnTo>
                  <a:pt x="246646" y="342773"/>
                </a:lnTo>
                <a:lnTo>
                  <a:pt x="245630" y="348615"/>
                </a:lnTo>
                <a:lnTo>
                  <a:pt x="244995" y="354076"/>
                </a:lnTo>
                <a:lnTo>
                  <a:pt x="243852" y="359791"/>
                </a:lnTo>
                <a:lnTo>
                  <a:pt x="243090" y="362839"/>
                </a:lnTo>
                <a:lnTo>
                  <a:pt x="243979" y="365887"/>
                </a:lnTo>
                <a:lnTo>
                  <a:pt x="245249" y="368681"/>
                </a:lnTo>
                <a:lnTo>
                  <a:pt x="244233" y="369570"/>
                </a:lnTo>
                <a:lnTo>
                  <a:pt x="243598" y="370713"/>
                </a:lnTo>
                <a:lnTo>
                  <a:pt x="242582" y="371602"/>
                </a:lnTo>
                <a:lnTo>
                  <a:pt x="241820" y="372999"/>
                </a:lnTo>
                <a:lnTo>
                  <a:pt x="241439" y="374142"/>
                </a:lnTo>
                <a:lnTo>
                  <a:pt x="240804" y="375285"/>
                </a:lnTo>
                <a:lnTo>
                  <a:pt x="236994" y="377571"/>
                </a:lnTo>
                <a:lnTo>
                  <a:pt x="232930" y="379349"/>
                </a:lnTo>
                <a:lnTo>
                  <a:pt x="228739" y="381508"/>
                </a:lnTo>
                <a:lnTo>
                  <a:pt x="245859" y="292100"/>
                </a:lnTo>
                <a:lnTo>
                  <a:pt x="253492" y="251002"/>
                </a:lnTo>
                <a:lnTo>
                  <a:pt x="261124" y="207391"/>
                </a:lnTo>
                <a:lnTo>
                  <a:pt x="261124" y="148183"/>
                </a:lnTo>
                <a:lnTo>
                  <a:pt x="258457" y="147447"/>
                </a:lnTo>
                <a:lnTo>
                  <a:pt x="254266" y="149098"/>
                </a:lnTo>
                <a:lnTo>
                  <a:pt x="253250" y="154051"/>
                </a:lnTo>
                <a:lnTo>
                  <a:pt x="243319" y="200050"/>
                </a:lnTo>
                <a:lnTo>
                  <a:pt x="234238" y="246265"/>
                </a:lnTo>
                <a:lnTo>
                  <a:pt x="225717" y="292608"/>
                </a:lnTo>
                <a:lnTo>
                  <a:pt x="209181" y="385445"/>
                </a:lnTo>
                <a:lnTo>
                  <a:pt x="208546" y="389255"/>
                </a:lnTo>
                <a:lnTo>
                  <a:pt x="210197" y="392557"/>
                </a:lnTo>
                <a:lnTo>
                  <a:pt x="212483" y="394335"/>
                </a:lnTo>
                <a:lnTo>
                  <a:pt x="212737" y="398272"/>
                </a:lnTo>
                <a:lnTo>
                  <a:pt x="215404" y="402336"/>
                </a:lnTo>
                <a:lnTo>
                  <a:pt x="219341" y="403352"/>
                </a:lnTo>
                <a:lnTo>
                  <a:pt x="220738" y="403606"/>
                </a:lnTo>
                <a:lnTo>
                  <a:pt x="222135" y="403606"/>
                </a:lnTo>
                <a:lnTo>
                  <a:pt x="223659" y="403225"/>
                </a:lnTo>
                <a:lnTo>
                  <a:pt x="231889" y="401561"/>
                </a:lnTo>
                <a:lnTo>
                  <a:pt x="240017" y="399656"/>
                </a:lnTo>
                <a:lnTo>
                  <a:pt x="255917" y="395605"/>
                </a:lnTo>
                <a:lnTo>
                  <a:pt x="259346" y="396113"/>
                </a:lnTo>
                <a:lnTo>
                  <a:pt x="261620" y="395605"/>
                </a:lnTo>
                <a:lnTo>
                  <a:pt x="262775" y="395351"/>
                </a:lnTo>
                <a:lnTo>
                  <a:pt x="265696" y="393700"/>
                </a:lnTo>
                <a:lnTo>
                  <a:pt x="267093" y="392811"/>
                </a:lnTo>
                <a:lnTo>
                  <a:pt x="268363" y="392303"/>
                </a:lnTo>
                <a:lnTo>
                  <a:pt x="269887" y="391541"/>
                </a:lnTo>
                <a:lnTo>
                  <a:pt x="301917" y="381508"/>
                </a:lnTo>
                <a:lnTo>
                  <a:pt x="320370" y="375729"/>
                </a:lnTo>
                <a:lnTo>
                  <a:pt x="420878" y="341147"/>
                </a:lnTo>
                <a:lnTo>
                  <a:pt x="471309" y="325755"/>
                </a:lnTo>
                <a:lnTo>
                  <a:pt x="473595" y="324739"/>
                </a:lnTo>
                <a:lnTo>
                  <a:pt x="475500" y="323596"/>
                </a:lnTo>
                <a:lnTo>
                  <a:pt x="476643" y="321818"/>
                </a:lnTo>
                <a:lnTo>
                  <a:pt x="478040" y="322834"/>
                </a:lnTo>
                <a:lnTo>
                  <a:pt x="479310" y="323469"/>
                </a:lnTo>
                <a:lnTo>
                  <a:pt x="480707" y="323723"/>
                </a:lnTo>
                <a:lnTo>
                  <a:pt x="488213" y="323049"/>
                </a:lnTo>
                <a:lnTo>
                  <a:pt x="489661" y="321818"/>
                </a:lnTo>
                <a:lnTo>
                  <a:pt x="493814" y="318350"/>
                </a:lnTo>
                <a:lnTo>
                  <a:pt x="495566" y="311670"/>
                </a:lnTo>
                <a:close/>
              </a:path>
              <a:path w="659129" h="542925">
                <a:moveTo>
                  <a:pt x="658749" y="218935"/>
                </a:moveTo>
                <a:lnTo>
                  <a:pt x="656666" y="187540"/>
                </a:lnTo>
                <a:lnTo>
                  <a:pt x="646188" y="159029"/>
                </a:lnTo>
                <a:lnTo>
                  <a:pt x="628916" y="140563"/>
                </a:lnTo>
                <a:lnTo>
                  <a:pt x="628916" y="210947"/>
                </a:lnTo>
                <a:lnTo>
                  <a:pt x="628624" y="237566"/>
                </a:lnTo>
                <a:lnTo>
                  <a:pt x="623900" y="266115"/>
                </a:lnTo>
                <a:lnTo>
                  <a:pt x="617156" y="294551"/>
                </a:lnTo>
                <a:lnTo>
                  <a:pt x="610882" y="320802"/>
                </a:lnTo>
                <a:lnTo>
                  <a:pt x="599846" y="369062"/>
                </a:lnTo>
                <a:lnTo>
                  <a:pt x="587489" y="416293"/>
                </a:lnTo>
                <a:lnTo>
                  <a:pt x="573786" y="463588"/>
                </a:lnTo>
                <a:lnTo>
                  <a:pt x="559066" y="510540"/>
                </a:lnTo>
                <a:lnTo>
                  <a:pt x="504698" y="503237"/>
                </a:lnTo>
                <a:lnTo>
                  <a:pt x="450596" y="494779"/>
                </a:lnTo>
                <a:lnTo>
                  <a:pt x="396722" y="485178"/>
                </a:lnTo>
                <a:lnTo>
                  <a:pt x="343090" y="474459"/>
                </a:lnTo>
                <a:lnTo>
                  <a:pt x="289674" y="462635"/>
                </a:lnTo>
                <a:lnTo>
                  <a:pt x="236486" y="449707"/>
                </a:lnTo>
                <a:lnTo>
                  <a:pt x="169494" y="431838"/>
                </a:lnTo>
                <a:lnTo>
                  <a:pt x="147205" y="425450"/>
                </a:lnTo>
                <a:lnTo>
                  <a:pt x="109181" y="415137"/>
                </a:lnTo>
                <a:lnTo>
                  <a:pt x="70891" y="401091"/>
                </a:lnTo>
                <a:lnTo>
                  <a:pt x="40233" y="377253"/>
                </a:lnTo>
                <a:lnTo>
                  <a:pt x="25158" y="337566"/>
                </a:lnTo>
                <a:lnTo>
                  <a:pt x="26149" y="311035"/>
                </a:lnTo>
                <a:lnTo>
                  <a:pt x="31661" y="282562"/>
                </a:lnTo>
                <a:lnTo>
                  <a:pt x="38938" y="254254"/>
                </a:lnTo>
                <a:lnTo>
                  <a:pt x="45224" y="228219"/>
                </a:lnTo>
                <a:lnTo>
                  <a:pt x="59182" y="148234"/>
                </a:lnTo>
                <a:lnTo>
                  <a:pt x="73342" y="91922"/>
                </a:lnTo>
                <a:lnTo>
                  <a:pt x="93116" y="45097"/>
                </a:lnTo>
                <a:lnTo>
                  <a:pt x="119138" y="22987"/>
                </a:lnTo>
                <a:lnTo>
                  <a:pt x="158076" y="38582"/>
                </a:lnTo>
                <a:lnTo>
                  <a:pt x="198145" y="52412"/>
                </a:lnTo>
                <a:lnTo>
                  <a:pt x="239090" y="64731"/>
                </a:lnTo>
                <a:lnTo>
                  <a:pt x="280682" y="75819"/>
                </a:lnTo>
                <a:lnTo>
                  <a:pt x="326758" y="87007"/>
                </a:lnTo>
                <a:lnTo>
                  <a:pt x="464731" y="118033"/>
                </a:lnTo>
                <a:lnTo>
                  <a:pt x="519569" y="131292"/>
                </a:lnTo>
                <a:lnTo>
                  <a:pt x="578650" y="147104"/>
                </a:lnTo>
                <a:lnTo>
                  <a:pt x="619925" y="180911"/>
                </a:lnTo>
                <a:lnTo>
                  <a:pt x="628916" y="210947"/>
                </a:lnTo>
                <a:lnTo>
                  <a:pt x="628916" y="140563"/>
                </a:lnTo>
                <a:lnTo>
                  <a:pt x="589381" y="119329"/>
                </a:lnTo>
                <a:lnTo>
                  <a:pt x="551345" y="109842"/>
                </a:lnTo>
                <a:lnTo>
                  <a:pt x="378599" y="67056"/>
                </a:lnTo>
                <a:lnTo>
                  <a:pt x="373392" y="65659"/>
                </a:lnTo>
                <a:lnTo>
                  <a:pt x="368185" y="64389"/>
                </a:lnTo>
                <a:lnTo>
                  <a:pt x="259981" y="35814"/>
                </a:lnTo>
                <a:lnTo>
                  <a:pt x="204774" y="22987"/>
                </a:lnTo>
                <a:lnTo>
                  <a:pt x="144030" y="12700"/>
                </a:lnTo>
                <a:lnTo>
                  <a:pt x="138188" y="8077"/>
                </a:lnTo>
                <a:lnTo>
                  <a:pt x="132537" y="4445"/>
                </a:lnTo>
                <a:lnTo>
                  <a:pt x="127063" y="1778"/>
                </a:lnTo>
                <a:lnTo>
                  <a:pt x="121805" y="0"/>
                </a:lnTo>
                <a:lnTo>
                  <a:pt x="97586" y="2971"/>
                </a:lnTo>
                <a:lnTo>
                  <a:pt x="63220" y="46494"/>
                </a:lnTo>
                <a:lnTo>
                  <a:pt x="43484" y="116535"/>
                </a:lnTo>
                <a:lnTo>
                  <a:pt x="34277" y="160426"/>
                </a:lnTo>
                <a:lnTo>
                  <a:pt x="25666" y="203479"/>
                </a:lnTo>
                <a:lnTo>
                  <a:pt x="16649" y="246761"/>
                </a:lnTo>
                <a:lnTo>
                  <a:pt x="9677" y="276390"/>
                </a:lnTo>
                <a:lnTo>
                  <a:pt x="2959" y="307682"/>
                </a:lnTo>
                <a:lnTo>
                  <a:pt x="0" y="339077"/>
                </a:lnTo>
                <a:lnTo>
                  <a:pt x="4330" y="369062"/>
                </a:lnTo>
                <a:lnTo>
                  <a:pt x="24409" y="401840"/>
                </a:lnTo>
                <a:lnTo>
                  <a:pt x="57365" y="426262"/>
                </a:lnTo>
                <a:lnTo>
                  <a:pt x="98247" y="444093"/>
                </a:lnTo>
                <a:lnTo>
                  <a:pt x="142125" y="457073"/>
                </a:lnTo>
                <a:lnTo>
                  <a:pt x="196126" y="469620"/>
                </a:lnTo>
                <a:lnTo>
                  <a:pt x="216039" y="474472"/>
                </a:lnTo>
                <a:lnTo>
                  <a:pt x="286042" y="491807"/>
                </a:lnTo>
                <a:lnTo>
                  <a:pt x="334556" y="502551"/>
                </a:lnTo>
                <a:lnTo>
                  <a:pt x="383273" y="512330"/>
                </a:lnTo>
                <a:lnTo>
                  <a:pt x="432155" y="521169"/>
                </a:lnTo>
                <a:lnTo>
                  <a:pt x="481203" y="529120"/>
                </a:lnTo>
                <a:lnTo>
                  <a:pt x="530364" y="536194"/>
                </a:lnTo>
                <a:lnTo>
                  <a:pt x="579640" y="542417"/>
                </a:lnTo>
                <a:lnTo>
                  <a:pt x="588187" y="540702"/>
                </a:lnTo>
                <a:lnTo>
                  <a:pt x="592747" y="534606"/>
                </a:lnTo>
                <a:lnTo>
                  <a:pt x="593356" y="526529"/>
                </a:lnTo>
                <a:lnTo>
                  <a:pt x="590054" y="518795"/>
                </a:lnTo>
                <a:lnTo>
                  <a:pt x="592670" y="510540"/>
                </a:lnTo>
                <a:lnTo>
                  <a:pt x="606704" y="466331"/>
                </a:lnTo>
                <a:lnTo>
                  <a:pt x="622071" y="413245"/>
                </a:lnTo>
                <a:lnTo>
                  <a:pt x="635698" y="359638"/>
                </a:lnTo>
                <a:lnTo>
                  <a:pt x="647103" y="305638"/>
                </a:lnTo>
                <a:lnTo>
                  <a:pt x="655840" y="251333"/>
                </a:lnTo>
                <a:lnTo>
                  <a:pt x="658749" y="218935"/>
                </a:lnTo>
                <a:close/>
              </a:path>
            </a:pathLst>
          </a:custGeom>
          <a:solidFill>
            <a:srgbClr val="6FB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7"/>
          <p:cNvSpPr txBox="1"/>
          <p:nvPr/>
        </p:nvSpPr>
        <p:spPr>
          <a:xfrm>
            <a:off x="1981200" y="1885950"/>
            <a:ext cx="5410200" cy="1048364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R="5080" algn="ctr">
              <a:lnSpc>
                <a:spcPts val="3779"/>
              </a:lnSpc>
              <a:spcBef>
                <a:spcPts val="575"/>
              </a:spcBef>
            </a:pPr>
            <a:r>
              <a:rPr lang="ru-RU" sz="4000" b="1" spc="-75" dirty="0" smtClean="0">
                <a:solidFill>
                  <a:srgbClr val="6FB499"/>
                </a:solidFill>
                <a:latin typeface="Trebuchet MS"/>
                <a:cs typeface="Trebuchet MS"/>
              </a:rPr>
              <a:t>Притяжательные местоимения</a:t>
            </a:r>
            <a:endParaRPr sz="4000" dirty="0">
              <a:latin typeface="Trebuchet MS"/>
              <a:cs typeface="Trebuchet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4329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830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57200" y="133350"/>
          <a:ext cx="8686800" cy="4609455"/>
        </p:xfrm>
        <a:graphic>
          <a:graphicData uri="http://schemas.openxmlformats.org/drawingml/2006/table">
            <a:tbl>
              <a:tblPr/>
              <a:tblGrid>
                <a:gridCol w="4342492"/>
                <a:gridCol w="4344308"/>
              </a:tblGrid>
              <a:tr h="1184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none" dirty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Притяжательные   </a:t>
                      </a:r>
                      <a:endParaRPr lang="ru-RU" sz="3200" b="1" u="none" dirty="0" smtClean="0">
                        <a:solidFill>
                          <a:srgbClr val="2A9663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none" dirty="0" smtClean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прилагательные</a:t>
                      </a:r>
                      <a:endParaRPr lang="ru-RU" sz="2400" u="none" dirty="0">
                        <a:solidFill>
                          <a:srgbClr val="2A966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none" dirty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Притяжательные местоимения</a:t>
                      </a:r>
                      <a:endParaRPr lang="ru-RU" sz="2400" u="none" dirty="0">
                        <a:solidFill>
                          <a:srgbClr val="2A966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541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SzPts val="1000"/>
                        <a:buFont typeface="Wingdings" pitchFamily="2" charset="2"/>
                        <a:buChar char="q"/>
                        <a:tabLst>
                          <a:tab pos="457200" algn="l"/>
                        </a:tabLst>
                      </a:pP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какие вопросы отвечают?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  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Что обозначают?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Примеры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SzPts val="1000"/>
                        <a:buFont typeface="Wingdings" pitchFamily="2" charset="2"/>
                        <a:buChar char="q"/>
                        <a:tabLst>
                          <a:tab pos="457200" algn="l"/>
                        </a:tabLst>
                      </a:pPr>
                      <a:r>
                        <a:rPr lang="ru-RU" sz="28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какие вопросы отвечают?</a:t>
                      </a: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  Что обозначают?</a:t>
                      </a: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itchFamily="34" charset="0"/>
                        <a:buChar char="•"/>
                      </a:pPr>
                      <a:r>
                        <a:rPr lang="ru-RU" sz="28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Примеры</a:t>
                      </a:r>
                      <a:endParaRPr lang="ru-RU" sz="2000" dirty="0" smtClean="0">
                        <a:latin typeface="+mn-lt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800" b="1" i="1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5105400" y="1123950"/>
            <a:ext cx="3733800" cy="152400"/>
          </a:xfrm>
          <a:custGeom>
            <a:avLst/>
            <a:gdLst/>
            <a:ahLst/>
            <a:cxnLst/>
            <a:rect l="l" t="t" r="r" b="b"/>
            <a:pathLst>
              <a:path w="1842134" h="175260">
                <a:moveTo>
                  <a:pt x="1841627" y="76708"/>
                </a:moveTo>
                <a:lnTo>
                  <a:pt x="1810258" y="40017"/>
                </a:lnTo>
                <a:lnTo>
                  <a:pt x="1758289" y="26377"/>
                </a:lnTo>
                <a:lnTo>
                  <a:pt x="1727555" y="22834"/>
                </a:lnTo>
                <a:lnTo>
                  <a:pt x="1712506" y="11163"/>
                </a:lnTo>
                <a:lnTo>
                  <a:pt x="1673987" y="0"/>
                </a:lnTo>
                <a:lnTo>
                  <a:pt x="1571269" y="533"/>
                </a:lnTo>
                <a:lnTo>
                  <a:pt x="1468691" y="1638"/>
                </a:lnTo>
                <a:lnTo>
                  <a:pt x="1366253" y="3340"/>
                </a:lnTo>
                <a:lnTo>
                  <a:pt x="1263967" y="5626"/>
                </a:lnTo>
                <a:lnTo>
                  <a:pt x="1161821" y="8496"/>
                </a:lnTo>
                <a:lnTo>
                  <a:pt x="1059840" y="11950"/>
                </a:lnTo>
                <a:lnTo>
                  <a:pt x="958024" y="15989"/>
                </a:lnTo>
                <a:lnTo>
                  <a:pt x="856373" y="20599"/>
                </a:lnTo>
                <a:lnTo>
                  <a:pt x="754900" y="25806"/>
                </a:lnTo>
                <a:lnTo>
                  <a:pt x="653605" y="31584"/>
                </a:lnTo>
                <a:lnTo>
                  <a:pt x="552500" y="37960"/>
                </a:lnTo>
                <a:lnTo>
                  <a:pt x="451573" y="44907"/>
                </a:lnTo>
                <a:lnTo>
                  <a:pt x="350862" y="52425"/>
                </a:lnTo>
                <a:lnTo>
                  <a:pt x="250355" y="60528"/>
                </a:lnTo>
                <a:lnTo>
                  <a:pt x="150050" y="69215"/>
                </a:lnTo>
                <a:lnTo>
                  <a:pt x="49961" y="78473"/>
                </a:lnTo>
                <a:lnTo>
                  <a:pt x="0" y="83312"/>
                </a:lnTo>
                <a:lnTo>
                  <a:pt x="2514" y="95262"/>
                </a:lnTo>
                <a:lnTo>
                  <a:pt x="22098" y="116319"/>
                </a:lnTo>
                <a:lnTo>
                  <a:pt x="14998" y="130987"/>
                </a:lnTo>
                <a:lnTo>
                  <a:pt x="29019" y="152095"/>
                </a:lnTo>
                <a:lnTo>
                  <a:pt x="61214" y="168592"/>
                </a:lnTo>
                <a:lnTo>
                  <a:pt x="105791" y="175260"/>
                </a:lnTo>
                <a:lnTo>
                  <a:pt x="112598" y="175120"/>
                </a:lnTo>
                <a:lnTo>
                  <a:pt x="119481" y="174675"/>
                </a:lnTo>
                <a:lnTo>
                  <a:pt x="126453" y="173926"/>
                </a:lnTo>
                <a:lnTo>
                  <a:pt x="133477" y="172847"/>
                </a:lnTo>
                <a:lnTo>
                  <a:pt x="182918" y="164731"/>
                </a:lnTo>
                <a:lnTo>
                  <a:pt x="233070" y="157797"/>
                </a:lnTo>
                <a:lnTo>
                  <a:pt x="283857" y="151917"/>
                </a:lnTo>
                <a:lnTo>
                  <a:pt x="335191" y="147002"/>
                </a:lnTo>
                <a:lnTo>
                  <a:pt x="387007" y="142925"/>
                </a:lnTo>
                <a:lnTo>
                  <a:pt x="439216" y="139598"/>
                </a:lnTo>
                <a:lnTo>
                  <a:pt x="491769" y="136906"/>
                </a:lnTo>
                <a:lnTo>
                  <a:pt x="650608" y="131572"/>
                </a:lnTo>
                <a:lnTo>
                  <a:pt x="1640459" y="104775"/>
                </a:lnTo>
                <a:lnTo>
                  <a:pt x="1679435" y="105740"/>
                </a:lnTo>
                <a:lnTo>
                  <a:pt x="1698244" y="105918"/>
                </a:lnTo>
                <a:lnTo>
                  <a:pt x="1703959" y="105918"/>
                </a:lnTo>
                <a:lnTo>
                  <a:pt x="1714246" y="105664"/>
                </a:lnTo>
                <a:lnTo>
                  <a:pt x="1725650" y="108318"/>
                </a:lnTo>
                <a:lnTo>
                  <a:pt x="1737753" y="110324"/>
                </a:lnTo>
                <a:lnTo>
                  <a:pt x="1750441" y="111582"/>
                </a:lnTo>
                <a:lnTo>
                  <a:pt x="1763649" y="112014"/>
                </a:lnTo>
                <a:lnTo>
                  <a:pt x="1767586" y="112014"/>
                </a:lnTo>
                <a:lnTo>
                  <a:pt x="1771523" y="111887"/>
                </a:lnTo>
                <a:lnTo>
                  <a:pt x="1775587" y="111633"/>
                </a:lnTo>
                <a:lnTo>
                  <a:pt x="1780032" y="111633"/>
                </a:lnTo>
                <a:lnTo>
                  <a:pt x="1784477" y="110998"/>
                </a:lnTo>
                <a:lnTo>
                  <a:pt x="1787398" y="110998"/>
                </a:lnTo>
                <a:lnTo>
                  <a:pt x="1807984" y="107492"/>
                </a:lnTo>
                <a:lnTo>
                  <a:pt x="1812213" y="105664"/>
                </a:lnTo>
                <a:lnTo>
                  <a:pt x="1814283" y="104775"/>
                </a:lnTo>
                <a:lnTo>
                  <a:pt x="1823669" y="100736"/>
                </a:lnTo>
                <a:lnTo>
                  <a:pt x="1834413" y="92087"/>
                </a:lnTo>
                <a:lnTo>
                  <a:pt x="1840230" y="82931"/>
                </a:lnTo>
                <a:lnTo>
                  <a:pt x="1841627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3"/>
          <p:cNvSpPr/>
          <p:nvPr/>
        </p:nvSpPr>
        <p:spPr>
          <a:xfrm>
            <a:off x="685800" y="1123950"/>
            <a:ext cx="3733800" cy="152400"/>
          </a:xfrm>
          <a:custGeom>
            <a:avLst/>
            <a:gdLst/>
            <a:ahLst/>
            <a:cxnLst/>
            <a:rect l="l" t="t" r="r" b="b"/>
            <a:pathLst>
              <a:path w="1842134" h="175260">
                <a:moveTo>
                  <a:pt x="1841627" y="76708"/>
                </a:moveTo>
                <a:lnTo>
                  <a:pt x="1810258" y="40017"/>
                </a:lnTo>
                <a:lnTo>
                  <a:pt x="1758289" y="26377"/>
                </a:lnTo>
                <a:lnTo>
                  <a:pt x="1727555" y="22834"/>
                </a:lnTo>
                <a:lnTo>
                  <a:pt x="1712506" y="11163"/>
                </a:lnTo>
                <a:lnTo>
                  <a:pt x="1673987" y="0"/>
                </a:lnTo>
                <a:lnTo>
                  <a:pt x="1571269" y="533"/>
                </a:lnTo>
                <a:lnTo>
                  <a:pt x="1468691" y="1638"/>
                </a:lnTo>
                <a:lnTo>
                  <a:pt x="1366253" y="3340"/>
                </a:lnTo>
                <a:lnTo>
                  <a:pt x="1263967" y="5626"/>
                </a:lnTo>
                <a:lnTo>
                  <a:pt x="1161821" y="8496"/>
                </a:lnTo>
                <a:lnTo>
                  <a:pt x="1059840" y="11950"/>
                </a:lnTo>
                <a:lnTo>
                  <a:pt x="958024" y="15989"/>
                </a:lnTo>
                <a:lnTo>
                  <a:pt x="856373" y="20599"/>
                </a:lnTo>
                <a:lnTo>
                  <a:pt x="754900" y="25806"/>
                </a:lnTo>
                <a:lnTo>
                  <a:pt x="653605" y="31584"/>
                </a:lnTo>
                <a:lnTo>
                  <a:pt x="552500" y="37960"/>
                </a:lnTo>
                <a:lnTo>
                  <a:pt x="451573" y="44907"/>
                </a:lnTo>
                <a:lnTo>
                  <a:pt x="350862" y="52425"/>
                </a:lnTo>
                <a:lnTo>
                  <a:pt x="250355" y="60528"/>
                </a:lnTo>
                <a:lnTo>
                  <a:pt x="150050" y="69215"/>
                </a:lnTo>
                <a:lnTo>
                  <a:pt x="49961" y="78473"/>
                </a:lnTo>
                <a:lnTo>
                  <a:pt x="0" y="83312"/>
                </a:lnTo>
                <a:lnTo>
                  <a:pt x="2514" y="95262"/>
                </a:lnTo>
                <a:lnTo>
                  <a:pt x="22098" y="116319"/>
                </a:lnTo>
                <a:lnTo>
                  <a:pt x="14998" y="130987"/>
                </a:lnTo>
                <a:lnTo>
                  <a:pt x="29019" y="152095"/>
                </a:lnTo>
                <a:lnTo>
                  <a:pt x="61214" y="168592"/>
                </a:lnTo>
                <a:lnTo>
                  <a:pt x="105791" y="175260"/>
                </a:lnTo>
                <a:lnTo>
                  <a:pt x="112598" y="175120"/>
                </a:lnTo>
                <a:lnTo>
                  <a:pt x="119481" y="174675"/>
                </a:lnTo>
                <a:lnTo>
                  <a:pt x="126453" y="173926"/>
                </a:lnTo>
                <a:lnTo>
                  <a:pt x="133477" y="172847"/>
                </a:lnTo>
                <a:lnTo>
                  <a:pt x="182918" y="164731"/>
                </a:lnTo>
                <a:lnTo>
                  <a:pt x="233070" y="157797"/>
                </a:lnTo>
                <a:lnTo>
                  <a:pt x="283857" y="151917"/>
                </a:lnTo>
                <a:lnTo>
                  <a:pt x="335191" y="147002"/>
                </a:lnTo>
                <a:lnTo>
                  <a:pt x="387007" y="142925"/>
                </a:lnTo>
                <a:lnTo>
                  <a:pt x="439216" y="139598"/>
                </a:lnTo>
                <a:lnTo>
                  <a:pt x="491769" y="136906"/>
                </a:lnTo>
                <a:lnTo>
                  <a:pt x="650608" y="131572"/>
                </a:lnTo>
                <a:lnTo>
                  <a:pt x="1640459" y="104775"/>
                </a:lnTo>
                <a:lnTo>
                  <a:pt x="1679435" y="105740"/>
                </a:lnTo>
                <a:lnTo>
                  <a:pt x="1698244" y="105918"/>
                </a:lnTo>
                <a:lnTo>
                  <a:pt x="1703959" y="105918"/>
                </a:lnTo>
                <a:lnTo>
                  <a:pt x="1714246" y="105664"/>
                </a:lnTo>
                <a:lnTo>
                  <a:pt x="1725650" y="108318"/>
                </a:lnTo>
                <a:lnTo>
                  <a:pt x="1737753" y="110324"/>
                </a:lnTo>
                <a:lnTo>
                  <a:pt x="1750441" y="111582"/>
                </a:lnTo>
                <a:lnTo>
                  <a:pt x="1763649" y="112014"/>
                </a:lnTo>
                <a:lnTo>
                  <a:pt x="1767586" y="112014"/>
                </a:lnTo>
                <a:lnTo>
                  <a:pt x="1771523" y="111887"/>
                </a:lnTo>
                <a:lnTo>
                  <a:pt x="1775587" y="111633"/>
                </a:lnTo>
                <a:lnTo>
                  <a:pt x="1780032" y="111633"/>
                </a:lnTo>
                <a:lnTo>
                  <a:pt x="1784477" y="110998"/>
                </a:lnTo>
                <a:lnTo>
                  <a:pt x="1787398" y="110998"/>
                </a:lnTo>
                <a:lnTo>
                  <a:pt x="1807984" y="107492"/>
                </a:lnTo>
                <a:lnTo>
                  <a:pt x="1812213" y="105664"/>
                </a:lnTo>
                <a:lnTo>
                  <a:pt x="1814283" y="104775"/>
                </a:lnTo>
                <a:lnTo>
                  <a:pt x="1823669" y="100736"/>
                </a:lnTo>
                <a:lnTo>
                  <a:pt x="1834413" y="92087"/>
                </a:lnTo>
                <a:lnTo>
                  <a:pt x="1840230" y="82931"/>
                </a:lnTo>
                <a:lnTo>
                  <a:pt x="1841627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228600" y="133350"/>
            <a:ext cx="576580" cy="680720"/>
            <a:chOff x="1206816" y="607059"/>
            <a:chExt cx="576580" cy="680720"/>
          </a:xfrm>
        </p:grpSpPr>
        <p:sp>
          <p:nvSpPr>
            <p:cNvPr id="16" name="object 16"/>
            <p:cNvSpPr/>
            <p:nvPr/>
          </p:nvSpPr>
          <p:spPr>
            <a:xfrm>
              <a:off x="1285240" y="713739"/>
              <a:ext cx="467359" cy="538480"/>
            </a:xfrm>
            <a:custGeom>
              <a:avLst/>
              <a:gdLst/>
              <a:ahLst/>
              <a:cxnLst/>
              <a:rect l="l" t="t" r="r" b="b"/>
              <a:pathLst>
                <a:path w="467360" h="538480">
                  <a:moveTo>
                    <a:pt x="355399" y="509269"/>
                  </a:moveTo>
                  <a:lnTo>
                    <a:pt x="309879" y="509269"/>
                  </a:lnTo>
                  <a:lnTo>
                    <a:pt x="309879" y="510539"/>
                  </a:lnTo>
                  <a:lnTo>
                    <a:pt x="309118" y="511809"/>
                  </a:lnTo>
                  <a:lnTo>
                    <a:pt x="308228" y="513079"/>
                  </a:lnTo>
                  <a:lnTo>
                    <a:pt x="306879" y="523239"/>
                  </a:lnTo>
                  <a:lnTo>
                    <a:pt x="310102" y="532129"/>
                  </a:lnTo>
                  <a:lnTo>
                    <a:pt x="316515" y="537209"/>
                  </a:lnTo>
                  <a:lnTo>
                    <a:pt x="324738" y="538479"/>
                  </a:lnTo>
                  <a:lnTo>
                    <a:pt x="331088" y="538479"/>
                  </a:lnTo>
                  <a:lnTo>
                    <a:pt x="337819" y="535939"/>
                  </a:lnTo>
                  <a:lnTo>
                    <a:pt x="342518" y="528319"/>
                  </a:lnTo>
                  <a:lnTo>
                    <a:pt x="349438" y="518159"/>
                  </a:lnTo>
                  <a:lnTo>
                    <a:pt x="355399" y="509269"/>
                  </a:lnTo>
                  <a:close/>
                </a:path>
                <a:path w="467360" h="538480">
                  <a:moveTo>
                    <a:pt x="463168" y="373379"/>
                  </a:moveTo>
                  <a:lnTo>
                    <a:pt x="345059" y="373379"/>
                  </a:lnTo>
                  <a:lnTo>
                    <a:pt x="322024" y="406400"/>
                  </a:lnTo>
                  <a:lnTo>
                    <a:pt x="300609" y="440689"/>
                  </a:lnTo>
                  <a:lnTo>
                    <a:pt x="280908" y="476250"/>
                  </a:lnTo>
                  <a:lnTo>
                    <a:pt x="263016" y="513079"/>
                  </a:lnTo>
                  <a:lnTo>
                    <a:pt x="260945" y="523239"/>
                  </a:lnTo>
                  <a:lnTo>
                    <a:pt x="263683" y="530859"/>
                  </a:lnTo>
                  <a:lnTo>
                    <a:pt x="269803" y="535939"/>
                  </a:lnTo>
                  <a:lnTo>
                    <a:pt x="277875" y="537209"/>
                  </a:lnTo>
                  <a:lnTo>
                    <a:pt x="283844" y="537209"/>
                  </a:lnTo>
                  <a:lnTo>
                    <a:pt x="290194" y="534669"/>
                  </a:lnTo>
                  <a:lnTo>
                    <a:pt x="294894" y="528319"/>
                  </a:lnTo>
                  <a:lnTo>
                    <a:pt x="300735" y="521969"/>
                  </a:lnTo>
                  <a:lnTo>
                    <a:pt x="304926" y="515619"/>
                  </a:lnTo>
                  <a:lnTo>
                    <a:pt x="309879" y="509269"/>
                  </a:lnTo>
                  <a:lnTo>
                    <a:pt x="355399" y="509269"/>
                  </a:lnTo>
                  <a:lnTo>
                    <a:pt x="356250" y="508000"/>
                  </a:lnTo>
                  <a:lnTo>
                    <a:pt x="362896" y="497839"/>
                  </a:lnTo>
                  <a:lnTo>
                    <a:pt x="369316" y="487679"/>
                  </a:lnTo>
                  <a:lnTo>
                    <a:pt x="448051" y="487679"/>
                  </a:lnTo>
                  <a:lnTo>
                    <a:pt x="455628" y="454659"/>
                  </a:lnTo>
                  <a:lnTo>
                    <a:pt x="461615" y="420369"/>
                  </a:lnTo>
                  <a:lnTo>
                    <a:pt x="465709" y="384809"/>
                  </a:lnTo>
                  <a:lnTo>
                    <a:pt x="465709" y="378459"/>
                  </a:lnTo>
                  <a:lnTo>
                    <a:pt x="463168" y="373379"/>
                  </a:lnTo>
                  <a:close/>
                </a:path>
                <a:path w="467360" h="538480">
                  <a:moveTo>
                    <a:pt x="438022" y="523239"/>
                  </a:moveTo>
                  <a:lnTo>
                    <a:pt x="403733" y="523239"/>
                  </a:lnTo>
                  <a:lnTo>
                    <a:pt x="405384" y="527050"/>
                  </a:lnTo>
                  <a:lnTo>
                    <a:pt x="407923" y="530859"/>
                  </a:lnTo>
                  <a:lnTo>
                    <a:pt x="411226" y="532129"/>
                  </a:lnTo>
                  <a:lnTo>
                    <a:pt x="414147" y="534669"/>
                  </a:lnTo>
                  <a:lnTo>
                    <a:pt x="428243" y="534669"/>
                  </a:lnTo>
                  <a:lnTo>
                    <a:pt x="435736" y="530859"/>
                  </a:lnTo>
                  <a:lnTo>
                    <a:pt x="438022" y="523239"/>
                  </a:lnTo>
                  <a:close/>
                </a:path>
                <a:path w="467360" h="538480">
                  <a:moveTo>
                    <a:pt x="448051" y="487679"/>
                  </a:moveTo>
                  <a:lnTo>
                    <a:pt x="369316" y="487679"/>
                  </a:lnTo>
                  <a:lnTo>
                    <a:pt x="368875" y="494029"/>
                  </a:lnTo>
                  <a:lnTo>
                    <a:pt x="368649" y="501650"/>
                  </a:lnTo>
                  <a:lnTo>
                    <a:pt x="368553" y="514350"/>
                  </a:lnTo>
                  <a:lnTo>
                    <a:pt x="370776" y="521969"/>
                  </a:lnTo>
                  <a:lnTo>
                    <a:pt x="375380" y="528319"/>
                  </a:lnTo>
                  <a:lnTo>
                    <a:pt x="381555" y="532129"/>
                  </a:lnTo>
                  <a:lnTo>
                    <a:pt x="388492" y="533400"/>
                  </a:lnTo>
                  <a:lnTo>
                    <a:pt x="394208" y="533400"/>
                  </a:lnTo>
                  <a:lnTo>
                    <a:pt x="399922" y="530859"/>
                  </a:lnTo>
                  <a:lnTo>
                    <a:pt x="403733" y="524509"/>
                  </a:lnTo>
                  <a:lnTo>
                    <a:pt x="403733" y="523239"/>
                  </a:lnTo>
                  <a:lnTo>
                    <a:pt x="438022" y="523239"/>
                  </a:lnTo>
                  <a:lnTo>
                    <a:pt x="447760" y="488950"/>
                  </a:lnTo>
                  <a:lnTo>
                    <a:pt x="448051" y="487679"/>
                  </a:lnTo>
                  <a:close/>
                </a:path>
                <a:path w="467360" h="538480">
                  <a:moveTo>
                    <a:pt x="306842" y="425450"/>
                  </a:moveTo>
                  <a:lnTo>
                    <a:pt x="214375" y="425450"/>
                  </a:lnTo>
                  <a:lnTo>
                    <a:pt x="216153" y="426719"/>
                  </a:lnTo>
                  <a:lnTo>
                    <a:pt x="218694" y="427989"/>
                  </a:lnTo>
                  <a:lnTo>
                    <a:pt x="221106" y="429259"/>
                  </a:lnTo>
                  <a:lnTo>
                    <a:pt x="198500" y="466089"/>
                  </a:lnTo>
                  <a:lnTo>
                    <a:pt x="196756" y="472439"/>
                  </a:lnTo>
                  <a:lnTo>
                    <a:pt x="197691" y="478789"/>
                  </a:lnTo>
                  <a:lnTo>
                    <a:pt x="201126" y="485139"/>
                  </a:lnTo>
                  <a:lnTo>
                    <a:pt x="206882" y="488950"/>
                  </a:lnTo>
                  <a:lnTo>
                    <a:pt x="209041" y="488950"/>
                  </a:lnTo>
                  <a:lnTo>
                    <a:pt x="211200" y="490219"/>
                  </a:lnTo>
                  <a:lnTo>
                    <a:pt x="221615" y="490219"/>
                  </a:lnTo>
                  <a:lnTo>
                    <a:pt x="228981" y="483869"/>
                  </a:lnTo>
                  <a:lnTo>
                    <a:pt x="233679" y="476250"/>
                  </a:lnTo>
                  <a:lnTo>
                    <a:pt x="238759" y="468629"/>
                  </a:lnTo>
                  <a:lnTo>
                    <a:pt x="241172" y="463550"/>
                  </a:lnTo>
                  <a:lnTo>
                    <a:pt x="283471" y="463550"/>
                  </a:lnTo>
                  <a:lnTo>
                    <a:pt x="292195" y="449579"/>
                  </a:lnTo>
                  <a:lnTo>
                    <a:pt x="300775" y="435609"/>
                  </a:lnTo>
                  <a:lnTo>
                    <a:pt x="306842" y="425450"/>
                  </a:lnTo>
                  <a:close/>
                </a:path>
                <a:path w="467360" h="538480">
                  <a:moveTo>
                    <a:pt x="283471" y="463550"/>
                  </a:moveTo>
                  <a:lnTo>
                    <a:pt x="241172" y="463550"/>
                  </a:lnTo>
                  <a:lnTo>
                    <a:pt x="240367" y="473709"/>
                  </a:lnTo>
                  <a:lnTo>
                    <a:pt x="243490" y="480059"/>
                  </a:lnTo>
                  <a:lnTo>
                    <a:pt x="249424" y="485139"/>
                  </a:lnTo>
                  <a:lnTo>
                    <a:pt x="257047" y="486409"/>
                  </a:lnTo>
                  <a:lnTo>
                    <a:pt x="263271" y="486409"/>
                  </a:lnTo>
                  <a:lnTo>
                    <a:pt x="269875" y="483869"/>
                  </a:lnTo>
                  <a:lnTo>
                    <a:pt x="274700" y="476250"/>
                  </a:lnTo>
                  <a:lnTo>
                    <a:pt x="283471" y="463550"/>
                  </a:lnTo>
                  <a:close/>
                </a:path>
                <a:path w="467360" h="538480">
                  <a:moveTo>
                    <a:pt x="464155" y="340359"/>
                  </a:moveTo>
                  <a:lnTo>
                    <a:pt x="203581" y="340359"/>
                  </a:lnTo>
                  <a:lnTo>
                    <a:pt x="200707" y="356869"/>
                  </a:lnTo>
                  <a:lnTo>
                    <a:pt x="199419" y="365759"/>
                  </a:lnTo>
                  <a:lnTo>
                    <a:pt x="198500" y="374650"/>
                  </a:lnTo>
                  <a:lnTo>
                    <a:pt x="197738" y="379729"/>
                  </a:lnTo>
                  <a:lnTo>
                    <a:pt x="201040" y="384809"/>
                  </a:lnTo>
                  <a:lnTo>
                    <a:pt x="190492" y="397509"/>
                  </a:lnTo>
                  <a:lnTo>
                    <a:pt x="169679" y="422909"/>
                  </a:lnTo>
                  <a:lnTo>
                    <a:pt x="159131" y="435609"/>
                  </a:lnTo>
                  <a:lnTo>
                    <a:pt x="154110" y="445769"/>
                  </a:lnTo>
                  <a:lnTo>
                    <a:pt x="155828" y="454659"/>
                  </a:lnTo>
                  <a:lnTo>
                    <a:pt x="162309" y="461009"/>
                  </a:lnTo>
                  <a:lnTo>
                    <a:pt x="171576" y="462279"/>
                  </a:lnTo>
                  <a:lnTo>
                    <a:pt x="177672" y="462279"/>
                  </a:lnTo>
                  <a:lnTo>
                    <a:pt x="184276" y="459739"/>
                  </a:lnTo>
                  <a:lnTo>
                    <a:pt x="189356" y="454659"/>
                  </a:lnTo>
                  <a:lnTo>
                    <a:pt x="195623" y="447039"/>
                  </a:lnTo>
                  <a:lnTo>
                    <a:pt x="208109" y="433069"/>
                  </a:lnTo>
                  <a:lnTo>
                    <a:pt x="214375" y="425450"/>
                  </a:lnTo>
                  <a:lnTo>
                    <a:pt x="306842" y="425450"/>
                  </a:lnTo>
                  <a:lnTo>
                    <a:pt x="309118" y="421639"/>
                  </a:lnTo>
                  <a:lnTo>
                    <a:pt x="317519" y="408939"/>
                  </a:lnTo>
                  <a:lnTo>
                    <a:pt x="326421" y="397509"/>
                  </a:lnTo>
                  <a:lnTo>
                    <a:pt x="335657" y="386079"/>
                  </a:lnTo>
                  <a:lnTo>
                    <a:pt x="345059" y="373379"/>
                  </a:lnTo>
                  <a:lnTo>
                    <a:pt x="463168" y="373379"/>
                  </a:lnTo>
                  <a:lnTo>
                    <a:pt x="459740" y="370839"/>
                  </a:lnTo>
                  <a:lnTo>
                    <a:pt x="462573" y="353059"/>
                  </a:lnTo>
                  <a:lnTo>
                    <a:pt x="464155" y="340359"/>
                  </a:lnTo>
                  <a:close/>
                </a:path>
                <a:path w="467360" h="538480">
                  <a:moveTo>
                    <a:pt x="272825" y="236219"/>
                  </a:moveTo>
                  <a:lnTo>
                    <a:pt x="198500" y="236219"/>
                  </a:lnTo>
                  <a:lnTo>
                    <a:pt x="194587" y="251459"/>
                  </a:lnTo>
                  <a:lnTo>
                    <a:pt x="190245" y="267969"/>
                  </a:lnTo>
                  <a:lnTo>
                    <a:pt x="185427" y="283209"/>
                  </a:lnTo>
                  <a:lnTo>
                    <a:pt x="180085" y="298450"/>
                  </a:lnTo>
                  <a:lnTo>
                    <a:pt x="174636" y="309879"/>
                  </a:lnTo>
                  <a:lnTo>
                    <a:pt x="169640" y="322579"/>
                  </a:lnTo>
                  <a:lnTo>
                    <a:pt x="165262" y="334009"/>
                  </a:lnTo>
                  <a:lnTo>
                    <a:pt x="161671" y="346709"/>
                  </a:lnTo>
                  <a:lnTo>
                    <a:pt x="161379" y="355600"/>
                  </a:lnTo>
                  <a:lnTo>
                    <a:pt x="164861" y="361950"/>
                  </a:lnTo>
                  <a:lnTo>
                    <a:pt x="170940" y="365759"/>
                  </a:lnTo>
                  <a:lnTo>
                    <a:pt x="178434" y="367029"/>
                  </a:lnTo>
                  <a:lnTo>
                    <a:pt x="186054" y="367029"/>
                  </a:lnTo>
                  <a:lnTo>
                    <a:pt x="194182" y="363219"/>
                  </a:lnTo>
                  <a:lnTo>
                    <a:pt x="197738" y="355600"/>
                  </a:lnTo>
                  <a:lnTo>
                    <a:pt x="197738" y="353059"/>
                  </a:lnTo>
                  <a:lnTo>
                    <a:pt x="198500" y="353059"/>
                  </a:lnTo>
                  <a:lnTo>
                    <a:pt x="199390" y="350519"/>
                  </a:lnTo>
                  <a:lnTo>
                    <a:pt x="201040" y="347979"/>
                  </a:lnTo>
                  <a:lnTo>
                    <a:pt x="201803" y="344169"/>
                  </a:lnTo>
                  <a:lnTo>
                    <a:pt x="203581" y="340359"/>
                  </a:lnTo>
                  <a:lnTo>
                    <a:pt x="464155" y="340359"/>
                  </a:lnTo>
                  <a:lnTo>
                    <a:pt x="464788" y="335279"/>
                  </a:lnTo>
                  <a:lnTo>
                    <a:pt x="465813" y="323850"/>
                  </a:lnTo>
                  <a:lnTo>
                    <a:pt x="315722" y="323850"/>
                  </a:lnTo>
                  <a:lnTo>
                    <a:pt x="314959" y="320039"/>
                  </a:lnTo>
                  <a:lnTo>
                    <a:pt x="313309" y="316229"/>
                  </a:lnTo>
                  <a:lnTo>
                    <a:pt x="309879" y="313689"/>
                  </a:lnTo>
                  <a:lnTo>
                    <a:pt x="309118" y="313689"/>
                  </a:lnTo>
                  <a:lnTo>
                    <a:pt x="315722" y="300989"/>
                  </a:lnTo>
                  <a:lnTo>
                    <a:pt x="319150" y="295909"/>
                  </a:lnTo>
                  <a:lnTo>
                    <a:pt x="321603" y="288289"/>
                  </a:lnTo>
                  <a:lnTo>
                    <a:pt x="320675" y="283209"/>
                  </a:lnTo>
                  <a:lnTo>
                    <a:pt x="317079" y="278129"/>
                  </a:lnTo>
                  <a:lnTo>
                    <a:pt x="311531" y="274319"/>
                  </a:lnTo>
                  <a:lnTo>
                    <a:pt x="314959" y="267969"/>
                  </a:lnTo>
                  <a:lnTo>
                    <a:pt x="316611" y="264159"/>
                  </a:lnTo>
                  <a:lnTo>
                    <a:pt x="263016" y="264159"/>
                  </a:lnTo>
                  <a:lnTo>
                    <a:pt x="265556" y="256539"/>
                  </a:lnTo>
                  <a:lnTo>
                    <a:pt x="268859" y="248919"/>
                  </a:lnTo>
                  <a:lnTo>
                    <a:pt x="272160" y="240029"/>
                  </a:lnTo>
                  <a:lnTo>
                    <a:pt x="272825" y="236219"/>
                  </a:lnTo>
                  <a:close/>
                </a:path>
                <a:path w="467360" h="538480">
                  <a:moveTo>
                    <a:pt x="342265" y="311150"/>
                  </a:moveTo>
                  <a:lnTo>
                    <a:pt x="334137" y="311150"/>
                  </a:lnTo>
                  <a:lnTo>
                    <a:pt x="329819" y="312419"/>
                  </a:lnTo>
                  <a:lnTo>
                    <a:pt x="325754" y="316229"/>
                  </a:lnTo>
                  <a:lnTo>
                    <a:pt x="319150" y="321309"/>
                  </a:lnTo>
                  <a:lnTo>
                    <a:pt x="315722" y="323850"/>
                  </a:lnTo>
                  <a:lnTo>
                    <a:pt x="465813" y="323850"/>
                  </a:lnTo>
                  <a:lnTo>
                    <a:pt x="466383" y="317500"/>
                  </a:lnTo>
                  <a:lnTo>
                    <a:pt x="466448" y="316229"/>
                  </a:lnTo>
                  <a:lnTo>
                    <a:pt x="349249" y="316229"/>
                  </a:lnTo>
                  <a:lnTo>
                    <a:pt x="346202" y="312419"/>
                  </a:lnTo>
                  <a:lnTo>
                    <a:pt x="342265" y="311150"/>
                  </a:lnTo>
                  <a:close/>
                </a:path>
                <a:path w="467360" h="538480">
                  <a:moveTo>
                    <a:pt x="409828" y="271779"/>
                  </a:moveTo>
                  <a:lnTo>
                    <a:pt x="396874" y="271779"/>
                  </a:lnTo>
                  <a:lnTo>
                    <a:pt x="392810" y="273050"/>
                  </a:lnTo>
                  <a:lnTo>
                    <a:pt x="389509" y="276859"/>
                  </a:lnTo>
                  <a:lnTo>
                    <a:pt x="378985" y="285750"/>
                  </a:lnTo>
                  <a:lnTo>
                    <a:pt x="368760" y="295909"/>
                  </a:lnTo>
                  <a:lnTo>
                    <a:pt x="358844" y="306069"/>
                  </a:lnTo>
                  <a:lnTo>
                    <a:pt x="349249" y="316229"/>
                  </a:lnTo>
                  <a:lnTo>
                    <a:pt x="466448" y="316229"/>
                  </a:lnTo>
                  <a:lnTo>
                    <a:pt x="467359" y="298450"/>
                  </a:lnTo>
                  <a:lnTo>
                    <a:pt x="467359" y="293369"/>
                  </a:lnTo>
                  <a:lnTo>
                    <a:pt x="465709" y="289559"/>
                  </a:lnTo>
                  <a:lnTo>
                    <a:pt x="464439" y="288289"/>
                  </a:lnTo>
                  <a:lnTo>
                    <a:pt x="417957" y="288289"/>
                  </a:lnTo>
                  <a:lnTo>
                    <a:pt x="418465" y="278129"/>
                  </a:lnTo>
                  <a:lnTo>
                    <a:pt x="409828" y="271779"/>
                  </a:lnTo>
                  <a:close/>
                </a:path>
                <a:path w="467360" h="538480">
                  <a:moveTo>
                    <a:pt x="273268" y="233679"/>
                  </a:moveTo>
                  <a:lnTo>
                    <a:pt x="143256" y="233679"/>
                  </a:lnTo>
                  <a:lnTo>
                    <a:pt x="139328" y="247650"/>
                  </a:lnTo>
                  <a:lnTo>
                    <a:pt x="131236" y="274319"/>
                  </a:lnTo>
                  <a:lnTo>
                    <a:pt x="127381" y="288289"/>
                  </a:lnTo>
                  <a:lnTo>
                    <a:pt x="126795" y="297179"/>
                  </a:lnTo>
                  <a:lnTo>
                    <a:pt x="130127" y="303529"/>
                  </a:lnTo>
                  <a:lnTo>
                    <a:pt x="136149" y="307339"/>
                  </a:lnTo>
                  <a:lnTo>
                    <a:pt x="143637" y="308609"/>
                  </a:lnTo>
                  <a:lnTo>
                    <a:pt x="151129" y="308609"/>
                  </a:lnTo>
                  <a:lnTo>
                    <a:pt x="159003" y="304800"/>
                  </a:lnTo>
                  <a:lnTo>
                    <a:pt x="162432" y="297179"/>
                  </a:lnTo>
                  <a:lnTo>
                    <a:pt x="170801" y="280669"/>
                  </a:lnTo>
                  <a:lnTo>
                    <a:pt x="179562" y="265429"/>
                  </a:lnTo>
                  <a:lnTo>
                    <a:pt x="188775" y="250189"/>
                  </a:lnTo>
                  <a:lnTo>
                    <a:pt x="198500" y="236219"/>
                  </a:lnTo>
                  <a:lnTo>
                    <a:pt x="272825" y="236219"/>
                  </a:lnTo>
                  <a:lnTo>
                    <a:pt x="273268" y="233679"/>
                  </a:lnTo>
                  <a:close/>
                </a:path>
                <a:path w="467360" h="538480">
                  <a:moveTo>
                    <a:pt x="446912" y="267969"/>
                  </a:moveTo>
                  <a:lnTo>
                    <a:pt x="442214" y="267969"/>
                  </a:lnTo>
                  <a:lnTo>
                    <a:pt x="437387" y="269239"/>
                  </a:lnTo>
                  <a:lnTo>
                    <a:pt x="433070" y="274319"/>
                  </a:lnTo>
                  <a:lnTo>
                    <a:pt x="427990" y="278129"/>
                  </a:lnTo>
                  <a:lnTo>
                    <a:pt x="422909" y="283209"/>
                  </a:lnTo>
                  <a:lnTo>
                    <a:pt x="417957" y="288289"/>
                  </a:lnTo>
                  <a:lnTo>
                    <a:pt x="464439" y="288289"/>
                  </a:lnTo>
                  <a:lnTo>
                    <a:pt x="463168" y="287019"/>
                  </a:lnTo>
                  <a:lnTo>
                    <a:pt x="462682" y="279400"/>
                  </a:lnTo>
                  <a:lnTo>
                    <a:pt x="459279" y="273050"/>
                  </a:lnTo>
                  <a:lnTo>
                    <a:pt x="453757" y="269239"/>
                  </a:lnTo>
                  <a:lnTo>
                    <a:pt x="446912" y="267969"/>
                  </a:lnTo>
                  <a:close/>
                </a:path>
                <a:path w="467360" h="538480">
                  <a:moveTo>
                    <a:pt x="305562" y="234950"/>
                  </a:moveTo>
                  <a:lnTo>
                    <a:pt x="299847" y="234950"/>
                  </a:lnTo>
                  <a:lnTo>
                    <a:pt x="294004" y="236219"/>
                  </a:lnTo>
                  <a:lnTo>
                    <a:pt x="263016" y="264159"/>
                  </a:lnTo>
                  <a:lnTo>
                    <a:pt x="316611" y="264159"/>
                  </a:lnTo>
                  <a:lnTo>
                    <a:pt x="318262" y="260350"/>
                  </a:lnTo>
                  <a:lnTo>
                    <a:pt x="322453" y="254000"/>
                  </a:lnTo>
                  <a:lnTo>
                    <a:pt x="323992" y="245109"/>
                  </a:lnTo>
                  <a:lnTo>
                    <a:pt x="320579" y="240029"/>
                  </a:lnTo>
                  <a:lnTo>
                    <a:pt x="313880" y="236219"/>
                  </a:lnTo>
                  <a:lnTo>
                    <a:pt x="305562" y="234950"/>
                  </a:lnTo>
                  <a:close/>
                </a:path>
                <a:path w="467360" h="538480">
                  <a:moveTo>
                    <a:pt x="244994" y="190500"/>
                  </a:moveTo>
                  <a:lnTo>
                    <a:pt x="129031" y="190500"/>
                  </a:lnTo>
                  <a:lnTo>
                    <a:pt x="128143" y="194309"/>
                  </a:lnTo>
                  <a:lnTo>
                    <a:pt x="127381" y="196850"/>
                  </a:lnTo>
                  <a:lnTo>
                    <a:pt x="127381" y="199389"/>
                  </a:lnTo>
                  <a:lnTo>
                    <a:pt x="125603" y="205739"/>
                  </a:lnTo>
                  <a:lnTo>
                    <a:pt x="124840" y="210819"/>
                  </a:lnTo>
                  <a:lnTo>
                    <a:pt x="141097" y="234950"/>
                  </a:lnTo>
                  <a:lnTo>
                    <a:pt x="142494" y="234950"/>
                  </a:lnTo>
                  <a:lnTo>
                    <a:pt x="143256" y="233679"/>
                  </a:lnTo>
                  <a:lnTo>
                    <a:pt x="273268" y="233679"/>
                  </a:lnTo>
                  <a:lnTo>
                    <a:pt x="273490" y="232409"/>
                  </a:lnTo>
                  <a:lnTo>
                    <a:pt x="270801" y="227329"/>
                  </a:lnTo>
                  <a:lnTo>
                    <a:pt x="238759" y="227329"/>
                  </a:lnTo>
                  <a:lnTo>
                    <a:pt x="241212" y="213359"/>
                  </a:lnTo>
                  <a:lnTo>
                    <a:pt x="243522" y="200659"/>
                  </a:lnTo>
                  <a:lnTo>
                    <a:pt x="244994" y="190500"/>
                  </a:lnTo>
                  <a:close/>
                </a:path>
                <a:path w="467360" h="538480">
                  <a:moveTo>
                    <a:pt x="184276" y="76200"/>
                  </a:moveTo>
                  <a:lnTo>
                    <a:pt x="101346" y="76200"/>
                  </a:lnTo>
                  <a:lnTo>
                    <a:pt x="101346" y="77469"/>
                  </a:lnTo>
                  <a:lnTo>
                    <a:pt x="100584" y="80009"/>
                  </a:lnTo>
                  <a:lnTo>
                    <a:pt x="100584" y="82550"/>
                  </a:lnTo>
                  <a:lnTo>
                    <a:pt x="95214" y="97789"/>
                  </a:lnTo>
                  <a:lnTo>
                    <a:pt x="90582" y="113029"/>
                  </a:lnTo>
                  <a:lnTo>
                    <a:pt x="86760" y="129539"/>
                  </a:lnTo>
                  <a:lnTo>
                    <a:pt x="83819" y="146050"/>
                  </a:lnTo>
                  <a:lnTo>
                    <a:pt x="82931" y="156209"/>
                  </a:lnTo>
                  <a:lnTo>
                    <a:pt x="88772" y="161289"/>
                  </a:lnTo>
                  <a:lnTo>
                    <a:pt x="96393" y="162559"/>
                  </a:lnTo>
                  <a:lnTo>
                    <a:pt x="93098" y="173989"/>
                  </a:lnTo>
                  <a:lnTo>
                    <a:pt x="89566" y="186689"/>
                  </a:lnTo>
                  <a:lnTo>
                    <a:pt x="85891" y="199389"/>
                  </a:lnTo>
                  <a:lnTo>
                    <a:pt x="82168" y="210819"/>
                  </a:lnTo>
                  <a:lnTo>
                    <a:pt x="81401" y="218439"/>
                  </a:lnTo>
                  <a:lnTo>
                    <a:pt x="84312" y="224789"/>
                  </a:lnTo>
                  <a:lnTo>
                    <a:pt x="89866" y="227329"/>
                  </a:lnTo>
                  <a:lnTo>
                    <a:pt x="97028" y="228600"/>
                  </a:lnTo>
                  <a:lnTo>
                    <a:pt x="104151" y="228600"/>
                  </a:lnTo>
                  <a:lnTo>
                    <a:pt x="125603" y="198119"/>
                  </a:lnTo>
                  <a:lnTo>
                    <a:pt x="129031" y="190500"/>
                  </a:lnTo>
                  <a:lnTo>
                    <a:pt x="244994" y="190500"/>
                  </a:lnTo>
                  <a:lnTo>
                    <a:pt x="245546" y="186689"/>
                  </a:lnTo>
                  <a:lnTo>
                    <a:pt x="246561" y="177800"/>
                  </a:lnTo>
                  <a:lnTo>
                    <a:pt x="199390" y="177800"/>
                  </a:lnTo>
                  <a:lnTo>
                    <a:pt x="202987" y="166369"/>
                  </a:lnTo>
                  <a:lnTo>
                    <a:pt x="209944" y="142239"/>
                  </a:lnTo>
                  <a:lnTo>
                    <a:pt x="213613" y="130809"/>
                  </a:lnTo>
                  <a:lnTo>
                    <a:pt x="213911" y="121919"/>
                  </a:lnTo>
                  <a:lnTo>
                    <a:pt x="212979" y="120650"/>
                  </a:lnTo>
                  <a:lnTo>
                    <a:pt x="177546" y="120650"/>
                  </a:lnTo>
                  <a:lnTo>
                    <a:pt x="179312" y="109219"/>
                  </a:lnTo>
                  <a:lnTo>
                    <a:pt x="182510" y="87629"/>
                  </a:lnTo>
                  <a:lnTo>
                    <a:pt x="184276" y="76200"/>
                  </a:lnTo>
                  <a:close/>
                </a:path>
                <a:path w="467360" h="538480">
                  <a:moveTo>
                    <a:pt x="255523" y="220979"/>
                  </a:moveTo>
                  <a:lnTo>
                    <a:pt x="249809" y="220979"/>
                  </a:lnTo>
                  <a:lnTo>
                    <a:pt x="244094" y="223519"/>
                  </a:lnTo>
                  <a:lnTo>
                    <a:pt x="240410" y="226059"/>
                  </a:lnTo>
                  <a:lnTo>
                    <a:pt x="239522" y="227329"/>
                  </a:lnTo>
                  <a:lnTo>
                    <a:pt x="270801" y="227329"/>
                  </a:lnTo>
                  <a:lnTo>
                    <a:pt x="270128" y="226059"/>
                  </a:lnTo>
                  <a:lnTo>
                    <a:pt x="263624" y="222250"/>
                  </a:lnTo>
                  <a:lnTo>
                    <a:pt x="255523" y="220979"/>
                  </a:lnTo>
                  <a:close/>
                </a:path>
                <a:path w="467360" h="538480">
                  <a:moveTo>
                    <a:pt x="230250" y="153669"/>
                  </a:moveTo>
                  <a:lnTo>
                    <a:pt x="224281" y="153669"/>
                  </a:lnTo>
                  <a:lnTo>
                    <a:pt x="218059" y="156209"/>
                  </a:lnTo>
                  <a:lnTo>
                    <a:pt x="213613" y="161289"/>
                  </a:lnTo>
                  <a:lnTo>
                    <a:pt x="208534" y="167639"/>
                  </a:lnTo>
                  <a:lnTo>
                    <a:pt x="204343" y="172719"/>
                  </a:lnTo>
                  <a:lnTo>
                    <a:pt x="199390" y="177800"/>
                  </a:lnTo>
                  <a:lnTo>
                    <a:pt x="246561" y="177800"/>
                  </a:lnTo>
                  <a:lnTo>
                    <a:pt x="247141" y="172719"/>
                  </a:lnTo>
                  <a:lnTo>
                    <a:pt x="246503" y="165100"/>
                  </a:lnTo>
                  <a:lnTo>
                    <a:pt x="242887" y="158750"/>
                  </a:lnTo>
                  <a:lnTo>
                    <a:pt x="237176" y="154939"/>
                  </a:lnTo>
                  <a:lnTo>
                    <a:pt x="230250" y="153669"/>
                  </a:lnTo>
                  <a:close/>
                </a:path>
                <a:path w="467360" h="538480">
                  <a:moveTo>
                    <a:pt x="101346" y="76200"/>
                  </a:moveTo>
                  <a:lnTo>
                    <a:pt x="41909" y="76200"/>
                  </a:lnTo>
                  <a:lnTo>
                    <a:pt x="32638" y="109219"/>
                  </a:lnTo>
                  <a:lnTo>
                    <a:pt x="32521" y="116839"/>
                  </a:lnTo>
                  <a:lnTo>
                    <a:pt x="35702" y="121919"/>
                  </a:lnTo>
                  <a:lnTo>
                    <a:pt x="41193" y="124459"/>
                  </a:lnTo>
                  <a:lnTo>
                    <a:pt x="48006" y="125729"/>
                  </a:lnTo>
                  <a:lnTo>
                    <a:pt x="55753" y="125729"/>
                  </a:lnTo>
                  <a:lnTo>
                    <a:pt x="64134" y="121919"/>
                  </a:lnTo>
                  <a:lnTo>
                    <a:pt x="67818" y="118109"/>
                  </a:lnTo>
                  <a:lnTo>
                    <a:pt x="101346" y="76200"/>
                  </a:lnTo>
                  <a:close/>
                </a:path>
                <a:path w="467360" h="538480">
                  <a:moveTo>
                    <a:pt x="196087" y="110489"/>
                  </a:moveTo>
                  <a:lnTo>
                    <a:pt x="192150" y="110489"/>
                  </a:lnTo>
                  <a:lnTo>
                    <a:pt x="188340" y="111759"/>
                  </a:lnTo>
                  <a:lnTo>
                    <a:pt x="185165" y="114300"/>
                  </a:lnTo>
                  <a:lnTo>
                    <a:pt x="182625" y="115569"/>
                  </a:lnTo>
                  <a:lnTo>
                    <a:pt x="177546" y="120650"/>
                  </a:lnTo>
                  <a:lnTo>
                    <a:pt x="212979" y="120650"/>
                  </a:lnTo>
                  <a:lnTo>
                    <a:pt x="210184" y="116839"/>
                  </a:lnTo>
                  <a:lnTo>
                    <a:pt x="203791" y="111759"/>
                  </a:lnTo>
                  <a:lnTo>
                    <a:pt x="196087" y="110489"/>
                  </a:lnTo>
                  <a:close/>
                </a:path>
                <a:path w="467360" h="538480">
                  <a:moveTo>
                    <a:pt x="32893" y="0"/>
                  </a:moveTo>
                  <a:lnTo>
                    <a:pt x="23621" y="0"/>
                  </a:lnTo>
                  <a:lnTo>
                    <a:pt x="13715" y="5079"/>
                  </a:lnTo>
                  <a:lnTo>
                    <a:pt x="8679" y="29209"/>
                  </a:lnTo>
                  <a:lnTo>
                    <a:pt x="5619" y="44450"/>
                  </a:lnTo>
                  <a:lnTo>
                    <a:pt x="2702" y="59689"/>
                  </a:lnTo>
                  <a:lnTo>
                    <a:pt x="0" y="73659"/>
                  </a:lnTo>
                  <a:lnTo>
                    <a:pt x="134" y="82550"/>
                  </a:lnTo>
                  <a:lnTo>
                    <a:pt x="3651" y="87629"/>
                  </a:lnTo>
                  <a:lnTo>
                    <a:pt x="9501" y="91439"/>
                  </a:lnTo>
                  <a:lnTo>
                    <a:pt x="16637" y="92709"/>
                  </a:lnTo>
                  <a:lnTo>
                    <a:pt x="22987" y="92709"/>
                  </a:lnTo>
                  <a:lnTo>
                    <a:pt x="29590" y="90169"/>
                  </a:lnTo>
                  <a:lnTo>
                    <a:pt x="33528" y="85089"/>
                  </a:lnTo>
                  <a:lnTo>
                    <a:pt x="36068" y="81279"/>
                  </a:lnTo>
                  <a:lnTo>
                    <a:pt x="41909" y="76200"/>
                  </a:lnTo>
                  <a:lnTo>
                    <a:pt x="184276" y="76200"/>
                  </a:lnTo>
                  <a:lnTo>
                    <a:pt x="183181" y="69850"/>
                  </a:lnTo>
                  <a:lnTo>
                    <a:pt x="178657" y="64769"/>
                  </a:lnTo>
                  <a:lnTo>
                    <a:pt x="171989" y="60959"/>
                  </a:lnTo>
                  <a:lnTo>
                    <a:pt x="156590" y="60959"/>
                  </a:lnTo>
                  <a:lnTo>
                    <a:pt x="157479" y="54609"/>
                  </a:lnTo>
                  <a:lnTo>
                    <a:pt x="159131" y="46989"/>
                  </a:lnTo>
                  <a:lnTo>
                    <a:pt x="160019" y="40639"/>
                  </a:lnTo>
                  <a:lnTo>
                    <a:pt x="159021" y="33019"/>
                  </a:lnTo>
                  <a:lnTo>
                    <a:pt x="155710" y="29209"/>
                  </a:lnTo>
                  <a:lnTo>
                    <a:pt x="92963" y="29209"/>
                  </a:lnTo>
                  <a:lnTo>
                    <a:pt x="92970" y="26669"/>
                  </a:lnTo>
                  <a:lnTo>
                    <a:pt x="48640" y="26669"/>
                  </a:lnTo>
                  <a:lnTo>
                    <a:pt x="50291" y="16509"/>
                  </a:lnTo>
                  <a:lnTo>
                    <a:pt x="49912" y="10159"/>
                  </a:lnTo>
                  <a:lnTo>
                    <a:pt x="46212" y="5079"/>
                  </a:lnTo>
                  <a:lnTo>
                    <a:pt x="40201" y="1269"/>
                  </a:lnTo>
                  <a:lnTo>
                    <a:pt x="32893" y="0"/>
                  </a:lnTo>
                  <a:close/>
                </a:path>
                <a:path w="467360" h="538480">
                  <a:moveTo>
                    <a:pt x="164465" y="59689"/>
                  </a:moveTo>
                  <a:lnTo>
                    <a:pt x="161671" y="59689"/>
                  </a:lnTo>
                  <a:lnTo>
                    <a:pt x="159003" y="60959"/>
                  </a:lnTo>
                  <a:lnTo>
                    <a:pt x="171989" y="60959"/>
                  </a:lnTo>
                  <a:lnTo>
                    <a:pt x="164465" y="59689"/>
                  </a:lnTo>
                  <a:close/>
                </a:path>
                <a:path w="467360" h="538480">
                  <a:moveTo>
                    <a:pt x="130682" y="7619"/>
                  </a:moveTo>
                  <a:lnTo>
                    <a:pt x="115823" y="7619"/>
                  </a:lnTo>
                  <a:lnTo>
                    <a:pt x="107315" y="11429"/>
                  </a:lnTo>
                  <a:lnTo>
                    <a:pt x="102997" y="16509"/>
                  </a:lnTo>
                  <a:lnTo>
                    <a:pt x="92963" y="29209"/>
                  </a:lnTo>
                  <a:lnTo>
                    <a:pt x="155710" y="29209"/>
                  </a:lnTo>
                  <a:lnTo>
                    <a:pt x="154606" y="27939"/>
                  </a:lnTo>
                  <a:lnTo>
                    <a:pt x="148072" y="25400"/>
                  </a:lnTo>
                  <a:lnTo>
                    <a:pt x="140715" y="24129"/>
                  </a:lnTo>
                  <a:lnTo>
                    <a:pt x="139065" y="24129"/>
                  </a:lnTo>
                  <a:lnTo>
                    <a:pt x="139065" y="22859"/>
                  </a:lnTo>
                  <a:lnTo>
                    <a:pt x="138175" y="21589"/>
                  </a:lnTo>
                  <a:lnTo>
                    <a:pt x="138175" y="20319"/>
                  </a:lnTo>
                  <a:lnTo>
                    <a:pt x="137032" y="11429"/>
                  </a:lnTo>
                  <a:lnTo>
                    <a:pt x="130682" y="7619"/>
                  </a:lnTo>
                  <a:close/>
                </a:path>
                <a:path w="467360" h="538480">
                  <a:moveTo>
                    <a:pt x="75691" y="12700"/>
                  </a:moveTo>
                  <a:lnTo>
                    <a:pt x="69468" y="12700"/>
                  </a:lnTo>
                  <a:lnTo>
                    <a:pt x="67056" y="13969"/>
                  </a:lnTo>
                  <a:lnTo>
                    <a:pt x="60325" y="17779"/>
                  </a:lnTo>
                  <a:lnTo>
                    <a:pt x="48640" y="26669"/>
                  </a:lnTo>
                  <a:lnTo>
                    <a:pt x="92970" y="26669"/>
                  </a:lnTo>
                  <a:lnTo>
                    <a:pt x="92979" y="22859"/>
                  </a:lnTo>
                  <a:lnTo>
                    <a:pt x="89185" y="16509"/>
                  </a:lnTo>
                  <a:lnTo>
                    <a:pt x="82962" y="13969"/>
                  </a:lnTo>
                  <a:lnTo>
                    <a:pt x="75691" y="12700"/>
                  </a:lnTo>
                  <a:close/>
                </a:path>
              </a:pathLst>
            </a:custGeom>
            <a:solidFill>
              <a:srgbClr val="C9FFC9">
                <a:alpha val="443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6816" y="607059"/>
              <a:ext cx="576580" cy="680720"/>
            </a:xfrm>
            <a:custGeom>
              <a:avLst/>
              <a:gdLst/>
              <a:ahLst/>
              <a:cxnLst/>
              <a:rect l="l" t="t" r="r" b="b"/>
              <a:pathLst>
                <a:path w="576580" h="680719">
                  <a:moveTo>
                    <a:pt x="17895" y="94741"/>
                  </a:moveTo>
                  <a:lnTo>
                    <a:pt x="16752" y="94741"/>
                  </a:lnTo>
                  <a:lnTo>
                    <a:pt x="8923" y="96658"/>
                  </a:lnTo>
                  <a:lnTo>
                    <a:pt x="2699" y="101600"/>
                  </a:lnTo>
                  <a:lnTo>
                    <a:pt x="0" y="108350"/>
                  </a:lnTo>
                  <a:lnTo>
                    <a:pt x="2743" y="115697"/>
                  </a:lnTo>
                  <a:lnTo>
                    <a:pt x="283655" y="469011"/>
                  </a:lnTo>
                  <a:lnTo>
                    <a:pt x="250889" y="485513"/>
                  </a:lnTo>
                  <a:lnTo>
                    <a:pt x="188357" y="523232"/>
                  </a:lnTo>
                  <a:lnTo>
                    <a:pt x="153087" y="551009"/>
                  </a:lnTo>
                  <a:lnTo>
                    <a:pt x="152273" y="558260"/>
                  </a:lnTo>
                  <a:lnTo>
                    <a:pt x="155555" y="564701"/>
                  </a:lnTo>
                  <a:lnTo>
                    <a:pt x="162624" y="568832"/>
                  </a:lnTo>
                  <a:lnTo>
                    <a:pt x="497396" y="680465"/>
                  </a:lnTo>
                  <a:lnTo>
                    <a:pt x="499174" y="680719"/>
                  </a:lnTo>
                  <a:lnTo>
                    <a:pt x="506667" y="680719"/>
                  </a:lnTo>
                  <a:lnTo>
                    <a:pt x="512763" y="675386"/>
                  </a:lnTo>
                  <a:lnTo>
                    <a:pt x="514160" y="669543"/>
                  </a:lnTo>
                  <a:lnTo>
                    <a:pt x="519459" y="649351"/>
                  </a:lnTo>
                  <a:lnTo>
                    <a:pt x="490665" y="649351"/>
                  </a:lnTo>
                  <a:lnTo>
                    <a:pt x="194501" y="551179"/>
                  </a:lnTo>
                  <a:lnTo>
                    <a:pt x="252810" y="511238"/>
                  </a:lnTo>
                  <a:lnTo>
                    <a:pt x="312357" y="473201"/>
                  </a:lnTo>
                  <a:lnTo>
                    <a:pt x="318199" y="469773"/>
                  </a:lnTo>
                  <a:lnTo>
                    <a:pt x="315659" y="460628"/>
                  </a:lnTo>
                  <a:lnTo>
                    <a:pt x="309817" y="458977"/>
                  </a:lnTo>
                  <a:lnTo>
                    <a:pt x="308928" y="457200"/>
                  </a:lnTo>
                  <a:lnTo>
                    <a:pt x="308928" y="456438"/>
                  </a:lnTo>
                  <a:lnTo>
                    <a:pt x="308039" y="455549"/>
                  </a:lnTo>
                  <a:lnTo>
                    <a:pt x="45644" y="125856"/>
                  </a:lnTo>
                  <a:lnTo>
                    <a:pt x="228377" y="125856"/>
                  </a:lnTo>
                  <a:lnTo>
                    <a:pt x="238117" y="111632"/>
                  </a:lnTo>
                  <a:lnTo>
                    <a:pt x="165164" y="111632"/>
                  </a:lnTo>
                  <a:lnTo>
                    <a:pt x="163386" y="111505"/>
                  </a:lnTo>
                  <a:lnTo>
                    <a:pt x="127073" y="109386"/>
                  </a:lnTo>
                  <a:lnTo>
                    <a:pt x="90335" y="105028"/>
                  </a:lnTo>
                  <a:lnTo>
                    <a:pt x="17895" y="94741"/>
                  </a:lnTo>
                  <a:close/>
                </a:path>
                <a:path w="576580" h="680719">
                  <a:moveTo>
                    <a:pt x="572415" y="387603"/>
                  </a:moveTo>
                  <a:lnTo>
                    <a:pt x="544513" y="387603"/>
                  </a:lnTo>
                  <a:lnTo>
                    <a:pt x="536340" y="440380"/>
                  </a:lnTo>
                  <a:lnTo>
                    <a:pt x="526893" y="492942"/>
                  </a:lnTo>
                  <a:lnTo>
                    <a:pt x="516148" y="545292"/>
                  </a:lnTo>
                  <a:lnTo>
                    <a:pt x="504080" y="597428"/>
                  </a:lnTo>
                  <a:lnTo>
                    <a:pt x="490665" y="649351"/>
                  </a:lnTo>
                  <a:lnTo>
                    <a:pt x="519459" y="649351"/>
                  </a:lnTo>
                  <a:lnTo>
                    <a:pt x="538840" y="571048"/>
                  </a:lnTo>
                  <a:lnTo>
                    <a:pt x="549498" y="521525"/>
                  </a:lnTo>
                  <a:lnTo>
                    <a:pt x="559033" y="471790"/>
                  </a:lnTo>
                  <a:lnTo>
                    <a:pt x="567447" y="421823"/>
                  </a:lnTo>
                  <a:lnTo>
                    <a:pt x="572415" y="387603"/>
                  </a:lnTo>
                  <a:close/>
                </a:path>
                <a:path w="576580" h="680719">
                  <a:moveTo>
                    <a:pt x="287847" y="62102"/>
                  </a:moveTo>
                  <a:lnTo>
                    <a:pt x="259271" y="62102"/>
                  </a:lnTo>
                  <a:lnTo>
                    <a:pt x="271532" y="108479"/>
                  </a:lnTo>
                  <a:lnTo>
                    <a:pt x="284972" y="154463"/>
                  </a:lnTo>
                  <a:lnTo>
                    <a:pt x="299579" y="200066"/>
                  </a:lnTo>
                  <a:lnTo>
                    <a:pt x="315341" y="245300"/>
                  </a:lnTo>
                  <a:lnTo>
                    <a:pt x="332246" y="290177"/>
                  </a:lnTo>
                  <a:lnTo>
                    <a:pt x="350282" y="334708"/>
                  </a:lnTo>
                  <a:lnTo>
                    <a:pt x="369437" y="378906"/>
                  </a:lnTo>
                  <a:lnTo>
                    <a:pt x="389700" y="422782"/>
                  </a:lnTo>
                  <a:lnTo>
                    <a:pt x="396812" y="429260"/>
                  </a:lnTo>
                  <a:lnTo>
                    <a:pt x="402654" y="429260"/>
                  </a:lnTo>
                  <a:lnTo>
                    <a:pt x="403797" y="429132"/>
                  </a:lnTo>
                  <a:lnTo>
                    <a:pt x="404813" y="428751"/>
                  </a:lnTo>
                  <a:lnTo>
                    <a:pt x="513937" y="396493"/>
                  </a:lnTo>
                  <a:lnTo>
                    <a:pt x="414338" y="396493"/>
                  </a:lnTo>
                  <a:lnTo>
                    <a:pt x="408623" y="393445"/>
                  </a:lnTo>
                  <a:lnTo>
                    <a:pt x="390285" y="359314"/>
                  </a:lnTo>
                  <a:lnTo>
                    <a:pt x="386398" y="349885"/>
                  </a:lnTo>
                  <a:lnTo>
                    <a:pt x="378298" y="332110"/>
                  </a:lnTo>
                  <a:lnTo>
                    <a:pt x="363145" y="295896"/>
                  </a:lnTo>
                  <a:lnTo>
                    <a:pt x="339778" y="233834"/>
                  </a:lnTo>
                  <a:lnTo>
                    <a:pt x="324633" y="189615"/>
                  </a:lnTo>
                  <a:lnTo>
                    <a:pt x="310611" y="145002"/>
                  </a:lnTo>
                  <a:lnTo>
                    <a:pt x="297629" y="99718"/>
                  </a:lnTo>
                  <a:lnTo>
                    <a:pt x="287847" y="62102"/>
                  </a:lnTo>
                  <a:close/>
                </a:path>
                <a:path w="576580" h="680719">
                  <a:moveTo>
                    <a:pt x="570167" y="354202"/>
                  </a:moveTo>
                  <a:lnTo>
                    <a:pt x="560642" y="354202"/>
                  </a:lnTo>
                  <a:lnTo>
                    <a:pt x="559372" y="354456"/>
                  </a:lnTo>
                  <a:lnTo>
                    <a:pt x="557975" y="354838"/>
                  </a:lnTo>
                  <a:lnTo>
                    <a:pt x="528646" y="364480"/>
                  </a:lnTo>
                  <a:lnTo>
                    <a:pt x="498126" y="375300"/>
                  </a:lnTo>
                  <a:lnTo>
                    <a:pt x="467463" y="384716"/>
                  </a:lnTo>
                  <a:lnTo>
                    <a:pt x="437706" y="390143"/>
                  </a:lnTo>
                  <a:lnTo>
                    <a:pt x="431483" y="394335"/>
                  </a:lnTo>
                  <a:lnTo>
                    <a:pt x="425895" y="396493"/>
                  </a:lnTo>
                  <a:lnTo>
                    <a:pt x="513937" y="396493"/>
                  </a:lnTo>
                  <a:lnTo>
                    <a:pt x="544513" y="387603"/>
                  </a:lnTo>
                  <a:lnTo>
                    <a:pt x="572415" y="387603"/>
                  </a:lnTo>
                  <a:lnTo>
                    <a:pt x="574739" y="371601"/>
                  </a:lnTo>
                  <a:lnTo>
                    <a:pt x="576263" y="362965"/>
                  </a:lnTo>
                  <a:lnTo>
                    <a:pt x="570167" y="354202"/>
                  </a:lnTo>
                  <a:close/>
                </a:path>
                <a:path w="576580" h="680719">
                  <a:moveTo>
                    <a:pt x="228377" y="125856"/>
                  </a:moveTo>
                  <a:lnTo>
                    <a:pt x="45644" y="125856"/>
                  </a:lnTo>
                  <a:lnTo>
                    <a:pt x="123889" y="134238"/>
                  </a:lnTo>
                  <a:lnTo>
                    <a:pt x="138077" y="136596"/>
                  </a:lnTo>
                  <a:lnTo>
                    <a:pt x="155099" y="140049"/>
                  </a:lnTo>
                  <a:lnTo>
                    <a:pt x="173216" y="143168"/>
                  </a:lnTo>
                  <a:lnTo>
                    <a:pt x="190691" y="144525"/>
                  </a:lnTo>
                  <a:lnTo>
                    <a:pt x="198311" y="144525"/>
                  </a:lnTo>
                  <a:lnTo>
                    <a:pt x="205169" y="143510"/>
                  </a:lnTo>
                  <a:lnTo>
                    <a:pt x="210503" y="140969"/>
                  </a:lnTo>
                  <a:lnTo>
                    <a:pt x="226552" y="128522"/>
                  </a:lnTo>
                  <a:lnTo>
                    <a:pt x="228377" y="125856"/>
                  </a:lnTo>
                  <a:close/>
                </a:path>
                <a:path w="576580" h="680719">
                  <a:moveTo>
                    <a:pt x="267653" y="0"/>
                  </a:moveTo>
                  <a:lnTo>
                    <a:pt x="256731" y="0"/>
                  </a:lnTo>
                  <a:lnTo>
                    <a:pt x="251905" y="2159"/>
                  </a:lnTo>
                  <a:lnTo>
                    <a:pt x="243699" y="21800"/>
                  </a:lnTo>
                  <a:lnTo>
                    <a:pt x="237316" y="36893"/>
                  </a:lnTo>
                  <a:lnTo>
                    <a:pt x="230765" y="51986"/>
                  </a:lnTo>
                  <a:lnTo>
                    <a:pt x="223965" y="67055"/>
                  </a:lnTo>
                  <a:lnTo>
                    <a:pt x="214650" y="88647"/>
                  </a:lnTo>
                  <a:lnTo>
                    <a:pt x="205359" y="102346"/>
                  </a:lnTo>
                  <a:lnTo>
                    <a:pt x="191496" y="109543"/>
                  </a:lnTo>
                  <a:lnTo>
                    <a:pt x="168466" y="111632"/>
                  </a:lnTo>
                  <a:lnTo>
                    <a:pt x="238117" y="111632"/>
                  </a:lnTo>
                  <a:lnTo>
                    <a:pt x="239653" y="109386"/>
                  </a:lnTo>
                  <a:lnTo>
                    <a:pt x="250365" y="86338"/>
                  </a:lnTo>
                  <a:lnTo>
                    <a:pt x="259271" y="62102"/>
                  </a:lnTo>
                  <a:lnTo>
                    <a:pt x="287847" y="62102"/>
                  </a:lnTo>
                  <a:lnTo>
                    <a:pt x="285930" y="54731"/>
                  </a:lnTo>
                  <a:lnTo>
                    <a:pt x="273876" y="3175"/>
                  </a:lnTo>
                  <a:lnTo>
                    <a:pt x="267653" y="0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4329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830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57200" y="133350"/>
          <a:ext cx="8686800" cy="4609455"/>
        </p:xfrm>
        <a:graphic>
          <a:graphicData uri="http://schemas.openxmlformats.org/drawingml/2006/table">
            <a:tbl>
              <a:tblPr/>
              <a:tblGrid>
                <a:gridCol w="4342492"/>
                <a:gridCol w="4344308"/>
              </a:tblGrid>
              <a:tr h="1184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none" dirty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Притяжательные   </a:t>
                      </a:r>
                      <a:endParaRPr lang="ru-RU" sz="3200" b="1" u="none" dirty="0" smtClean="0">
                        <a:solidFill>
                          <a:srgbClr val="2A9663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none" dirty="0" smtClean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прилагательные</a:t>
                      </a:r>
                      <a:endParaRPr lang="ru-RU" sz="2400" u="none" dirty="0">
                        <a:solidFill>
                          <a:srgbClr val="2A966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none" dirty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Притяжательные местоимения</a:t>
                      </a:r>
                      <a:endParaRPr lang="ru-RU" sz="2400" u="none" dirty="0">
                        <a:solidFill>
                          <a:srgbClr val="2A966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541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Чей? Чья? Чье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  Обозначают принадлежность предмета какому-либо лицу или животному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Волчий, лисий, мамин.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SzPts val="1000"/>
                        <a:buFont typeface="Symbol"/>
                        <a:buNone/>
                        <a:tabLst>
                          <a:tab pos="457200" algn="l"/>
                        </a:tabLst>
                      </a:pP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5105400" y="1123950"/>
            <a:ext cx="3733800" cy="152400"/>
          </a:xfrm>
          <a:custGeom>
            <a:avLst/>
            <a:gdLst/>
            <a:ahLst/>
            <a:cxnLst/>
            <a:rect l="l" t="t" r="r" b="b"/>
            <a:pathLst>
              <a:path w="1842134" h="175260">
                <a:moveTo>
                  <a:pt x="1841627" y="76708"/>
                </a:moveTo>
                <a:lnTo>
                  <a:pt x="1810258" y="40017"/>
                </a:lnTo>
                <a:lnTo>
                  <a:pt x="1758289" y="26377"/>
                </a:lnTo>
                <a:lnTo>
                  <a:pt x="1727555" y="22834"/>
                </a:lnTo>
                <a:lnTo>
                  <a:pt x="1712506" y="11163"/>
                </a:lnTo>
                <a:lnTo>
                  <a:pt x="1673987" y="0"/>
                </a:lnTo>
                <a:lnTo>
                  <a:pt x="1571269" y="533"/>
                </a:lnTo>
                <a:lnTo>
                  <a:pt x="1468691" y="1638"/>
                </a:lnTo>
                <a:lnTo>
                  <a:pt x="1366253" y="3340"/>
                </a:lnTo>
                <a:lnTo>
                  <a:pt x="1263967" y="5626"/>
                </a:lnTo>
                <a:lnTo>
                  <a:pt x="1161821" y="8496"/>
                </a:lnTo>
                <a:lnTo>
                  <a:pt x="1059840" y="11950"/>
                </a:lnTo>
                <a:lnTo>
                  <a:pt x="958024" y="15989"/>
                </a:lnTo>
                <a:lnTo>
                  <a:pt x="856373" y="20599"/>
                </a:lnTo>
                <a:lnTo>
                  <a:pt x="754900" y="25806"/>
                </a:lnTo>
                <a:lnTo>
                  <a:pt x="653605" y="31584"/>
                </a:lnTo>
                <a:lnTo>
                  <a:pt x="552500" y="37960"/>
                </a:lnTo>
                <a:lnTo>
                  <a:pt x="451573" y="44907"/>
                </a:lnTo>
                <a:lnTo>
                  <a:pt x="350862" y="52425"/>
                </a:lnTo>
                <a:lnTo>
                  <a:pt x="250355" y="60528"/>
                </a:lnTo>
                <a:lnTo>
                  <a:pt x="150050" y="69215"/>
                </a:lnTo>
                <a:lnTo>
                  <a:pt x="49961" y="78473"/>
                </a:lnTo>
                <a:lnTo>
                  <a:pt x="0" y="83312"/>
                </a:lnTo>
                <a:lnTo>
                  <a:pt x="2514" y="95262"/>
                </a:lnTo>
                <a:lnTo>
                  <a:pt x="22098" y="116319"/>
                </a:lnTo>
                <a:lnTo>
                  <a:pt x="14998" y="130987"/>
                </a:lnTo>
                <a:lnTo>
                  <a:pt x="29019" y="152095"/>
                </a:lnTo>
                <a:lnTo>
                  <a:pt x="61214" y="168592"/>
                </a:lnTo>
                <a:lnTo>
                  <a:pt x="105791" y="175260"/>
                </a:lnTo>
                <a:lnTo>
                  <a:pt x="112598" y="175120"/>
                </a:lnTo>
                <a:lnTo>
                  <a:pt x="119481" y="174675"/>
                </a:lnTo>
                <a:lnTo>
                  <a:pt x="126453" y="173926"/>
                </a:lnTo>
                <a:lnTo>
                  <a:pt x="133477" y="172847"/>
                </a:lnTo>
                <a:lnTo>
                  <a:pt x="182918" y="164731"/>
                </a:lnTo>
                <a:lnTo>
                  <a:pt x="233070" y="157797"/>
                </a:lnTo>
                <a:lnTo>
                  <a:pt x="283857" y="151917"/>
                </a:lnTo>
                <a:lnTo>
                  <a:pt x="335191" y="147002"/>
                </a:lnTo>
                <a:lnTo>
                  <a:pt x="387007" y="142925"/>
                </a:lnTo>
                <a:lnTo>
                  <a:pt x="439216" y="139598"/>
                </a:lnTo>
                <a:lnTo>
                  <a:pt x="491769" y="136906"/>
                </a:lnTo>
                <a:lnTo>
                  <a:pt x="650608" y="131572"/>
                </a:lnTo>
                <a:lnTo>
                  <a:pt x="1640459" y="104775"/>
                </a:lnTo>
                <a:lnTo>
                  <a:pt x="1679435" y="105740"/>
                </a:lnTo>
                <a:lnTo>
                  <a:pt x="1698244" y="105918"/>
                </a:lnTo>
                <a:lnTo>
                  <a:pt x="1703959" y="105918"/>
                </a:lnTo>
                <a:lnTo>
                  <a:pt x="1714246" y="105664"/>
                </a:lnTo>
                <a:lnTo>
                  <a:pt x="1725650" y="108318"/>
                </a:lnTo>
                <a:lnTo>
                  <a:pt x="1737753" y="110324"/>
                </a:lnTo>
                <a:lnTo>
                  <a:pt x="1750441" y="111582"/>
                </a:lnTo>
                <a:lnTo>
                  <a:pt x="1763649" y="112014"/>
                </a:lnTo>
                <a:lnTo>
                  <a:pt x="1767586" y="112014"/>
                </a:lnTo>
                <a:lnTo>
                  <a:pt x="1771523" y="111887"/>
                </a:lnTo>
                <a:lnTo>
                  <a:pt x="1775587" y="111633"/>
                </a:lnTo>
                <a:lnTo>
                  <a:pt x="1780032" y="111633"/>
                </a:lnTo>
                <a:lnTo>
                  <a:pt x="1784477" y="110998"/>
                </a:lnTo>
                <a:lnTo>
                  <a:pt x="1787398" y="110998"/>
                </a:lnTo>
                <a:lnTo>
                  <a:pt x="1807984" y="107492"/>
                </a:lnTo>
                <a:lnTo>
                  <a:pt x="1812213" y="105664"/>
                </a:lnTo>
                <a:lnTo>
                  <a:pt x="1814283" y="104775"/>
                </a:lnTo>
                <a:lnTo>
                  <a:pt x="1823669" y="100736"/>
                </a:lnTo>
                <a:lnTo>
                  <a:pt x="1834413" y="92087"/>
                </a:lnTo>
                <a:lnTo>
                  <a:pt x="1840230" y="82931"/>
                </a:lnTo>
                <a:lnTo>
                  <a:pt x="1841627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3"/>
          <p:cNvSpPr/>
          <p:nvPr/>
        </p:nvSpPr>
        <p:spPr>
          <a:xfrm>
            <a:off x="685800" y="1123950"/>
            <a:ext cx="3733800" cy="152400"/>
          </a:xfrm>
          <a:custGeom>
            <a:avLst/>
            <a:gdLst/>
            <a:ahLst/>
            <a:cxnLst/>
            <a:rect l="l" t="t" r="r" b="b"/>
            <a:pathLst>
              <a:path w="1842134" h="175260">
                <a:moveTo>
                  <a:pt x="1841627" y="76708"/>
                </a:moveTo>
                <a:lnTo>
                  <a:pt x="1810258" y="40017"/>
                </a:lnTo>
                <a:lnTo>
                  <a:pt x="1758289" y="26377"/>
                </a:lnTo>
                <a:lnTo>
                  <a:pt x="1727555" y="22834"/>
                </a:lnTo>
                <a:lnTo>
                  <a:pt x="1712506" y="11163"/>
                </a:lnTo>
                <a:lnTo>
                  <a:pt x="1673987" y="0"/>
                </a:lnTo>
                <a:lnTo>
                  <a:pt x="1571269" y="533"/>
                </a:lnTo>
                <a:lnTo>
                  <a:pt x="1468691" y="1638"/>
                </a:lnTo>
                <a:lnTo>
                  <a:pt x="1366253" y="3340"/>
                </a:lnTo>
                <a:lnTo>
                  <a:pt x="1263967" y="5626"/>
                </a:lnTo>
                <a:lnTo>
                  <a:pt x="1161821" y="8496"/>
                </a:lnTo>
                <a:lnTo>
                  <a:pt x="1059840" y="11950"/>
                </a:lnTo>
                <a:lnTo>
                  <a:pt x="958024" y="15989"/>
                </a:lnTo>
                <a:lnTo>
                  <a:pt x="856373" y="20599"/>
                </a:lnTo>
                <a:lnTo>
                  <a:pt x="754900" y="25806"/>
                </a:lnTo>
                <a:lnTo>
                  <a:pt x="653605" y="31584"/>
                </a:lnTo>
                <a:lnTo>
                  <a:pt x="552500" y="37960"/>
                </a:lnTo>
                <a:lnTo>
                  <a:pt x="451573" y="44907"/>
                </a:lnTo>
                <a:lnTo>
                  <a:pt x="350862" y="52425"/>
                </a:lnTo>
                <a:lnTo>
                  <a:pt x="250355" y="60528"/>
                </a:lnTo>
                <a:lnTo>
                  <a:pt x="150050" y="69215"/>
                </a:lnTo>
                <a:lnTo>
                  <a:pt x="49961" y="78473"/>
                </a:lnTo>
                <a:lnTo>
                  <a:pt x="0" y="83312"/>
                </a:lnTo>
                <a:lnTo>
                  <a:pt x="2514" y="95262"/>
                </a:lnTo>
                <a:lnTo>
                  <a:pt x="22098" y="116319"/>
                </a:lnTo>
                <a:lnTo>
                  <a:pt x="14998" y="130987"/>
                </a:lnTo>
                <a:lnTo>
                  <a:pt x="29019" y="152095"/>
                </a:lnTo>
                <a:lnTo>
                  <a:pt x="61214" y="168592"/>
                </a:lnTo>
                <a:lnTo>
                  <a:pt x="105791" y="175260"/>
                </a:lnTo>
                <a:lnTo>
                  <a:pt x="112598" y="175120"/>
                </a:lnTo>
                <a:lnTo>
                  <a:pt x="119481" y="174675"/>
                </a:lnTo>
                <a:lnTo>
                  <a:pt x="126453" y="173926"/>
                </a:lnTo>
                <a:lnTo>
                  <a:pt x="133477" y="172847"/>
                </a:lnTo>
                <a:lnTo>
                  <a:pt x="182918" y="164731"/>
                </a:lnTo>
                <a:lnTo>
                  <a:pt x="233070" y="157797"/>
                </a:lnTo>
                <a:lnTo>
                  <a:pt x="283857" y="151917"/>
                </a:lnTo>
                <a:lnTo>
                  <a:pt x="335191" y="147002"/>
                </a:lnTo>
                <a:lnTo>
                  <a:pt x="387007" y="142925"/>
                </a:lnTo>
                <a:lnTo>
                  <a:pt x="439216" y="139598"/>
                </a:lnTo>
                <a:lnTo>
                  <a:pt x="491769" y="136906"/>
                </a:lnTo>
                <a:lnTo>
                  <a:pt x="650608" y="131572"/>
                </a:lnTo>
                <a:lnTo>
                  <a:pt x="1640459" y="104775"/>
                </a:lnTo>
                <a:lnTo>
                  <a:pt x="1679435" y="105740"/>
                </a:lnTo>
                <a:lnTo>
                  <a:pt x="1698244" y="105918"/>
                </a:lnTo>
                <a:lnTo>
                  <a:pt x="1703959" y="105918"/>
                </a:lnTo>
                <a:lnTo>
                  <a:pt x="1714246" y="105664"/>
                </a:lnTo>
                <a:lnTo>
                  <a:pt x="1725650" y="108318"/>
                </a:lnTo>
                <a:lnTo>
                  <a:pt x="1737753" y="110324"/>
                </a:lnTo>
                <a:lnTo>
                  <a:pt x="1750441" y="111582"/>
                </a:lnTo>
                <a:lnTo>
                  <a:pt x="1763649" y="112014"/>
                </a:lnTo>
                <a:lnTo>
                  <a:pt x="1767586" y="112014"/>
                </a:lnTo>
                <a:lnTo>
                  <a:pt x="1771523" y="111887"/>
                </a:lnTo>
                <a:lnTo>
                  <a:pt x="1775587" y="111633"/>
                </a:lnTo>
                <a:lnTo>
                  <a:pt x="1780032" y="111633"/>
                </a:lnTo>
                <a:lnTo>
                  <a:pt x="1784477" y="110998"/>
                </a:lnTo>
                <a:lnTo>
                  <a:pt x="1787398" y="110998"/>
                </a:lnTo>
                <a:lnTo>
                  <a:pt x="1807984" y="107492"/>
                </a:lnTo>
                <a:lnTo>
                  <a:pt x="1812213" y="105664"/>
                </a:lnTo>
                <a:lnTo>
                  <a:pt x="1814283" y="104775"/>
                </a:lnTo>
                <a:lnTo>
                  <a:pt x="1823669" y="100736"/>
                </a:lnTo>
                <a:lnTo>
                  <a:pt x="1834413" y="92087"/>
                </a:lnTo>
                <a:lnTo>
                  <a:pt x="1840230" y="82931"/>
                </a:lnTo>
                <a:lnTo>
                  <a:pt x="1841627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object 15"/>
          <p:cNvGrpSpPr/>
          <p:nvPr/>
        </p:nvGrpSpPr>
        <p:grpSpPr>
          <a:xfrm>
            <a:off x="228600" y="133350"/>
            <a:ext cx="576580" cy="680720"/>
            <a:chOff x="1206816" y="607059"/>
            <a:chExt cx="576580" cy="680720"/>
          </a:xfrm>
        </p:grpSpPr>
        <p:sp>
          <p:nvSpPr>
            <p:cNvPr id="16" name="object 16"/>
            <p:cNvSpPr/>
            <p:nvPr/>
          </p:nvSpPr>
          <p:spPr>
            <a:xfrm>
              <a:off x="1285240" y="713739"/>
              <a:ext cx="467359" cy="538480"/>
            </a:xfrm>
            <a:custGeom>
              <a:avLst/>
              <a:gdLst/>
              <a:ahLst/>
              <a:cxnLst/>
              <a:rect l="l" t="t" r="r" b="b"/>
              <a:pathLst>
                <a:path w="467360" h="538480">
                  <a:moveTo>
                    <a:pt x="355399" y="509269"/>
                  </a:moveTo>
                  <a:lnTo>
                    <a:pt x="309879" y="509269"/>
                  </a:lnTo>
                  <a:lnTo>
                    <a:pt x="309879" y="510539"/>
                  </a:lnTo>
                  <a:lnTo>
                    <a:pt x="309118" y="511809"/>
                  </a:lnTo>
                  <a:lnTo>
                    <a:pt x="308228" y="513079"/>
                  </a:lnTo>
                  <a:lnTo>
                    <a:pt x="306879" y="523239"/>
                  </a:lnTo>
                  <a:lnTo>
                    <a:pt x="310102" y="532129"/>
                  </a:lnTo>
                  <a:lnTo>
                    <a:pt x="316515" y="537209"/>
                  </a:lnTo>
                  <a:lnTo>
                    <a:pt x="324738" y="538479"/>
                  </a:lnTo>
                  <a:lnTo>
                    <a:pt x="331088" y="538479"/>
                  </a:lnTo>
                  <a:lnTo>
                    <a:pt x="337819" y="535939"/>
                  </a:lnTo>
                  <a:lnTo>
                    <a:pt x="342518" y="528319"/>
                  </a:lnTo>
                  <a:lnTo>
                    <a:pt x="349438" y="518159"/>
                  </a:lnTo>
                  <a:lnTo>
                    <a:pt x="355399" y="509269"/>
                  </a:lnTo>
                  <a:close/>
                </a:path>
                <a:path w="467360" h="538480">
                  <a:moveTo>
                    <a:pt x="463168" y="373379"/>
                  </a:moveTo>
                  <a:lnTo>
                    <a:pt x="345059" y="373379"/>
                  </a:lnTo>
                  <a:lnTo>
                    <a:pt x="322024" y="406400"/>
                  </a:lnTo>
                  <a:lnTo>
                    <a:pt x="300609" y="440689"/>
                  </a:lnTo>
                  <a:lnTo>
                    <a:pt x="280908" y="476250"/>
                  </a:lnTo>
                  <a:lnTo>
                    <a:pt x="263016" y="513079"/>
                  </a:lnTo>
                  <a:lnTo>
                    <a:pt x="260945" y="523239"/>
                  </a:lnTo>
                  <a:lnTo>
                    <a:pt x="263683" y="530859"/>
                  </a:lnTo>
                  <a:lnTo>
                    <a:pt x="269803" y="535939"/>
                  </a:lnTo>
                  <a:lnTo>
                    <a:pt x="277875" y="537209"/>
                  </a:lnTo>
                  <a:lnTo>
                    <a:pt x="283844" y="537209"/>
                  </a:lnTo>
                  <a:lnTo>
                    <a:pt x="290194" y="534669"/>
                  </a:lnTo>
                  <a:lnTo>
                    <a:pt x="294894" y="528319"/>
                  </a:lnTo>
                  <a:lnTo>
                    <a:pt x="300735" y="521969"/>
                  </a:lnTo>
                  <a:lnTo>
                    <a:pt x="304926" y="515619"/>
                  </a:lnTo>
                  <a:lnTo>
                    <a:pt x="309879" y="509269"/>
                  </a:lnTo>
                  <a:lnTo>
                    <a:pt x="355399" y="509269"/>
                  </a:lnTo>
                  <a:lnTo>
                    <a:pt x="356250" y="508000"/>
                  </a:lnTo>
                  <a:lnTo>
                    <a:pt x="362896" y="497839"/>
                  </a:lnTo>
                  <a:lnTo>
                    <a:pt x="369316" y="487679"/>
                  </a:lnTo>
                  <a:lnTo>
                    <a:pt x="448051" y="487679"/>
                  </a:lnTo>
                  <a:lnTo>
                    <a:pt x="455628" y="454659"/>
                  </a:lnTo>
                  <a:lnTo>
                    <a:pt x="461615" y="420369"/>
                  </a:lnTo>
                  <a:lnTo>
                    <a:pt x="465709" y="384809"/>
                  </a:lnTo>
                  <a:lnTo>
                    <a:pt x="465709" y="378459"/>
                  </a:lnTo>
                  <a:lnTo>
                    <a:pt x="463168" y="373379"/>
                  </a:lnTo>
                  <a:close/>
                </a:path>
                <a:path w="467360" h="538480">
                  <a:moveTo>
                    <a:pt x="438022" y="523239"/>
                  </a:moveTo>
                  <a:lnTo>
                    <a:pt x="403733" y="523239"/>
                  </a:lnTo>
                  <a:lnTo>
                    <a:pt x="405384" y="527050"/>
                  </a:lnTo>
                  <a:lnTo>
                    <a:pt x="407923" y="530859"/>
                  </a:lnTo>
                  <a:lnTo>
                    <a:pt x="411226" y="532129"/>
                  </a:lnTo>
                  <a:lnTo>
                    <a:pt x="414147" y="534669"/>
                  </a:lnTo>
                  <a:lnTo>
                    <a:pt x="428243" y="534669"/>
                  </a:lnTo>
                  <a:lnTo>
                    <a:pt x="435736" y="530859"/>
                  </a:lnTo>
                  <a:lnTo>
                    <a:pt x="438022" y="523239"/>
                  </a:lnTo>
                  <a:close/>
                </a:path>
                <a:path w="467360" h="538480">
                  <a:moveTo>
                    <a:pt x="448051" y="487679"/>
                  </a:moveTo>
                  <a:lnTo>
                    <a:pt x="369316" y="487679"/>
                  </a:lnTo>
                  <a:lnTo>
                    <a:pt x="368875" y="494029"/>
                  </a:lnTo>
                  <a:lnTo>
                    <a:pt x="368649" y="501650"/>
                  </a:lnTo>
                  <a:lnTo>
                    <a:pt x="368553" y="514350"/>
                  </a:lnTo>
                  <a:lnTo>
                    <a:pt x="370776" y="521969"/>
                  </a:lnTo>
                  <a:lnTo>
                    <a:pt x="375380" y="528319"/>
                  </a:lnTo>
                  <a:lnTo>
                    <a:pt x="381555" y="532129"/>
                  </a:lnTo>
                  <a:lnTo>
                    <a:pt x="388492" y="533400"/>
                  </a:lnTo>
                  <a:lnTo>
                    <a:pt x="394208" y="533400"/>
                  </a:lnTo>
                  <a:lnTo>
                    <a:pt x="399922" y="530859"/>
                  </a:lnTo>
                  <a:lnTo>
                    <a:pt x="403733" y="524509"/>
                  </a:lnTo>
                  <a:lnTo>
                    <a:pt x="403733" y="523239"/>
                  </a:lnTo>
                  <a:lnTo>
                    <a:pt x="438022" y="523239"/>
                  </a:lnTo>
                  <a:lnTo>
                    <a:pt x="447760" y="488950"/>
                  </a:lnTo>
                  <a:lnTo>
                    <a:pt x="448051" y="487679"/>
                  </a:lnTo>
                  <a:close/>
                </a:path>
                <a:path w="467360" h="538480">
                  <a:moveTo>
                    <a:pt x="306842" y="425450"/>
                  </a:moveTo>
                  <a:lnTo>
                    <a:pt x="214375" y="425450"/>
                  </a:lnTo>
                  <a:lnTo>
                    <a:pt x="216153" y="426719"/>
                  </a:lnTo>
                  <a:lnTo>
                    <a:pt x="218694" y="427989"/>
                  </a:lnTo>
                  <a:lnTo>
                    <a:pt x="221106" y="429259"/>
                  </a:lnTo>
                  <a:lnTo>
                    <a:pt x="198500" y="466089"/>
                  </a:lnTo>
                  <a:lnTo>
                    <a:pt x="196756" y="472439"/>
                  </a:lnTo>
                  <a:lnTo>
                    <a:pt x="197691" y="478789"/>
                  </a:lnTo>
                  <a:lnTo>
                    <a:pt x="201126" y="485139"/>
                  </a:lnTo>
                  <a:lnTo>
                    <a:pt x="206882" y="488950"/>
                  </a:lnTo>
                  <a:lnTo>
                    <a:pt x="209041" y="488950"/>
                  </a:lnTo>
                  <a:lnTo>
                    <a:pt x="211200" y="490219"/>
                  </a:lnTo>
                  <a:lnTo>
                    <a:pt x="221615" y="490219"/>
                  </a:lnTo>
                  <a:lnTo>
                    <a:pt x="228981" y="483869"/>
                  </a:lnTo>
                  <a:lnTo>
                    <a:pt x="233679" y="476250"/>
                  </a:lnTo>
                  <a:lnTo>
                    <a:pt x="238759" y="468629"/>
                  </a:lnTo>
                  <a:lnTo>
                    <a:pt x="241172" y="463550"/>
                  </a:lnTo>
                  <a:lnTo>
                    <a:pt x="283471" y="463550"/>
                  </a:lnTo>
                  <a:lnTo>
                    <a:pt x="292195" y="449579"/>
                  </a:lnTo>
                  <a:lnTo>
                    <a:pt x="300775" y="435609"/>
                  </a:lnTo>
                  <a:lnTo>
                    <a:pt x="306842" y="425450"/>
                  </a:lnTo>
                  <a:close/>
                </a:path>
                <a:path w="467360" h="538480">
                  <a:moveTo>
                    <a:pt x="283471" y="463550"/>
                  </a:moveTo>
                  <a:lnTo>
                    <a:pt x="241172" y="463550"/>
                  </a:lnTo>
                  <a:lnTo>
                    <a:pt x="240367" y="473709"/>
                  </a:lnTo>
                  <a:lnTo>
                    <a:pt x="243490" y="480059"/>
                  </a:lnTo>
                  <a:lnTo>
                    <a:pt x="249424" y="485139"/>
                  </a:lnTo>
                  <a:lnTo>
                    <a:pt x="257047" y="486409"/>
                  </a:lnTo>
                  <a:lnTo>
                    <a:pt x="263271" y="486409"/>
                  </a:lnTo>
                  <a:lnTo>
                    <a:pt x="269875" y="483869"/>
                  </a:lnTo>
                  <a:lnTo>
                    <a:pt x="274700" y="476250"/>
                  </a:lnTo>
                  <a:lnTo>
                    <a:pt x="283471" y="463550"/>
                  </a:lnTo>
                  <a:close/>
                </a:path>
                <a:path w="467360" h="538480">
                  <a:moveTo>
                    <a:pt x="464155" y="340359"/>
                  </a:moveTo>
                  <a:lnTo>
                    <a:pt x="203581" y="340359"/>
                  </a:lnTo>
                  <a:lnTo>
                    <a:pt x="200707" y="356869"/>
                  </a:lnTo>
                  <a:lnTo>
                    <a:pt x="199419" y="365759"/>
                  </a:lnTo>
                  <a:lnTo>
                    <a:pt x="198500" y="374650"/>
                  </a:lnTo>
                  <a:lnTo>
                    <a:pt x="197738" y="379729"/>
                  </a:lnTo>
                  <a:lnTo>
                    <a:pt x="201040" y="384809"/>
                  </a:lnTo>
                  <a:lnTo>
                    <a:pt x="190492" y="397509"/>
                  </a:lnTo>
                  <a:lnTo>
                    <a:pt x="169679" y="422909"/>
                  </a:lnTo>
                  <a:lnTo>
                    <a:pt x="159131" y="435609"/>
                  </a:lnTo>
                  <a:lnTo>
                    <a:pt x="154110" y="445769"/>
                  </a:lnTo>
                  <a:lnTo>
                    <a:pt x="155828" y="454659"/>
                  </a:lnTo>
                  <a:lnTo>
                    <a:pt x="162309" y="461009"/>
                  </a:lnTo>
                  <a:lnTo>
                    <a:pt x="171576" y="462279"/>
                  </a:lnTo>
                  <a:lnTo>
                    <a:pt x="177672" y="462279"/>
                  </a:lnTo>
                  <a:lnTo>
                    <a:pt x="184276" y="459739"/>
                  </a:lnTo>
                  <a:lnTo>
                    <a:pt x="189356" y="454659"/>
                  </a:lnTo>
                  <a:lnTo>
                    <a:pt x="195623" y="447039"/>
                  </a:lnTo>
                  <a:lnTo>
                    <a:pt x="208109" y="433069"/>
                  </a:lnTo>
                  <a:lnTo>
                    <a:pt x="214375" y="425450"/>
                  </a:lnTo>
                  <a:lnTo>
                    <a:pt x="306842" y="425450"/>
                  </a:lnTo>
                  <a:lnTo>
                    <a:pt x="309118" y="421639"/>
                  </a:lnTo>
                  <a:lnTo>
                    <a:pt x="317519" y="408939"/>
                  </a:lnTo>
                  <a:lnTo>
                    <a:pt x="326421" y="397509"/>
                  </a:lnTo>
                  <a:lnTo>
                    <a:pt x="335657" y="386079"/>
                  </a:lnTo>
                  <a:lnTo>
                    <a:pt x="345059" y="373379"/>
                  </a:lnTo>
                  <a:lnTo>
                    <a:pt x="463168" y="373379"/>
                  </a:lnTo>
                  <a:lnTo>
                    <a:pt x="459740" y="370839"/>
                  </a:lnTo>
                  <a:lnTo>
                    <a:pt x="462573" y="353059"/>
                  </a:lnTo>
                  <a:lnTo>
                    <a:pt x="464155" y="340359"/>
                  </a:lnTo>
                  <a:close/>
                </a:path>
                <a:path w="467360" h="538480">
                  <a:moveTo>
                    <a:pt x="272825" y="236219"/>
                  </a:moveTo>
                  <a:lnTo>
                    <a:pt x="198500" y="236219"/>
                  </a:lnTo>
                  <a:lnTo>
                    <a:pt x="194587" y="251459"/>
                  </a:lnTo>
                  <a:lnTo>
                    <a:pt x="190245" y="267969"/>
                  </a:lnTo>
                  <a:lnTo>
                    <a:pt x="185427" y="283209"/>
                  </a:lnTo>
                  <a:lnTo>
                    <a:pt x="180085" y="298450"/>
                  </a:lnTo>
                  <a:lnTo>
                    <a:pt x="174636" y="309879"/>
                  </a:lnTo>
                  <a:lnTo>
                    <a:pt x="169640" y="322579"/>
                  </a:lnTo>
                  <a:lnTo>
                    <a:pt x="165262" y="334009"/>
                  </a:lnTo>
                  <a:lnTo>
                    <a:pt x="161671" y="346709"/>
                  </a:lnTo>
                  <a:lnTo>
                    <a:pt x="161379" y="355600"/>
                  </a:lnTo>
                  <a:lnTo>
                    <a:pt x="164861" y="361950"/>
                  </a:lnTo>
                  <a:lnTo>
                    <a:pt x="170940" y="365759"/>
                  </a:lnTo>
                  <a:lnTo>
                    <a:pt x="178434" y="367029"/>
                  </a:lnTo>
                  <a:lnTo>
                    <a:pt x="186054" y="367029"/>
                  </a:lnTo>
                  <a:lnTo>
                    <a:pt x="194182" y="363219"/>
                  </a:lnTo>
                  <a:lnTo>
                    <a:pt x="197738" y="355600"/>
                  </a:lnTo>
                  <a:lnTo>
                    <a:pt x="197738" y="353059"/>
                  </a:lnTo>
                  <a:lnTo>
                    <a:pt x="198500" y="353059"/>
                  </a:lnTo>
                  <a:lnTo>
                    <a:pt x="199390" y="350519"/>
                  </a:lnTo>
                  <a:lnTo>
                    <a:pt x="201040" y="347979"/>
                  </a:lnTo>
                  <a:lnTo>
                    <a:pt x="201803" y="344169"/>
                  </a:lnTo>
                  <a:lnTo>
                    <a:pt x="203581" y="340359"/>
                  </a:lnTo>
                  <a:lnTo>
                    <a:pt x="464155" y="340359"/>
                  </a:lnTo>
                  <a:lnTo>
                    <a:pt x="464788" y="335279"/>
                  </a:lnTo>
                  <a:lnTo>
                    <a:pt x="465813" y="323850"/>
                  </a:lnTo>
                  <a:lnTo>
                    <a:pt x="315722" y="323850"/>
                  </a:lnTo>
                  <a:lnTo>
                    <a:pt x="314959" y="320039"/>
                  </a:lnTo>
                  <a:lnTo>
                    <a:pt x="313309" y="316229"/>
                  </a:lnTo>
                  <a:lnTo>
                    <a:pt x="309879" y="313689"/>
                  </a:lnTo>
                  <a:lnTo>
                    <a:pt x="309118" y="313689"/>
                  </a:lnTo>
                  <a:lnTo>
                    <a:pt x="315722" y="300989"/>
                  </a:lnTo>
                  <a:lnTo>
                    <a:pt x="319150" y="295909"/>
                  </a:lnTo>
                  <a:lnTo>
                    <a:pt x="321603" y="288289"/>
                  </a:lnTo>
                  <a:lnTo>
                    <a:pt x="320675" y="283209"/>
                  </a:lnTo>
                  <a:lnTo>
                    <a:pt x="317079" y="278129"/>
                  </a:lnTo>
                  <a:lnTo>
                    <a:pt x="311531" y="274319"/>
                  </a:lnTo>
                  <a:lnTo>
                    <a:pt x="314959" y="267969"/>
                  </a:lnTo>
                  <a:lnTo>
                    <a:pt x="316611" y="264159"/>
                  </a:lnTo>
                  <a:lnTo>
                    <a:pt x="263016" y="264159"/>
                  </a:lnTo>
                  <a:lnTo>
                    <a:pt x="265556" y="256539"/>
                  </a:lnTo>
                  <a:lnTo>
                    <a:pt x="268859" y="248919"/>
                  </a:lnTo>
                  <a:lnTo>
                    <a:pt x="272160" y="240029"/>
                  </a:lnTo>
                  <a:lnTo>
                    <a:pt x="272825" y="236219"/>
                  </a:lnTo>
                  <a:close/>
                </a:path>
                <a:path w="467360" h="538480">
                  <a:moveTo>
                    <a:pt x="342265" y="311150"/>
                  </a:moveTo>
                  <a:lnTo>
                    <a:pt x="334137" y="311150"/>
                  </a:lnTo>
                  <a:lnTo>
                    <a:pt x="329819" y="312419"/>
                  </a:lnTo>
                  <a:lnTo>
                    <a:pt x="325754" y="316229"/>
                  </a:lnTo>
                  <a:lnTo>
                    <a:pt x="319150" y="321309"/>
                  </a:lnTo>
                  <a:lnTo>
                    <a:pt x="315722" y="323850"/>
                  </a:lnTo>
                  <a:lnTo>
                    <a:pt x="465813" y="323850"/>
                  </a:lnTo>
                  <a:lnTo>
                    <a:pt x="466383" y="317500"/>
                  </a:lnTo>
                  <a:lnTo>
                    <a:pt x="466448" y="316229"/>
                  </a:lnTo>
                  <a:lnTo>
                    <a:pt x="349249" y="316229"/>
                  </a:lnTo>
                  <a:lnTo>
                    <a:pt x="346202" y="312419"/>
                  </a:lnTo>
                  <a:lnTo>
                    <a:pt x="342265" y="311150"/>
                  </a:lnTo>
                  <a:close/>
                </a:path>
                <a:path w="467360" h="538480">
                  <a:moveTo>
                    <a:pt x="409828" y="271779"/>
                  </a:moveTo>
                  <a:lnTo>
                    <a:pt x="396874" y="271779"/>
                  </a:lnTo>
                  <a:lnTo>
                    <a:pt x="392810" y="273050"/>
                  </a:lnTo>
                  <a:lnTo>
                    <a:pt x="389509" y="276859"/>
                  </a:lnTo>
                  <a:lnTo>
                    <a:pt x="378985" y="285750"/>
                  </a:lnTo>
                  <a:lnTo>
                    <a:pt x="368760" y="295909"/>
                  </a:lnTo>
                  <a:lnTo>
                    <a:pt x="358844" y="306069"/>
                  </a:lnTo>
                  <a:lnTo>
                    <a:pt x="349249" y="316229"/>
                  </a:lnTo>
                  <a:lnTo>
                    <a:pt x="466448" y="316229"/>
                  </a:lnTo>
                  <a:lnTo>
                    <a:pt x="467359" y="298450"/>
                  </a:lnTo>
                  <a:lnTo>
                    <a:pt x="467359" y="293369"/>
                  </a:lnTo>
                  <a:lnTo>
                    <a:pt x="465709" y="289559"/>
                  </a:lnTo>
                  <a:lnTo>
                    <a:pt x="464439" y="288289"/>
                  </a:lnTo>
                  <a:lnTo>
                    <a:pt x="417957" y="288289"/>
                  </a:lnTo>
                  <a:lnTo>
                    <a:pt x="418465" y="278129"/>
                  </a:lnTo>
                  <a:lnTo>
                    <a:pt x="409828" y="271779"/>
                  </a:lnTo>
                  <a:close/>
                </a:path>
                <a:path w="467360" h="538480">
                  <a:moveTo>
                    <a:pt x="273268" y="233679"/>
                  </a:moveTo>
                  <a:lnTo>
                    <a:pt x="143256" y="233679"/>
                  </a:lnTo>
                  <a:lnTo>
                    <a:pt x="139328" y="247650"/>
                  </a:lnTo>
                  <a:lnTo>
                    <a:pt x="131236" y="274319"/>
                  </a:lnTo>
                  <a:lnTo>
                    <a:pt x="127381" y="288289"/>
                  </a:lnTo>
                  <a:lnTo>
                    <a:pt x="126795" y="297179"/>
                  </a:lnTo>
                  <a:lnTo>
                    <a:pt x="130127" y="303529"/>
                  </a:lnTo>
                  <a:lnTo>
                    <a:pt x="136149" y="307339"/>
                  </a:lnTo>
                  <a:lnTo>
                    <a:pt x="143637" y="308609"/>
                  </a:lnTo>
                  <a:lnTo>
                    <a:pt x="151129" y="308609"/>
                  </a:lnTo>
                  <a:lnTo>
                    <a:pt x="159003" y="304800"/>
                  </a:lnTo>
                  <a:lnTo>
                    <a:pt x="162432" y="297179"/>
                  </a:lnTo>
                  <a:lnTo>
                    <a:pt x="170801" y="280669"/>
                  </a:lnTo>
                  <a:lnTo>
                    <a:pt x="179562" y="265429"/>
                  </a:lnTo>
                  <a:lnTo>
                    <a:pt x="188775" y="250189"/>
                  </a:lnTo>
                  <a:lnTo>
                    <a:pt x="198500" y="236219"/>
                  </a:lnTo>
                  <a:lnTo>
                    <a:pt x="272825" y="236219"/>
                  </a:lnTo>
                  <a:lnTo>
                    <a:pt x="273268" y="233679"/>
                  </a:lnTo>
                  <a:close/>
                </a:path>
                <a:path w="467360" h="538480">
                  <a:moveTo>
                    <a:pt x="446912" y="267969"/>
                  </a:moveTo>
                  <a:lnTo>
                    <a:pt x="442214" y="267969"/>
                  </a:lnTo>
                  <a:lnTo>
                    <a:pt x="437387" y="269239"/>
                  </a:lnTo>
                  <a:lnTo>
                    <a:pt x="433070" y="274319"/>
                  </a:lnTo>
                  <a:lnTo>
                    <a:pt x="427990" y="278129"/>
                  </a:lnTo>
                  <a:lnTo>
                    <a:pt x="422909" y="283209"/>
                  </a:lnTo>
                  <a:lnTo>
                    <a:pt x="417957" y="288289"/>
                  </a:lnTo>
                  <a:lnTo>
                    <a:pt x="464439" y="288289"/>
                  </a:lnTo>
                  <a:lnTo>
                    <a:pt x="463168" y="287019"/>
                  </a:lnTo>
                  <a:lnTo>
                    <a:pt x="462682" y="279400"/>
                  </a:lnTo>
                  <a:lnTo>
                    <a:pt x="459279" y="273050"/>
                  </a:lnTo>
                  <a:lnTo>
                    <a:pt x="453757" y="269239"/>
                  </a:lnTo>
                  <a:lnTo>
                    <a:pt x="446912" y="267969"/>
                  </a:lnTo>
                  <a:close/>
                </a:path>
                <a:path w="467360" h="538480">
                  <a:moveTo>
                    <a:pt x="305562" y="234950"/>
                  </a:moveTo>
                  <a:lnTo>
                    <a:pt x="299847" y="234950"/>
                  </a:lnTo>
                  <a:lnTo>
                    <a:pt x="294004" y="236219"/>
                  </a:lnTo>
                  <a:lnTo>
                    <a:pt x="263016" y="264159"/>
                  </a:lnTo>
                  <a:lnTo>
                    <a:pt x="316611" y="264159"/>
                  </a:lnTo>
                  <a:lnTo>
                    <a:pt x="318262" y="260350"/>
                  </a:lnTo>
                  <a:lnTo>
                    <a:pt x="322453" y="254000"/>
                  </a:lnTo>
                  <a:lnTo>
                    <a:pt x="323992" y="245109"/>
                  </a:lnTo>
                  <a:lnTo>
                    <a:pt x="320579" y="240029"/>
                  </a:lnTo>
                  <a:lnTo>
                    <a:pt x="313880" y="236219"/>
                  </a:lnTo>
                  <a:lnTo>
                    <a:pt x="305562" y="234950"/>
                  </a:lnTo>
                  <a:close/>
                </a:path>
                <a:path w="467360" h="538480">
                  <a:moveTo>
                    <a:pt x="244994" y="190500"/>
                  </a:moveTo>
                  <a:lnTo>
                    <a:pt x="129031" y="190500"/>
                  </a:lnTo>
                  <a:lnTo>
                    <a:pt x="128143" y="194309"/>
                  </a:lnTo>
                  <a:lnTo>
                    <a:pt x="127381" y="196850"/>
                  </a:lnTo>
                  <a:lnTo>
                    <a:pt x="127381" y="199389"/>
                  </a:lnTo>
                  <a:lnTo>
                    <a:pt x="125603" y="205739"/>
                  </a:lnTo>
                  <a:lnTo>
                    <a:pt x="124840" y="210819"/>
                  </a:lnTo>
                  <a:lnTo>
                    <a:pt x="141097" y="234950"/>
                  </a:lnTo>
                  <a:lnTo>
                    <a:pt x="142494" y="234950"/>
                  </a:lnTo>
                  <a:lnTo>
                    <a:pt x="143256" y="233679"/>
                  </a:lnTo>
                  <a:lnTo>
                    <a:pt x="273268" y="233679"/>
                  </a:lnTo>
                  <a:lnTo>
                    <a:pt x="273490" y="232409"/>
                  </a:lnTo>
                  <a:lnTo>
                    <a:pt x="270801" y="227329"/>
                  </a:lnTo>
                  <a:lnTo>
                    <a:pt x="238759" y="227329"/>
                  </a:lnTo>
                  <a:lnTo>
                    <a:pt x="241212" y="213359"/>
                  </a:lnTo>
                  <a:lnTo>
                    <a:pt x="243522" y="200659"/>
                  </a:lnTo>
                  <a:lnTo>
                    <a:pt x="244994" y="190500"/>
                  </a:lnTo>
                  <a:close/>
                </a:path>
                <a:path w="467360" h="538480">
                  <a:moveTo>
                    <a:pt x="184276" y="76200"/>
                  </a:moveTo>
                  <a:lnTo>
                    <a:pt x="101346" y="76200"/>
                  </a:lnTo>
                  <a:lnTo>
                    <a:pt x="101346" y="77469"/>
                  </a:lnTo>
                  <a:lnTo>
                    <a:pt x="100584" y="80009"/>
                  </a:lnTo>
                  <a:lnTo>
                    <a:pt x="100584" y="82550"/>
                  </a:lnTo>
                  <a:lnTo>
                    <a:pt x="95214" y="97789"/>
                  </a:lnTo>
                  <a:lnTo>
                    <a:pt x="90582" y="113029"/>
                  </a:lnTo>
                  <a:lnTo>
                    <a:pt x="86760" y="129539"/>
                  </a:lnTo>
                  <a:lnTo>
                    <a:pt x="83819" y="146050"/>
                  </a:lnTo>
                  <a:lnTo>
                    <a:pt x="82931" y="156209"/>
                  </a:lnTo>
                  <a:lnTo>
                    <a:pt x="88772" y="161289"/>
                  </a:lnTo>
                  <a:lnTo>
                    <a:pt x="96393" y="162559"/>
                  </a:lnTo>
                  <a:lnTo>
                    <a:pt x="93098" y="173989"/>
                  </a:lnTo>
                  <a:lnTo>
                    <a:pt x="89566" y="186689"/>
                  </a:lnTo>
                  <a:lnTo>
                    <a:pt x="85891" y="199389"/>
                  </a:lnTo>
                  <a:lnTo>
                    <a:pt x="82168" y="210819"/>
                  </a:lnTo>
                  <a:lnTo>
                    <a:pt x="81401" y="218439"/>
                  </a:lnTo>
                  <a:lnTo>
                    <a:pt x="84312" y="224789"/>
                  </a:lnTo>
                  <a:lnTo>
                    <a:pt x="89866" y="227329"/>
                  </a:lnTo>
                  <a:lnTo>
                    <a:pt x="97028" y="228600"/>
                  </a:lnTo>
                  <a:lnTo>
                    <a:pt x="104151" y="228600"/>
                  </a:lnTo>
                  <a:lnTo>
                    <a:pt x="125603" y="198119"/>
                  </a:lnTo>
                  <a:lnTo>
                    <a:pt x="129031" y="190500"/>
                  </a:lnTo>
                  <a:lnTo>
                    <a:pt x="244994" y="190500"/>
                  </a:lnTo>
                  <a:lnTo>
                    <a:pt x="245546" y="186689"/>
                  </a:lnTo>
                  <a:lnTo>
                    <a:pt x="246561" y="177800"/>
                  </a:lnTo>
                  <a:lnTo>
                    <a:pt x="199390" y="177800"/>
                  </a:lnTo>
                  <a:lnTo>
                    <a:pt x="202987" y="166369"/>
                  </a:lnTo>
                  <a:lnTo>
                    <a:pt x="209944" y="142239"/>
                  </a:lnTo>
                  <a:lnTo>
                    <a:pt x="213613" y="130809"/>
                  </a:lnTo>
                  <a:lnTo>
                    <a:pt x="213911" y="121919"/>
                  </a:lnTo>
                  <a:lnTo>
                    <a:pt x="212979" y="120650"/>
                  </a:lnTo>
                  <a:lnTo>
                    <a:pt x="177546" y="120650"/>
                  </a:lnTo>
                  <a:lnTo>
                    <a:pt x="179312" y="109219"/>
                  </a:lnTo>
                  <a:lnTo>
                    <a:pt x="182510" y="87629"/>
                  </a:lnTo>
                  <a:lnTo>
                    <a:pt x="184276" y="76200"/>
                  </a:lnTo>
                  <a:close/>
                </a:path>
                <a:path w="467360" h="538480">
                  <a:moveTo>
                    <a:pt x="255523" y="220979"/>
                  </a:moveTo>
                  <a:lnTo>
                    <a:pt x="249809" y="220979"/>
                  </a:lnTo>
                  <a:lnTo>
                    <a:pt x="244094" y="223519"/>
                  </a:lnTo>
                  <a:lnTo>
                    <a:pt x="240410" y="226059"/>
                  </a:lnTo>
                  <a:lnTo>
                    <a:pt x="239522" y="227329"/>
                  </a:lnTo>
                  <a:lnTo>
                    <a:pt x="270801" y="227329"/>
                  </a:lnTo>
                  <a:lnTo>
                    <a:pt x="270128" y="226059"/>
                  </a:lnTo>
                  <a:lnTo>
                    <a:pt x="263624" y="222250"/>
                  </a:lnTo>
                  <a:lnTo>
                    <a:pt x="255523" y="220979"/>
                  </a:lnTo>
                  <a:close/>
                </a:path>
                <a:path w="467360" h="538480">
                  <a:moveTo>
                    <a:pt x="230250" y="153669"/>
                  </a:moveTo>
                  <a:lnTo>
                    <a:pt x="224281" y="153669"/>
                  </a:lnTo>
                  <a:lnTo>
                    <a:pt x="218059" y="156209"/>
                  </a:lnTo>
                  <a:lnTo>
                    <a:pt x="213613" y="161289"/>
                  </a:lnTo>
                  <a:lnTo>
                    <a:pt x="208534" y="167639"/>
                  </a:lnTo>
                  <a:lnTo>
                    <a:pt x="204343" y="172719"/>
                  </a:lnTo>
                  <a:lnTo>
                    <a:pt x="199390" y="177800"/>
                  </a:lnTo>
                  <a:lnTo>
                    <a:pt x="246561" y="177800"/>
                  </a:lnTo>
                  <a:lnTo>
                    <a:pt x="247141" y="172719"/>
                  </a:lnTo>
                  <a:lnTo>
                    <a:pt x="246503" y="165100"/>
                  </a:lnTo>
                  <a:lnTo>
                    <a:pt x="242887" y="158750"/>
                  </a:lnTo>
                  <a:lnTo>
                    <a:pt x="237176" y="154939"/>
                  </a:lnTo>
                  <a:lnTo>
                    <a:pt x="230250" y="153669"/>
                  </a:lnTo>
                  <a:close/>
                </a:path>
                <a:path w="467360" h="538480">
                  <a:moveTo>
                    <a:pt x="101346" y="76200"/>
                  </a:moveTo>
                  <a:lnTo>
                    <a:pt x="41909" y="76200"/>
                  </a:lnTo>
                  <a:lnTo>
                    <a:pt x="32638" y="109219"/>
                  </a:lnTo>
                  <a:lnTo>
                    <a:pt x="32521" y="116839"/>
                  </a:lnTo>
                  <a:lnTo>
                    <a:pt x="35702" y="121919"/>
                  </a:lnTo>
                  <a:lnTo>
                    <a:pt x="41193" y="124459"/>
                  </a:lnTo>
                  <a:lnTo>
                    <a:pt x="48006" y="125729"/>
                  </a:lnTo>
                  <a:lnTo>
                    <a:pt x="55753" y="125729"/>
                  </a:lnTo>
                  <a:lnTo>
                    <a:pt x="64134" y="121919"/>
                  </a:lnTo>
                  <a:lnTo>
                    <a:pt x="67818" y="118109"/>
                  </a:lnTo>
                  <a:lnTo>
                    <a:pt x="101346" y="76200"/>
                  </a:lnTo>
                  <a:close/>
                </a:path>
                <a:path w="467360" h="538480">
                  <a:moveTo>
                    <a:pt x="196087" y="110489"/>
                  </a:moveTo>
                  <a:lnTo>
                    <a:pt x="192150" y="110489"/>
                  </a:lnTo>
                  <a:lnTo>
                    <a:pt x="188340" y="111759"/>
                  </a:lnTo>
                  <a:lnTo>
                    <a:pt x="185165" y="114300"/>
                  </a:lnTo>
                  <a:lnTo>
                    <a:pt x="182625" y="115569"/>
                  </a:lnTo>
                  <a:lnTo>
                    <a:pt x="177546" y="120650"/>
                  </a:lnTo>
                  <a:lnTo>
                    <a:pt x="212979" y="120650"/>
                  </a:lnTo>
                  <a:lnTo>
                    <a:pt x="210184" y="116839"/>
                  </a:lnTo>
                  <a:lnTo>
                    <a:pt x="203791" y="111759"/>
                  </a:lnTo>
                  <a:lnTo>
                    <a:pt x="196087" y="110489"/>
                  </a:lnTo>
                  <a:close/>
                </a:path>
                <a:path w="467360" h="538480">
                  <a:moveTo>
                    <a:pt x="32893" y="0"/>
                  </a:moveTo>
                  <a:lnTo>
                    <a:pt x="23621" y="0"/>
                  </a:lnTo>
                  <a:lnTo>
                    <a:pt x="13715" y="5079"/>
                  </a:lnTo>
                  <a:lnTo>
                    <a:pt x="8679" y="29209"/>
                  </a:lnTo>
                  <a:lnTo>
                    <a:pt x="5619" y="44450"/>
                  </a:lnTo>
                  <a:lnTo>
                    <a:pt x="2702" y="59689"/>
                  </a:lnTo>
                  <a:lnTo>
                    <a:pt x="0" y="73659"/>
                  </a:lnTo>
                  <a:lnTo>
                    <a:pt x="134" y="82550"/>
                  </a:lnTo>
                  <a:lnTo>
                    <a:pt x="3651" y="87629"/>
                  </a:lnTo>
                  <a:lnTo>
                    <a:pt x="9501" y="91439"/>
                  </a:lnTo>
                  <a:lnTo>
                    <a:pt x="16637" y="92709"/>
                  </a:lnTo>
                  <a:lnTo>
                    <a:pt x="22987" y="92709"/>
                  </a:lnTo>
                  <a:lnTo>
                    <a:pt x="29590" y="90169"/>
                  </a:lnTo>
                  <a:lnTo>
                    <a:pt x="33528" y="85089"/>
                  </a:lnTo>
                  <a:lnTo>
                    <a:pt x="36068" y="81279"/>
                  </a:lnTo>
                  <a:lnTo>
                    <a:pt x="41909" y="76200"/>
                  </a:lnTo>
                  <a:lnTo>
                    <a:pt x="184276" y="76200"/>
                  </a:lnTo>
                  <a:lnTo>
                    <a:pt x="183181" y="69850"/>
                  </a:lnTo>
                  <a:lnTo>
                    <a:pt x="178657" y="64769"/>
                  </a:lnTo>
                  <a:lnTo>
                    <a:pt x="171989" y="60959"/>
                  </a:lnTo>
                  <a:lnTo>
                    <a:pt x="156590" y="60959"/>
                  </a:lnTo>
                  <a:lnTo>
                    <a:pt x="157479" y="54609"/>
                  </a:lnTo>
                  <a:lnTo>
                    <a:pt x="159131" y="46989"/>
                  </a:lnTo>
                  <a:lnTo>
                    <a:pt x="160019" y="40639"/>
                  </a:lnTo>
                  <a:lnTo>
                    <a:pt x="159021" y="33019"/>
                  </a:lnTo>
                  <a:lnTo>
                    <a:pt x="155710" y="29209"/>
                  </a:lnTo>
                  <a:lnTo>
                    <a:pt x="92963" y="29209"/>
                  </a:lnTo>
                  <a:lnTo>
                    <a:pt x="92970" y="26669"/>
                  </a:lnTo>
                  <a:lnTo>
                    <a:pt x="48640" y="26669"/>
                  </a:lnTo>
                  <a:lnTo>
                    <a:pt x="50291" y="16509"/>
                  </a:lnTo>
                  <a:lnTo>
                    <a:pt x="49912" y="10159"/>
                  </a:lnTo>
                  <a:lnTo>
                    <a:pt x="46212" y="5079"/>
                  </a:lnTo>
                  <a:lnTo>
                    <a:pt x="40201" y="1269"/>
                  </a:lnTo>
                  <a:lnTo>
                    <a:pt x="32893" y="0"/>
                  </a:lnTo>
                  <a:close/>
                </a:path>
                <a:path w="467360" h="538480">
                  <a:moveTo>
                    <a:pt x="164465" y="59689"/>
                  </a:moveTo>
                  <a:lnTo>
                    <a:pt x="161671" y="59689"/>
                  </a:lnTo>
                  <a:lnTo>
                    <a:pt x="159003" y="60959"/>
                  </a:lnTo>
                  <a:lnTo>
                    <a:pt x="171989" y="60959"/>
                  </a:lnTo>
                  <a:lnTo>
                    <a:pt x="164465" y="59689"/>
                  </a:lnTo>
                  <a:close/>
                </a:path>
                <a:path w="467360" h="538480">
                  <a:moveTo>
                    <a:pt x="130682" y="7619"/>
                  </a:moveTo>
                  <a:lnTo>
                    <a:pt x="115823" y="7619"/>
                  </a:lnTo>
                  <a:lnTo>
                    <a:pt x="107315" y="11429"/>
                  </a:lnTo>
                  <a:lnTo>
                    <a:pt x="102997" y="16509"/>
                  </a:lnTo>
                  <a:lnTo>
                    <a:pt x="92963" y="29209"/>
                  </a:lnTo>
                  <a:lnTo>
                    <a:pt x="155710" y="29209"/>
                  </a:lnTo>
                  <a:lnTo>
                    <a:pt x="154606" y="27939"/>
                  </a:lnTo>
                  <a:lnTo>
                    <a:pt x="148072" y="25400"/>
                  </a:lnTo>
                  <a:lnTo>
                    <a:pt x="140715" y="24129"/>
                  </a:lnTo>
                  <a:lnTo>
                    <a:pt x="139065" y="24129"/>
                  </a:lnTo>
                  <a:lnTo>
                    <a:pt x="139065" y="22859"/>
                  </a:lnTo>
                  <a:lnTo>
                    <a:pt x="138175" y="21589"/>
                  </a:lnTo>
                  <a:lnTo>
                    <a:pt x="138175" y="20319"/>
                  </a:lnTo>
                  <a:lnTo>
                    <a:pt x="137032" y="11429"/>
                  </a:lnTo>
                  <a:lnTo>
                    <a:pt x="130682" y="7619"/>
                  </a:lnTo>
                  <a:close/>
                </a:path>
                <a:path w="467360" h="538480">
                  <a:moveTo>
                    <a:pt x="75691" y="12700"/>
                  </a:moveTo>
                  <a:lnTo>
                    <a:pt x="69468" y="12700"/>
                  </a:lnTo>
                  <a:lnTo>
                    <a:pt x="67056" y="13969"/>
                  </a:lnTo>
                  <a:lnTo>
                    <a:pt x="60325" y="17779"/>
                  </a:lnTo>
                  <a:lnTo>
                    <a:pt x="48640" y="26669"/>
                  </a:lnTo>
                  <a:lnTo>
                    <a:pt x="92970" y="26669"/>
                  </a:lnTo>
                  <a:lnTo>
                    <a:pt x="92979" y="22859"/>
                  </a:lnTo>
                  <a:lnTo>
                    <a:pt x="89185" y="16509"/>
                  </a:lnTo>
                  <a:lnTo>
                    <a:pt x="82962" y="13969"/>
                  </a:lnTo>
                  <a:lnTo>
                    <a:pt x="75691" y="12700"/>
                  </a:lnTo>
                  <a:close/>
                </a:path>
              </a:pathLst>
            </a:custGeom>
            <a:solidFill>
              <a:srgbClr val="C9FFC9">
                <a:alpha val="443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6816" y="607059"/>
              <a:ext cx="576580" cy="680720"/>
            </a:xfrm>
            <a:custGeom>
              <a:avLst/>
              <a:gdLst/>
              <a:ahLst/>
              <a:cxnLst/>
              <a:rect l="l" t="t" r="r" b="b"/>
              <a:pathLst>
                <a:path w="576580" h="680719">
                  <a:moveTo>
                    <a:pt x="17895" y="94741"/>
                  </a:moveTo>
                  <a:lnTo>
                    <a:pt x="16752" y="94741"/>
                  </a:lnTo>
                  <a:lnTo>
                    <a:pt x="8923" y="96658"/>
                  </a:lnTo>
                  <a:lnTo>
                    <a:pt x="2699" y="101600"/>
                  </a:lnTo>
                  <a:lnTo>
                    <a:pt x="0" y="108350"/>
                  </a:lnTo>
                  <a:lnTo>
                    <a:pt x="2743" y="115697"/>
                  </a:lnTo>
                  <a:lnTo>
                    <a:pt x="283655" y="469011"/>
                  </a:lnTo>
                  <a:lnTo>
                    <a:pt x="250889" y="485513"/>
                  </a:lnTo>
                  <a:lnTo>
                    <a:pt x="188357" y="523232"/>
                  </a:lnTo>
                  <a:lnTo>
                    <a:pt x="153087" y="551009"/>
                  </a:lnTo>
                  <a:lnTo>
                    <a:pt x="152273" y="558260"/>
                  </a:lnTo>
                  <a:lnTo>
                    <a:pt x="155555" y="564701"/>
                  </a:lnTo>
                  <a:lnTo>
                    <a:pt x="162624" y="568832"/>
                  </a:lnTo>
                  <a:lnTo>
                    <a:pt x="497396" y="680465"/>
                  </a:lnTo>
                  <a:lnTo>
                    <a:pt x="499174" y="680719"/>
                  </a:lnTo>
                  <a:lnTo>
                    <a:pt x="506667" y="680719"/>
                  </a:lnTo>
                  <a:lnTo>
                    <a:pt x="512763" y="675386"/>
                  </a:lnTo>
                  <a:lnTo>
                    <a:pt x="514160" y="669543"/>
                  </a:lnTo>
                  <a:lnTo>
                    <a:pt x="519459" y="649351"/>
                  </a:lnTo>
                  <a:lnTo>
                    <a:pt x="490665" y="649351"/>
                  </a:lnTo>
                  <a:lnTo>
                    <a:pt x="194501" y="551179"/>
                  </a:lnTo>
                  <a:lnTo>
                    <a:pt x="252810" y="511238"/>
                  </a:lnTo>
                  <a:lnTo>
                    <a:pt x="312357" y="473201"/>
                  </a:lnTo>
                  <a:lnTo>
                    <a:pt x="318199" y="469773"/>
                  </a:lnTo>
                  <a:lnTo>
                    <a:pt x="315659" y="460628"/>
                  </a:lnTo>
                  <a:lnTo>
                    <a:pt x="309817" y="458977"/>
                  </a:lnTo>
                  <a:lnTo>
                    <a:pt x="308928" y="457200"/>
                  </a:lnTo>
                  <a:lnTo>
                    <a:pt x="308928" y="456438"/>
                  </a:lnTo>
                  <a:lnTo>
                    <a:pt x="308039" y="455549"/>
                  </a:lnTo>
                  <a:lnTo>
                    <a:pt x="45644" y="125856"/>
                  </a:lnTo>
                  <a:lnTo>
                    <a:pt x="228377" y="125856"/>
                  </a:lnTo>
                  <a:lnTo>
                    <a:pt x="238117" y="111632"/>
                  </a:lnTo>
                  <a:lnTo>
                    <a:pt x="165164" y="111632"/>
                  </a:lnTo>
                  <a:lnTo>
                    <a:pt x="163386" y="111505"/>
                  </a:lnTo>
                  <a:lnTo>
                    <a:pt x="127073" y="109386"/>
                  </a:lnTo>
                  <a:lnTo>
                    <a:pt x="90335" y="105028"/>
                  </a:lnTo>
                  <a:lnTo>
                    <a:pt x="17895" y="94741"/>
                  </a:lnTo>
                  <a:close/>
                </a:path>
                <a:path w="576580" h="680719">
                  <a:moveTo>
                    <a:pt x="572415" y="387603"/>
                  </a:moveTo>
                  <a:lnTo>
                    <a:pt x="544513" y="387603"/>
                  </a:lnTo>
                  <a:lnTo>
                    <a:pt x="536340" y="440380"/>
                  </a:lnTo>
                  <a:lnTo>
                    <a:pt x="526893" y="492942"/>
                  </a:lnTo>
                  <a:lnTo>
                    <a:pt x="516148" y="545292"/>
                  </a:lnTo>
                  <a:lnTo>
                    <a:pt x="504080" y="597428"/>
                  </a:lnTo>
                  <a:lnTo>
                    <a:pt x="490665" y="649351"/>
                  </a:lnTo>
                  <a:lnTo>
                    <a:pt x="519459" y="649351"/>
                  </a:lnTo>
                  <a:lnTo>
                    <a:pt x="538840" y="571048"/>
                  </a:lnTo>
                  <a:lnTo>
                    <a:pt x="549498" y="521525"/>
                  </a:lnTo>
                  <a:lnTo>
                    <a:pt x="559033" y="471790"/>
                  </a:lnTo>
                  <a:lnTo>
                    <a:pt x="567447" y="421823"/>
                  </a:lnTo>
                  <a:lnTo>
                    <a:pt x="572415" y="387603"/>
                  </a:lnTo>
                  <a:close/>
                </a:path>
                <a:path w="576580" h="680719">
                  <a:moveTo>
                    <a:pt x="287847" y="62102"/>
                  </a:moveTo>
                  <a:lnTo>
                    <a:pt x="259271" y="62102"/>
                  </a:lnTo>
                  <a:lnTo>
                    <a:pt x="271532" y="108479"/>
                  </a:lnTo>
                  <a:lnTo>
                    <a:pt x="284972" y="154463"/>
                  </a:lnTo>
                  <a:lnTo>
                    <a:pt x="299579" y="200066"/>
                  </a:lnTo>
                  <a:lnTo>
                    <a:pt x="315341" y="245300"/>
                  </a:lnTo>
                  <a:lnTo>
                    <a:pt x="332246" y="290177"/>
                  </a:lnTo>
                  <a:lnTo>
                    <a:pt x="350282" y="334708"/>
                  </a:lnTo>
                  <a:lnTo>
                    <a:pt x="369437" y="378906"/>
                  </a:lnTo>
                  <a:lnTo>
                    <a:pt x="389700" y="422782"/>
                  </a:lnTo>
                  <a:lnTo>
                    <a:pt x="396812" y="429260"/>
                  </a:lnTo>
                  <a:lnTo>
                    <a:pt x="402654" y="429260"/>
                  </a:lnTo>
                  <a:lnTo>
                    <a:pt x="403797" y="429132"/>
                  </a:lnTo>
                  <a:lnTo>
                    <a:pt x="404813" y="428751"/>
                  </a:lnTo>
                  <a:lnTo>
                    <a:pt x="513937" y="396493"/>
                  </a:lnTo>
                  <a:lnTo>
                    <a:pt x="414338" y="396493"/>
                  </a:lnTo>
                  <a:lnTo>
                    <a:pt x="408623" y="393445"/>
                  </a:lnTo>
                  <a:lnTo>
                    <a:pt x="390285" y="359314"/>
                  </a:lnTo>
                  <a:lnTo>
                    <a:pt x="386398" y="349885"/>
                  </a:lnTo>
                  <a:lnTo>
                    <a:pt x="378298" y="332110"/>
                  </a:lnTo>
                  <a:lnTo>
                    <a:pt x="363145" y="295896"/>
                  </a:lnTo>
                  <a:lnTo>
                    <a:pt x="339778" y="233834"/>
                  </a:lnTo>
                  <a:lnTo>
                    <a:pt x="324633" y="189615"/>
                  </a:lnTo>
                  <a:lnTo>
                    <a:pt x="310611" y="145002"/>
                  </a:lnTo>
                  <a:lnTo>
                    <a:pt x="297629" y="99718"/>
                  </a:lnTo>
                  <a:lnTo>
                    <a:pt x="287847" y="62102"/>
                  </a:lnTo>
                  <a:close/>
                </a:path>
                <a:path w="576580" h="680719">
                  <a:moveTo>
                    <a:pt x="570167" y="354202"/>
                  </a:moveTo>
                  <a:lnTo>
                    <a:pt x="560642" y="354202"/>
                  </a:lnTo>
                  <a:lnTo>
                    <a:pt x="559372" y="354456"/>
                  </a:lnTo>
                  <a:lnTo>
                    <a:pt x="557975" y="354838"/>
                  </a:lnTo>
                  <a:lnTo>
                    <a:pt x="528646" y="364480"/>
                  </a:lnTo>
                  <a:lnTo>
                    <a:pt x="498126" y="375300"/>
                  </a:lnTo>
                  <a:lnTo>
                    <a:pt x="467463" y="384716"/>
                  </a:lnTo>
                  <a:lnTo>
                    <a:pt x="437706" y="390143"/>
                  </a:lnTo>
                  <a:lnTo>
                    <a:pt x="431483" y="394335"/>
                  </a:lnTo>
                  <a:lnTo>
                    <a:pt x="425895" y="396493"/>
                  </a:lnTo>
                  <a:lnTo>
                    <a:pt x="513937" y="396493"/>
                  </a:lnTo>
                  <a:lnTo>
                    <a:pt x="544513" y="387603"/>
                  </a:lnTo>
                  <a:lnTo>
                    <a:pt x="572415" y="387603"/>
                  </a:lnTo>
                  <a:lnTo>
                    <a:pt x="574739" y="371601"/>
                  </a:lnTo>
                  <a:lnTo>
                    <a:pt x="576263" y="362965"/>
                  </a:lnTo>
                  <a:lnTo>
                    <a:pt x="570167" y="354202"/>
                  </a:lnTo>
                  <a:close/>
                </a:path>
                <a:path w="576580" h="680719">
                  <a:moveTo>
                    <a:pt x="228377" y="125856"/>
                  </a:moveTo>
                  <a:lnTo>
                    <a:pt x="45644" y="125856"/>
                  </a:lnTo>
                  <a:lnTo>
                    <a:pt x="123889" y="134238"/>
                  </a:lnTo>
                  <a:lnTo>
                    <a:pt x="138077" y="136596"/>
                  </a:lnTo>
                  <a:lnTo>
                    <a:pt x="155099" y="140049"/>
                  </a:lnTo>
                  <a:lnTo>
                    <a:pt x="173216" y="143168"/>
                  </a:lnTo>
                  <a:lnTo>
                    <a:pt x="190691" y="144525"/>
                  </a:lnTo>
                  <a:lnTo>
                    <a:pt x="198311" y="144525"/>
                  </a:lnTo>
                  <a:lnTo>
                    <a:pt x="205169" y="143510"/>
                  </a:lnTo>
                  <a:lnTo>
                    <a:pt x="210503" y="140969"/>
                  </a:lnTo>
                  <a:lnTo>
                    <a:pt x="226552" y="128522"/>
                  </a:lnTo>
                  <a:lnTo>
                    <a:pt x="228377" y="125856"/>
                  </a:lnTo>
                  <a:close/>
                </a:path>
                <a:path w="576580" h="680719">
                  <a:moveTo>
                    <a:pt x="267653" y="0"/>
                  </a:moveTo>
                  <a:lnTo>
                    <a:pt x="256731" y="0"/>
                  </a:lnTo>
                  <a:lnTo>
                    <a:pt x="251905" y="2159"/>
                  </a:lnTo>
                  <a:lnTo>
                    <a:pt x="243699" y="21800"/>
                  </a:lnTo>
                  <a:lnTo>
                    <a:pt x="237316" y="36893"/>
                  </a:lnTo>
                  <a:lnTo>
                    <a:pt x="230765" y="51986"/>
                  </a:lnTo>
                  <a:lnTo>
                    <a:pt x="223965" y="67055"/>
                  </a:lnTo>
                  <a:lnTo>
                    <a:pt x="214650" y="88647"/>
                  </a:lnTo>
                  <a:lnTo>
                    <a:pt x="205359" y="102346"/>
                  </a:lnTo>
                  <a:lnTo>
                    <a:pt x="191496" y="109543"/>
                  </a:lnTo>
                  <a:lnTo>
                    <a:pt x="168466" y="111632"/>
                  </a:lnTo>
                  <a:lnTo>
                    <a:pt x="238117" y="111632"/>
                  </a:lnTo>
                  <a:lnTo>
                    <a:pt x="239653" y="109386"/>
                  </a:lnTo>
                  <a:lnTo>
                    <a:pt x="250365" y="86338"/>
                  </a:lnTo>
                  <a:lnTo>
                    <a:pt x="259271" y="62102"/>
                  </a:lnTo>
                  <a:lnTo>
                    <a:pt x="287847" y="62102"/>
                  </a:lnTo>
                  <a:lnTo>
                    <a:pt x="285930" y="54731"/>
                  </a:lnTo>
                  <a:lnTo>
                    <a:pt x="273876" y="3175"/>
                  </a:lnTo>
                  <a:lnTo>
                    <a:pt x="267653" y="0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4329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830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457200" y="133350"/>
          <a:ext cx="8686800" cy="4644532"/>
        </p:xfrm>
        <a:graphic>
          <a:graphicData uri="http://schemas.openxmlformats.org/drawingml/2006/table">
            <a:tbl>
              <a:tblPr/>
              <a:tblGrid>
                <a:gridCol w="4342492"/>
                <a:gridCol w="4344308"/>
              </a:tblGrid>
              <a:tr h="1184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none" dirty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Притяжательные   </a:t>
                      </a:r>
                      <a:endParaRPr lang="ru-RU" sz="3200" b="1" u="none" dirty="0" smtClean="0">
                        <a:solidFill>
                          <a:srgbClr val="2A9663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none" dirty="0" smtClean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прилагательные</a:t>
                      </a:r>
                      <a:endParaRPr lang="ru-RU" sz="2400" u="none" dirty="0">
                        <a:solidFill>
                          <a:srgbClr val="2A966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u="none" dirty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Притяжательные местоимения</a:t>
                      </a:r>
                      <a:endParaRPr lang="ru-RU" sz="2400" u="none" dirty="0">
                        <a:solidFill>
                          <a:srgbClr val="2A966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25419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Чей? Чья? Чье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  </a:t>
                      </a:r>
                      <a:r>
                        <a:rPr lang="ru-RU" sz="28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Обозначают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принадлежность предмета какому-либо лицу или животному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Волчий, лисий, мамин.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Bef>
                          <a:spcPts val="150"/>
                        </a:spcBef>
                        <a:spcAft>
                          <a:spcPts val="15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Чей? Чья? Чье? Чьи?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  </a:t>
                      </a:r>
                      <a:r>
                        <a:rPr lang="ru-RU" sz="2800" u="sng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Указывают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принадлежность предмета лицу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Мой</a:t>
                      </a:r>
                      <a:r>
                        <a:rPr lang="ru-RU" sz="28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твой, наш, свой, ваш.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3660" marR="7366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object 13"/>
          <p:cNvSpPr/>
          <p:nvPr/>
        </p:nvSpPr>
        <p:spPr>
          <a:xfrm>
            <a:off x="5105400" y="1123950"/>
            <a:ext cx="3733800" cy="152400"/>
          </a:xfrm>
          <a:custGeom>
            <a:avLst/>
            <a:gdLst/>
            <a:ahLst/>
            <a:cxnLst/>
            <a:rect l="l" t="t" r="r" b="b"/>
            <a:pathLst>
              <a:path w="1842134" h="175260">
                <a:moveTo>
                  <a:pt x="1841627" y="76708"/>
                </a:moveTo>
                <a:lnTo>
                  <a:pt x="1810258" y="40017"/>
                </a:lnTo>
                <a:lnTo>
                  <a:pt x="1758289" y="26377"/>
                </a:lnTo>
                <a:lnTo>
                  <a:pt x="1727555" y="22834"/>
                </a:lnTo>
                <a:lnTo>
                  <a:pt x="1712506" y="11163"/>
                </a:lnTo>
                <a:lnTo>
                  <a:pt x="1673987" y="0"/>
                </a:lnTo>
                <a:lnTo>
                  <a:pt x="1571269" y="533"/>
                </a:lnTo>
                <a:lnTo>
                  <a:pt x="1468691" y="1638"/>
                </a:lnTo>
                <a:lnTo>
                  <a:pt x="1366253" y="3340"/>
                </a:lnTo>
                <a:lnTo>
                  <a:pt x="1263967" y="5626"/>
                </a:lnTo>
                <a:lnTo>
                  <a:pt x="1161821" y="8496"/>
                </a:lnTo>
                <a:lnTo>
                  <a:pt x="1059840" y="11950"/>
                </a:lnTo>
                <a:lnTo>
                  <a:pt x="958024" y="15989"/>
                </a:lnTo>
                <a:lnTo>
                  <a:pt x="856373" y="20599"/>
                </a:lnTo>
                <a:lnTo>
                  <a:pt x="754900" y="25806"/>
                </a:lnTo>
                <a:lnTo>
                  <a:pt x="653605" y="31584"/>
                </a:lnTo>
                <a:lnTo>
                  <a:pt x="552500" y="37960"/>
                </a:lnTo>
                <a:lnTo>
                  <a:pt x="451573" y="44907"/>
                </a:lnTo>
                <a:lnTo>
                  <a:pt x="350862" y="52425"/>
                </a:lnTo>
                <a:lnTo>
                  <a:pt x="250355" y="60528"/>
                </a:lnTo>
                <a:lnTo>
                  <a:pt x="150050" y="69215"/>
                </a:lnTo>
                <a:lnTo>
                  <a:pt x="49961" y="78473"/>
                </a:lnTo>
                <a:lnTo>
                  <a:pt x="0" y="83312"/>
                </a:lnTo>
                <a:lnTo>
                  <a:pt x="2514" y="95262"/>
                </a:lnTo>
                <a:lnTo>
                  <a:pt x="22098" y="116319"/>
                </a:lnTo>
                <a:lnTo>
                  <a:pt x="14998" y="130987"/>
                </a:lnTo>
                <a:lnTo>
                  <a:pt x="29019" y="152095"/>
                </a:lnTo>
                <a:lnTo>
                  <a:pt x="61214" y="168592"/>
                </a:lnTo>
                <a:lnTo>
                  <a:pt x="105791" y="175260"/>
                </a:lnTo>
                <a:lnTo>
                  <a:pt x="112598" y="175120"/>
                </a:lnTo>
                <a:lnTo>
                  <a:pt x="119481" y="174675"/>
                </a:lnTo>
                <a:lnTo>
                  <a:pt x="126453" y="173926"/>
                </a:lnTo>
                <a:lnTo>
                  <a:pt x="133477" y="172847"/>
                </a:lnTo>
                <a:lnTo>
                  <a:pt x="182918" y="164731"/>
                </a:lnTo>
                <a:lnTo>
                  <a:pt x="233070" y="157797"/>
                </a:lnTo>
                <a:lnTo>
                  <a:pt x="283857" y="151917"/>
                </a:lnTo>
                <a:lnTo>
                  <a:pt x="335191" y="147002"/>
                </a:lnTo>
                <a:lnTo>
                  <a:pt x="387007" y="142925"/>
                </a:lnTo>
                <a:lnTo>
                  <a:pt x="439216" y="139598"/>
                </a:lnTo>
                <a:lnTo>
                  <a:pt x="491769" y="136906"/>
                </a:lnTo>
                <a:lnTo>
                  <a:pt x="650608" y="131572"/>
                </a:lnTo>
                <a:lnTo>
                  <a:pt x="1640459" y="104775"/>
                </a:lnTo>
                <a:lnTo>
                  <a:pt x="1679435" y="105740"/>
                </a:lnTo>
                <a:lnTo>
                  <a:pt x="1698244" y="105918"/>
                </a:lnTo>
                <a:lnTo>
                  <a:pt x="1703959" y="105918"/>
                </a:lnTo>
                <a:lnTo>
                  <a:pt x="1714246" y="105664"/>
                </a:lnTo>
                <a:lnTo>
                  <a:pt x="1725650" y="108318"/>
                </a:lnTo>
                <a:lnTo>
                  <a:pt x="1737753" y="110324"/>
                </a:lnTo>
                <a:lnTo>
                  <a:pt x="1750441" y="111582"/>
                </a:lnTo>
                <a:lnTo>
                  <a:pt x="1763649" y="112014"/>
                </a:lnTo>
                <a:lnTo>
                  <a:pt x="1767586" y="112014"/>
                </a:lnTo>
                <a:lnTo>
                  <a:pt x="1771523" y="111887"/>
                </a:lnTo>
                <a:lnTo>
                  <a:pt x="1775587" y="111633"/>
                </a:lnTo>
                <a:lnTo>
                  <a:pt x="1780032" y="111633"/>
                </a:lnTo>
                <a:lnTo>
                  <a:pt x="1784477" y="110998"/>
                </a:lnTo>
                <a:lnTo>
                  <a:pt x="1787398" y="110998"/>
                </a:lnTo>
                <a:lnTo>
                  <a:pt x="1807984" y="107492"/>
                </a:lnTo>
                <a:lnTo>
                  <a:pt x="1812213" y="105664"/>
                </a:lnTo>
                <a:lnTo>
                  <a:pt x="1814283" y="104775"/>
                </a:lnTo>
                <a:lnTo>
                  <a:pt x="1823669" y="100736"/>
                </a:lnTo>
                <a:lnTo>
                  <a:pt x="1834413" y="92087"/>
                </a:lnTo>
                <a:lnTo>
                  <a:pt x="1840230" y="82931"/>
                </a:lnTo>
                <a:lnTo>
                  <a:pt x="1841627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13"/>
          <p:cNvSpPr/>
          <p:nvPr/>
        </p:nvSpPr>
        <p:spPr>
          <a:xfrm>
            <a:off x="685800" y="1123950"/>
            <a:ext cx="3733800" cy="152400"/>
          </a:xfrm>
          <a:custGeom>
            <a:avLst/>
            <a:gdLst/>
            <a:ahLst/>
            <a:cxnLst/>
            <a:rect l="l" t="t" r="r" b="b"/>
            <a:pathLst>
              <a:path w="1842134" h="175260">
                <a:moveTo>
                  <a:pt x="1841627" y="76708"/>
                </a:moveTo>
                <a:lnTo>
                  <a:pt x="1810258" y="40017"/>
                </a:lnTo>
                <a:lnTo>
                  <a:pt x="1758289" y="26377"/>
                </a:lnTo>
                <a:lnTo>
                  <a:pt x="1727555" y="22834"/>
                </a:lnTo>
                <a:lnTo>
                  <a:pt x="1712506" y="11163"/>
                </a:lnTo>
                <a:lnTo>
                  <a:pt x="1673987" y="0"/>
                </a:lnTo>
                <a:lnTo>
                  <a:pt x="1571269" y="533"/>
                </a:lnTo>
                <a:lnTo>
                  <a:pt x="1468691" y="1638"/>
                </a:lnTo>
                <a:lnTo>
                  <a:pt x="1366253" y="3340"/>
                </a:lnTo>
                <a:lnTo>
                  <a:pt x="1263967" y="5626"/>
                </a:lnTo>
                <a:lnTo>
                  <a:pt x="1161821" y="8496"/>
                </a:lnTo>
                <a:lnTo>
                  <a:pt x="1059840" y="11950"/>
                </a:lnTo>
                <a:lnTo>
                  <a:pt x="958024" y="15989"/>
                </a:lnTo>
                <a:lnTo>
                  <a:pt x="856373" y="20599"/>
                </a:lnTo>
                <a:lnTo>
                  <a:pt x="754900" y="25806"/>
                </a:lnTo>
                <a:lnTo>
                  <a:pt x="653605" y="31584"/>
                </a:lnTo>
                <a:lnTo>
                  <a:pt x="552500" y="37960"/>
                </a:lnTo>
                <a:lnTo>
                  <a:pt x="451573" y="44907"/>
                </a:lnTo>
                <a:lnTo>
                  <a:pt x="350862" y="52425"/>
                </a:lnTo>
                <a:lnTo>
                  <a:pt x="250355" y="60528"/>
                </a:lnTo>
                <a:lnTo>
                  <a:pt x="150050" y="69215"/>
                </a:lnTo>
                <a:lnTo>
                  <a:pt x="49961" y="78473"/>
                </a:lnTo>
                <a:lnTo>
                  <a:pt x="0" y="83312"/>
                </a:lnTo>
                <a:lnTo>
                  <a:pt x="2514" y="95262"/>
                </a:lnTo>
                <a:lnTo>
                  <a:pt x="22098" y="116319"/>
                </a:lnTo>
                <a:lnTo>
                  <a:pt x="14998" y="130987"/>
                </a:lnTo>
                <a:lnTo>
                  <a:pt x="29019" y="152095"/>
                </a:lnTo>
                <a:lnTo>
                  <a:pt x="61214" y="168592"/>
                </a:lnTo>
                <a:lnTo>
                  <a:pt x="105791" y="175260"/>
                </a:lnTo>
                <a:lnTo>
                  <a:pt x="112598" y="175120"/>
                </a:lnTo>
                <a:lnTo>
                  <a:pt x="119481" y="174675"/>
                </a:lnTo>
                <a:lnTo>
                  <a:pt x="126453" y="173926"/>
                </a:lnTo>
                <a:lnTo>
                  <a:pt x="133477" y="172847"/>
                </a:lnTo>
                <a:lnTo>
                  <a:pt x="182918" y="164731"/>
                </a:lnTo>
                <a:lnTo>
                  <a:pt x="233070" y="157797"/>
                </a:lnTo>
                <a:lnTo>
                  <a:pt x="283857" y="151917"/>
                </a:lnTo>
                <a:lnTo>
                  <a:pt x="335191" y="147002"/>
                </a:lnTo>
                <a:lnTo>
                  <a:pt x="387007" y="142925"/>
                </a:lnTo>
                <a:lnTo>
                  <a:pt x="439216" y="139598"/>
                </a:lnTo>
                <a:lnTo>
                  <a:pt x="491769" y="136906"/>
                </a:lnTo>
                <a:lnTo>
                  <a:pt x="650608" y="131572"/>
                </a:lnTo>
                <a:lnTo>
                  <a:pt x="1640459" y="104775"/>
                </a:lnTo>
                <a:lnTo>
                  <a:pt x="1679435" y="105740"/>
                </a:lnTo>
                <a:lnTo>
                  <a:pt x="1698244" y="105918"/>
                </a:lnTo>
                <a:lnTo>
                  <a:pt x="1703959" y="105918"/>
                </a:lnTo>
                <a:lnTo>
                  <a:pt x="1714246" y="105664"/>
                </a:lnTo>
                <a:lnTo>
                  <a:pt x="1725650" y="108318"/>
                </a:lnTo>
                <a:lnTo>
                  <a:pt x="1737753" y="110324"/>
                </a:lnTo>
                <a:lnTo>
                  <a:pt x="1750441" y="111582"/>
                </a:lnTo>
                <a:lnTo>
                  <a:pt x="1763649" y="112014"/>
                </a:lnTo>
                <a:lnTo>
                  <a:pt x="1767586" y="112014"/>
                </a:lnTo>
                <a:lnTo>
                  <a:pt x="1771523" y="111887"/>
                </a:lnTo>
                <a:lnTo>
                  <a:pt x="1775587" y="111633"/>
                </a:lnTo>
                <a:lnTo>
                  <a:pt x="1780032" y="111633"/>
                </a:lnTo>
                <a:lnTo>
                  <a:pt x="1784477" y="110998"/>
                </a:lnTo>
                <a:lnTo>
                  <a:pt x="1787398" y="110998"/>
                </a:lnTo>
                <a:lnTo>
                  <a:pt x="1807984" y="107492"/>
                </a:lnTo>
                <a:lnTo>
                  <a:pt x="1812213" y="105664"/>
                </a:lnTo>
                <a:lnTo>
                  <a:pt x="1814283" y="104775"/>
                </a:lnTo>
                <a:lnTo>
                  <a:pt x="1823669" y="100736"/>
                </a:lnTo>
                <a:lnTo>
                  <a:pt x="1834413" y="92087"/>
                </a:lnTo>
                <a:lnTo>
                  <a:pt x="1840230" y="82931"/>
                </a:lnTo>
                <a:lnTo>
                  <a:pt x="1841627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object 15"/>
          <p:cNvGrpSpPr/>
          <p:nvPr/>
        </p:nvGrpSpPr>
        <p:grpSpPr>
          <a:xfrm>
            <a:off x="228600" y="133350"/>
            <a:ext cx="576580" cy="680720"/>
            <a:chOff x="1206816" y="607059"/>
            <a:chExt cx="576580" cy="680720"/>
          </a:xfrm>
        </p:grpSpPr>
        <p:sp>
          <p:nvSpPr>
            <p:cNvPr id="16" name="object 16"/>
            <p:cNvSpPr/>
            <p:nvPr/>
          </p:nvSpPr>
          <p:spPr>
            <a:xfrm>
              <a:off x="1285240" y="713739"/>
              <a:ext cx="467359" cy="538480"/>
            </a:xfrm>
            <a:custGeom>
              <a:avLst/>
              <a:gdLst/>
              <a:ahLst/>
              <a:cxnLst/>
              <a:rect l="l" t="t" r="r" b="b"/>
              <a:pathLst>
                <a:path w="467360" h="538480">
                  <a:moveTo>
                    <a:pt x="355399" y="509269"/>
                  </a:moveTo>
                  <a:lnTo>
                    <a:pt x="309879" y="509269"/>
                  </a:lnTo>
                  <a:lnTo>
                    <a:pt x="309879" y="510539"/>
                  </a:lnTo>
                  <a:lnTo>
                    <a:pt x="309118" y="511809"/>
                  </a:lnTo>
                  <a:lnTo>
                    <a:pt x="308228" y="513079"/>
                  </a:lnTo>
                  <a:lnTo>
                    <a:pt x="306879" y="523239"/>
                  </a:lnTo>
                  <a:lnTo>
                    <a:pt x="310102" y="532129"/>
                  </a:lnTo>
                  <a:lnTo>
                    <a:pt x="316515" y="537209"/>
                  </a:lnTo>
                  <a:lnTo>
                    <a:pt x="324738" y="538479"/>
                  </a:lnTo>
                  <a:lnTo>
                    <a:pt x="331088" y="538479"/>
                  </a:lnTo>
                  <a:lnTo>
                    <a:pt x="337819" y="535939"/>
                  </a:lnTo>
                  <a:lnTo>
                    <a:pt x="342518" y="528319"/>
                  </a:lnTo>
                  <a:lnTo>
                    <a:pt x="349438" y="518159"/>
                  </a:lnTo>
                  <a:lnTo>
                    <a:pt x="355399" y="509269"/>
                  </a:lnTo>
                  <a:close/>
                </a:path>
                <a:path w="467360" h="538480">
                  <a:moveTo>
                    <a:pt x="463168" y="373379"/>
                  </a:moveTo>
                  <a:lnTo>
                    <a:pt x="345059" y="373379"/>
                  </a:lnTo>
                  <a:lnTo>
                    <a:pt x="322024" y="406400"/>
                  </a:lnTo>
                  <a:lnTo>
                    <a:pt x="300609" y="440689"/>
                  </a:lnTo>
                  <a:lnTo>
                    <a:pt x="280908" y="476250"/>
                  </a:lnTo>
                  <a:lnTo>
                    <a:pt x="263016" y="513079"/>
                  </a:lnTo>
                  <a:lnTo>
                    <a:pt x="260945" y="523239"/>
                  </a:lnTo>
                  <a:lnTo>
                    <a:pt x="263683" y="530859"/>
                  </a:lnTo>
                  <a:lnTo>
                    <a:pt x="269803" y="535939"/>
                  </a:lnTo>
                  <a:lnTo>
                    <a:pt x="277875" y="537209"/>
                  </a:lnTo>
                  <a:lnTo>
                    <a:pt x="283844" y="537209"/>
                  </a:lnTo>
                  <a:lnTo>
                    <a:pt x="290194" y="534669"/>
                  </a:lnTo>
                  <a:lnTo>
                    <a:pt x="294894" y="528319"/>
                  </a:lnTo>
                  <a:lnTo>
                    <a:pt x="300735" y="521969"/>
                  </a:lnTo>
                  <a:lnTo>
                    <a:pt x="304926" y="515619"/>
                  </a:lnTo>
                  <a:lnTo>
                    <a:pt x="309879" y="509269"/>
                  </a:lnTo>
                  <a:lnTo>
                    <a:pt x="355399" y="509269"/>
                  </a:lnTo>
                  <a:lnTo>
                    <a:pt x="356250" y="508000"/>
                  </a:lnTo>
                  <a:lnTo>
                    <a:pt x="362896" y="497839"/>
                  </a:lnTo>
                  <a:lnTo>
                    <a:pt x="369316" y="487679"/>
                  </a:lnTo>
                  <a:lnTo>
                    <a:pt x="448051" y="487679"/>
                  </a:lnTo>
                  <a:lnTo>
                    <a:pt x="455628" y="454659"/>
                  </a:lnTo>
                  <a:lnTo>
                    <a:pt x="461615" y="420369"/>
                  </a:lnTo>
                  <a:lnTo>
                    <a:pt x="465709" y="384809"/>
                  </a:lnTo>
                  <a:lnTo>
                    <a:pt x="465709" y="378459"/>
                  </a:lnTo>
                  <a:lnTo>
                    <a:pt x="463168" y="373379"/>
                  </a:lnTo>
                  <a:close/>
                </a:path>
                <a:path w="467360" h="538480">
                  <a:moveTo>
                    <a:pt x="438022" y="523239"/>
                  </a:moveTo>
                  <a:lnTo>
                    <a:pt x="403733" y="523239"/>
                  </a:lnTo>
                  <a:lnTo>
                    <a:pt x="405384" y="527050"/>
                  </a:lnTo>
                  <a:lnTo>
                    <a:pt x="407923" y="530859"/>
                  </a:lnTo>
                  <a:lnTo>
                    <a:pt x="411226" y="532129"/>
                  </a:lnTo>
                  <a:lnTo>
                    <a:pt x="414147" y="534669"/>
                  </a:lnTo>
                  <a:lnTo>
                    <a:pt x="428243" y="534669"/>
                  </a:lnTo>
                  <a:lnTo>
                    <a:pt x="435736" y="530859"/>
                  </a:lnTo>
                  <a:lnTo>
                    <a:pt x="438022" y="523239"/>
                  </a:lnTo>
                  <a:close/>
                </a:path>
                <a:path w="467360" h="538480">
                  <a:moveTo>
                    <a:pt x="448051" y="487679"/>
                  </a:moveTo>
                  <a:lnTo>
                    <a:pt x="369316" y="487679"/>
                  </a:lnTo>
                  <a:lnTo>
                    <a:pt x="368875" y="494029"/>
                  </a:lnTo>
                  <a:lnTo>
                    <a:pt x="368649" y="501650"/>
                  </a:lnTo>
                  <a:lnTo>
                    <a:pt x="368553" y="514350"/>
                  </a:lnTo>
                  <a:lnTo>
                    <a:pt x="370776" y="521969"/>
                  </a:lnTo>
                  <a:lnTo>
                    <a:pt x="375380" y="528319"/>
                  </a:lnTo>
                  <a:lnTo>
                    <a:pt x="381555" y="532129"/>
                  </a:lnTo>
                  <a:lnTo>
                    <a:pt x="388492" y="533400"/>
                  </a:lnTo>
                  <a:lnTo>
                    <a:pt x="394208" y="533400"/>
                  </a:lnTo>
                  <a:lnTo>
                    <a:pt x="399922" y="530859"/>
                  </a:lnTo>
                  <a:lnTo>
                    <a:pt x="403733" y="524509"/>
                  </a:lnTo>
                  <a:lnTo>
                    <a:pt x="403733" y="523239"/>
                  </a:lnTo>
                  <a:lnTo>
                    <a:pt x="438022" y="523239"/>
                  </a:lnTo>
                  <a:lnTo>
                    <a:pt x="447760" y="488950"/>
                  </a:lnTo>
                  <a:lnTo>
                    <a:pt x="448051" y="487679"/>
                  </a:lnTo>
                  <a:close/>
                </a:path>
                <a:path w="467360" h="538480">
                  <a:moveTo>
                    <a:pt x="306842" y="425450"/>
                  </a:moveTo>
                  <a:lnTo>
                    <a:pt x="214375" y="425450"/>
                  </a:lnTo>
                  <a:lnTo>
                    <a:pt x="216153" y="426719"/>
                  </a:lnTo>
                  <a:lnTo>
                    <a:pt x="218694" y="427989"/>
                  </a:lnTo>
                  <a:lnTo>
                    <a:pt x="221106" y="429259"/>
                  </a:lnTo>
                  <a:lnTo>
                    <a:pt x="198500" y="466089"/>
                  </a:lnTo>
                  <a:lnTo>
                    <a:pt x="196756" y="472439"/>
                  </a:lnTo>
                  <a:lnTo>
                    <a:pt x="197691" y="478789"/>
                  </a:lnTo>
                  <a:lnTo>
                    <a:pt x="201126" y="485139"/>
                  </a:lnTo>
                  <a:lnTo>
                    <a:pt x="206882" y="488950"/>
                  </a:lnTo>
                  <a:lnTo>
                    <a:pt x="209041" y="488950"/>
                  </a:lnTo>
                  <a:lnTo>
                    <a:pt x="211200" y="490219"/>
                  </a:lnTo>
                  <a:lnTo>
                    <a:pt x="221615" y="490219"/>
                  </a:lnTo>
                  <a:lnTo>
                    <a:pt x="228981" y="483869"/>
                  </a:lnTo>
                  <a:lnTo>
                    <a:pt x="233679" y="476250"/>
                  </a:lnTo>
                  <a:lnTo>
                    <a:pt x="238759" y="468629"/>
                  </a:lnTo>
                  <a:lnTo>
                    <a:pt x="241172" y="463550"/>
                  </a:lnTo>
                  <a:lnTo>
                    <a:pt x="283471" y="463550"/>
                  </a:lnTo>
                  <a:lnTo>
                    <a:pt x="292195" y="449579"/>
                  </a:lnTo>
                  <a:lnTo>
                    <a:pt x="300775" y="435609"/>
                  </a:lnTo>
                  <a:lnTo>
                    <a:pt x="306842" y="425450"/>
                  </a:lnTo>
                  <a:close/>
                </a:path>
                <a:path w="467360" h="538480">
                  <a:moveTo>
                    <a:pt x="283471" y="463550"/>
                  </a:moveTo>
                  <a:lnTo>
                    <a:pt x="241172" y="463550"/>
                  </a:lnTo>
                  <a:lnTo>
                    <a:pt x="240367" y="473709"/>
                  </a:lnTo>
                  <a:lnTo>
                    <a:pt x="243490" y="480059"/>
                  </a:lnTo>
                  <a:lnTo>
                    <a:pt x="249424" y="485139"/>
                  </a:lnTo>
                  <a:lnTo>
                    <a:pt x="257047" y="486409"/>
                  </a:lnTo>
                  <a:lnTo>
                    <a:pt x="263271" y="486409"/>
                  </a:lnTo>
                  <a:lnTo>
                    <a:pt x="269875" y="483869"/>
                  </a:lnTo>
                  <a:lnTo>
                    <a:pt x="274700" y="476250"/>
                  </a:lnTo>
                  <a:lnTo>
                    <a:pt x="283471" y="463550"/>
                  </a:lnTo>
                  <a:close/>
                </a:path>
                <a:path w="467360" h="538480">
                  <a:moveTo>
                    <a:pt x="464155" y="340359"/>
                  </a:moveTo>
                  <a:lnTo>
                    <a:pt x="203581" y="340359"/>
                  </a:lnTo>
                  <a:lnTo>
                    <a:pt x="200707" y="356869"/>
                  </a:lnTo>
                  <a:lnTo>
                    <a:pt x="199419" y="365759"/>
                  </a:lnTo>
                  <a:lnTo>
                    <a:pt x="198500" y="374650"/>
                  </a:lnTo>
                  <a:lnTo>
                    <a:pt x="197738" y="379729"/>
                  </a:lnTo>
                  <a:lnTo>
                    <a:pt x="201040" y="384809"/>
                  </a:lnTo>
                  <a:lnTo>
                    <a:pt x="190492" y="397509"/>
                  </a:lnTo>
                  <a:lnTo>
                    <a:pt x="169679" y="422909"/>
                  </a:lnTo>
                  <a:lnTo>
                    <a:pt x="159131" y="435609"/>
                  </a:lnTo>
                  <a:lnTo>
                    <a:pt x="154110" y="445769"/>
                  </a:lnTo>
                  <a:lnTo>
                    <a:pt x="155828" y="454659"/>
                  </a:lnTo>
                  <a:lnTo>
                    <a:pt x="162309" y="461009"/>
                  </a:lnTo>
                  <a:lnTo>
                    <a:pt x="171576" y="462279"/>
                  </a:lnTo>
                  <a:lnTo>
                    <a:pt x="177672" y="462279"/>
                  </a:lnTo>
                  <a:lnTo>
                    <a:pt x="184276" y="459739"/>
                  </a:lnTo>
                  <a:lnTo>
                    <a:pt x="189356" y="454659"/>
                  </a:lnTo>
                  <a:lnTo>
                    <a:pt x="195623" y="447039"/>
                  </a:lnTo>
                  <a:lnTo>
                    <a:pt x="208109" y="433069"/>
                  </a:lnTo>
                  <a:lnTo>
                    <a:pt x="214375" y="425450"/>
                  </a:lnTo>
                  <a:lnTo>
                    <a:pt x="306842" y="425450"/>
                  </a:lnTo>
                  <a:lnTo>
                    <a:pt x="309118" y="421639"/>
                  </a:lnTo>
                  <a:lnTo>
                    <a:pt x="317519" y="408939"/>
                  </a:lnTo>
                  <a:lnTo>
                    <a:pt x="326421" y="397509"/>
                  </a:lnTo>
                  <a:lnTo>
                    <a:pt x="335657" y="386079"/>
                  </a:lnTo>
                  <a:lnTo>
                    <a:pt x="345059" y="373379"/>
                  </a:lnTo>
                  <a:lnTo>
                    <a:pt x="463168" y="373379"/>
                  </a:lnTo>
                  <a:lnTo>
                    <a:pt x="459740" y="370839"/>
                  </a:lnTo>
                  <a:lnTo>
                    <a:pt x="462573" y="353059"/>
                  </a:lnTo>
                  <a:lnTo>
                    <a:pt x="464155" y="340359"/>
                  </a:lnTo>
                  <a:close/>
                </a:path>
                <a:path w="467360" h="538480">
                  <a:moveTo>
                    <a:pt x="272825" y="236219"/>
                  </a:moveTo>
                  <a:lnTo>
                    <a:pt x="198500" y="236219"/>
                  </a:lnTo>
                  <a:lnTo>
                    <a:pt x="194587" y="251459"/>
                  </a:lnTo>
                  <a:lnTo>
                    <a:pt x="190245" y="267969"/>
                  </a:lnTo>
                  <a:lnTo>
                    <a:pt x="185427" y="283209"/>
                  </a:lnTo>
                  <a:lnTo>
                    <a:pt x="180085" y="298450"/>
                  </a:lnTo>
                  <a:lnTo>
                    <a:pt x="174636" y="309879"/>
                  </a:lnTo>
                  <a:lnTo>
                    <a:pt x="169640" y="322579"/>
                  </a:lnTo>
                  <a:lnTo>
                    <a:pt x="165262" y="334009"/>
                  </a:lnTo>
                  <a:lnTo>
                    <a:pt x="161671" y="346709"/>
                  </a:lnTo>
                  <a:lnTo>
                    <a:pt x="161379" y="355600"/>
                  </a:lnTo>
                  <a:lnTo>
                    <a:pt x="164861" y="361950"/>
                  </a:lnTo>
                  <a:lnTo>
                    <a:pt x="170940" y="365759"/>
                  </a:lnTo>
                  <a:lnTo>
                    <a:pt x="178434" y="367029"/>
                  </a:lnTo>
                  <a:lnTo>
                    <a:pt x="186054" y="367029"/>
                  </a:lnTo>
                  <a:lnTo>
                    <a:pt x="194182" y="363219"/>
                  </a:lnTo>
                  <a:lnTo>
                    <a:pt x="197738" y="355600"/>
                  </a:lnTo>
                  <a:lnTo>
                    <a:pt x="197738" y="353059"/>
                  </a:lnTo>
                  <a:lnTo>
                    <a:pt x="198500" y="353059"/>
                  </a:lnTo>
                  <a:lnTo>
                    <a:pt x="199390" y="350519"/>
                  </a:lnTo>
                  <a:lnTo>
                    <a:pt x="201040" y="347979"/>
                  </a:lnTo>
                  <a:lnTo>
                    <a:pt x="201803" y="344169"/>
                  </a:lnTo>
                  <a:lnTo>
                    <a:pt x="203581" y="340359"/>
                  </a:lnTo>
                  <a:lnTo>
                    <a:pt x="464155" y="340359"/>
                  </a:lnTo>
                  <a:lnTo>
                    <a:pt x="464788" y="335279"/>
                  </a:lnTo>
                  <a:lnTo>
                    <a:pt x="465813" y="323850"/>
                  </a:lnTo>
                  <a:lnTo>
                    <a:pt x="315722" y="323850"/>
                  </a:lnTo>
                  <a:lnTo>
                    <a:pt x="314959" y="320039"/>
                  </a:lnTo>
                  <a:lnTo>
                    <a:pt x="313309" y="316229"/>
                  </a:lnTo>
                  <a:lnTo>
                    <a:pt x="309879" y="313689"/>
                  </a:lnTo>
                  <a:lnTo>
                    <a:pt x="309118" y="313689"/>
                  </a:lnTo>
                  <a:lnTo>
                    <a:pt x="315722" y="300989"/>
                  </a:lnTo>
                  <a:lnTo>
                    <a:pt x="319150" y="295909"/>
                  </a:lnTo>
                  <a:lnTo>
                    <a:pt x="321603" y="288289"/>
                  </a:lnTo>
                  <a:lnTo>
                    <a:pt x="320675" y="283209"/>
                  </a:lnTo>
                  <a:lnTo>
                    <a:pt x="317079" y="278129"/>
                  </a:lnTo>
                  <a:lnTo>
                    <a:pt x="311531" y="274319"/>
                  </a:lnTo>
                  <a:lnTo>
                    <a:pt x="314959" y="267969"/>
                  </a:lnTo>
                  <a:lnTo>
                    <a:pt x="316611" y="264159"/>
                  </a:lnTo>
                  <a:lnTo>
                    <a:pt x="263016" y="264159"/>
                  </a:lnTo>
                  <a:lnTo>
                    <a:pt x="265556" y="256539"/>
                  </a:lnTo>
                  <a:lnTo>
                    <a:pt x="268859" y="248919"/>
                  </a:lnTo>
                  <a:lnTo>
                    <a:pt x="272160" y="240029"/>
                  </a:lnTo>
                  <a:lnTo>
                    <a:pt x="272825" y="236219"/>
                  </a:lnTo>
                  <a:close/>
                </a:path>
                <a:path w="467360" h="538480">
                  <a:moveTo>
                    <a:pt x="342265" y="311150"/>
                  </a:moveTo>
                  <a:lnTo>
                    <a:pt x="334137" y="311150"/>
                  </a:lnTo>
                  <a:lnTo>
                    <a:pt x="329819" y="312419"/>
                  </a:lnTo>
                  <a:lnTo>
                    <a:pt x="325754" y="316229"/>
                  </a:lnTo>
                  <a:lnTo>
                    <a:pt x="319150" y="321309"/>
                  </a:lnTo>
                  <a:lnTo>
                    <a:pt x="315722" y="323850"/>
                  </a:lnTo>
                  <a:lnTo>
                    <a:pt x="465813" y="323850"/>
                  </a:lnTo>
                  <a:lnTo>
                    <a:pt x="466383" y="317500"/>
                  </a:lnTo>
                  <a:lnTo>
                    <a:pt x="466448" y="316229"/>
                  </a:lnTo>
                  <a:lnTo>
                    <a:pt x="349249" y="316229"/>
                  </a:lnTo>
                  <a:lnTo>
                    <a:pt x="346202" y="312419"/>
                  </a:lnTo>
                  <a:lnTo>
                    <a:pt x="342265" y="311150"/>
                  </a:lnTo>
                  <a:close/>
                </a:path>
                <a:path w="467360" h="538480">
                  <a:moveTo>
                    <a:pt x="409828" y="271779"/>
                  </a:moveTo>
                  <a:lnTo>
                    <a:pt x="396874" y="271779"/>
                  </a:lnTo>
                  <a:lnTo>
                    <a:pt x="392810" y="273050"/>
                  </a:lnTo>
                  <a:lnTo>
                    <a:pt x="389509" y="276859"/>
                  </a:lnTo>
                  <a:lnTo>
                    <a:pt x="378985" y="285750"/>
                  </a:lnTo>
                  <a:lnTo>
                    <a:pt x="368760" y="295909"/>
                  </a:lnTo>
                  <a:lnTo>
                    <a:pt x="358844" y="306069"/>
                  </a:lnTo>
                  <a:lnTo>
                    <a:pt x="349249" y="316229"/>
                  </a:lnTo>
                  <a:lnTo>
                    <a:pt x="466448" y="316229"/>
                  </a:lnTo>
                  <a:lnTo>
                    <a:pt x="467359" y="298450"/>
                  </a:lnTo>
                  <a:lnTo>
                    <a:pt x="467359" y="293369"/>
                  </a:lnTo>
                  <a:lnTo>
                    <a:pt x="465709" y="289559"/>
                  </a:lnTo>
                  <a:lnTo>
                    <a:pt x="464439" y="288289"/>
                  </a:lnTo>
                  <a:lnTo>
                    <a:pt x="417957" y="288289"/>
                  </a:lnTo>
                  <a:lnTo>
                    <a:pt x="418465" y="278129"/>
                  </a:lnTo>
                  <a:lnTo>
                    <a:pt x="409828" y="271779"/>
                  </a:lnTo>
                  <a:close/>
                </a:path>
                <a:path w="467360" h="538480">
                  <a:moveTo>
                    <a:pt x="273268" y="233679"/>
                  </a:moveTo>
                  <a:lnTo>
                    <a:pt x="143256" y="233679"/>
                  </a:lnTo>
                  <a:lnTo>
                    <a:pt x="139328" y="247650"/>
                  </a:lnTo>
                  <a:lnTo>
                    <a:pt x="131236" y="274319"/>
                  </a:lnTo>
                  <a:lnTo>
                    <a:pt x="127381" y="288289"/>
                  </a:lnTo>
                  <a:lnTo>
                    <a:pt x="126795" y="297179"/>
                  </a:lnTo>
                  <a:lnTo>
                    <a:pt x="130127" y="303529"/>
                  </a:lnTo>
                  <a:lnTo>
                    <a:pt x="136149" y="307339"/>
                  </a:lnTo>
                  <a:lnTo>
                    <a:pt x="143637" y="308609"/>
                  </a:lnTo>
                  <a:lnTo>
                    <a:pt x="151129" y="308609"/>
                  </a:lnTo>
                  <a:lnTo>
                    <a:pt x="159003" y="304800"/>
                  </a:lnTo>
                  <a:lnTo>
                    <a:pt x="162432" y="297179"/>
                  </a:lnTo>
                  <a:lnTo>
                    <a:pt x="170801" y="280669"/>
                  </a:lnTo>
                  <a:lnTo>
                    <a:pt x="179562" y="265429"/>
                  </a:lnTo>
                  <a:lnTo>
                    <a:pt x="188775" y="250189"/>
                  </a:lnTo>
                  <a:lnTo>
                    <a:pt x="198500" y="236219"/>
                  </a:lnTo>
                  <a:lnTo>
                    <a:pt x="272825" y="236219"/>
                  </a:lnTo>
                  <a:lnTo>
                    <a:pt x="273268" y="233679"/>
                  </a:lnTo>
                  <a:close/>
                </a:path>
                <a:path w="467360" h="538480">
                  <a:moveTo>
                    <a:pt x="446912" y="267969"/>
                  </a:moveTo>
                  <a:lnTo>
                    <a:pt x="442214" y="267969"/>
                  </a:lnTo>
                  <a:lnTo>
                    <a:pt x="437387" y="269239"/>
                  </a:lnTo>
                  <a:lnTo>
                    <a:pt x="433070" y="274319"/>
                  </a:lnTo>
                  <a:lnTo>
                    <a:pt x="427990" y="278129"/>
                  </a:lnTo>
                  <a:lnTo>
                    <a:pt x="422909" y="283209"/>
                  </a:lnTo>
                  <a:lnTo>
                    <a:pt x="417957" y="288289"/>
                  </a:lnTo>
                  <a:lnTo>
                    <a:pt x="464439" y="288289"/>
                  </a:lnTo>
                  <a:lnTo>
                    <a:pt x="463168" y="287019"/>
                  </a:lnTo>
                  <a:lnTo>
                    <a:pt x="462682" y="279400"/>
                  </a:lnTo>
                  <a:lnTo>
                    <a:pt x="459279" y="273050"/>
                  </a:lnTo>
                  <a:lnTo>
                    <a:pt x="453757" y="269239"/>
                  </a:lnTo>
                  <a:lnTo>
                    <a:pt x="446912" y="267969"/>
                  </a:lnTo>
                  <a:close/>
                </a:path>
                <a:path w="467360" h="538480">
                  <a:moveTo>
                    <a:pt x="305562" y="234950"/>
                  </a:moveTo>
                  <a:lnTo>
                    <a:pt x="299847" y="234950"/>
                  </a:lnTo>
                  <a:lnTo>
                    <a:pt x="294004" y="236219"/>
                  </a:lnTo>
                  <a:lnTo>
                    <a:pt x="263016" y="264159"/>
                  </a:lnTo>
                  <a:lnTo>
                    <a:pt x="316611" y="264159"/>
                  </a:lnTo>
                  <a:lnTo>
                    <a:pt x="318262" y="260350"/>
                  </a:lnTo>
                  <a:lnTo>
                    <a:pt x="322453" y="254000"/>
                  </a:lnTo>
                  <a:lnTo>
                    <a:pt x="323992" y="245109"/>
                  </a:lnTo>
                  <a:lnTo>
                    <a:pt x="320579" y="240029"/>
                  </a:lnTo>
                  <a:lnTo>
                    <a:pt x="313880" y="236219"/>
                  </a:lnTo>
                  <a:lnTo>
                    <a:pt x="305562" y="234950"/>
                  </a:lnTo>
                  <a:close/>
                </a:path>
                <a:path w="467360" h="538480">
                  <a:moveTo>
                    <a:pt x="244994" y="190500"/>
                  </a:moveTo>
                  <a:lnTo>
                    <a:pt x="129031" y="190500"/>
                  </a:lnTo>
                  <a:lnTo>
                    <a:pt x="128143" y="194309"/>
                  </a:lnTo>
                  <a:lnTo>
                    <a:pt x="127381" y="196850"/>
                  </a:lnTo>
                  <a:lnTo>
                    <a:pt x="127381" y="199389"/>
                  </a:lnTo>
                  <a:lnTo>
                    <a:pt x="125603" y="205739"/>
                  </a:lnTo>
                  <a:lnTo>
                    <a:pt x="124840" y="210819"/>
                  </a:lnTo>
                  <a:lnTo>
                    <a:pt x="141097" y="234950"/>
                  </a:lnTo>
                  <a:lnTo>
                    <a:pt x="142494" y="234950"/>
                  </a:lnTo>
                  <a:lnTo>
                    <a:pt x="143256" y="233679"/>
                  </a:lnTo>
                  <a:lnTo>
                    <a:pt x="273268" y="233679"/>
                  </a:lnTo>
                  <a:lnTo>
                    <a:pt x="273490" y="232409"/>
                  </a:lnTo>
                  <a:lnTo>
                    <a:pt x="270801" y="227329"/>
                  </a:lnTo>
                  <a:lnTo>
                    <a:pt x="238759" y="227329"/>
                  </a:lnTo>
                  <a:lnTo>
                    <a:pt x="241212" y="213359"/>
                  </a:lnTo>
                  <a:lnTo>
                    <a:pt x="243522" y="200659"/>
                  </a:lnTo>
                  <a:lnTo>
                    <a:pt x="244994" y="190500"/>
                  </a:lnTo>
                  <a:close/>
                </a:path>
                <a:path w="467360" h="538480">
                  <a:moveTo>
                    <a:pt x="184276" y="76200"/>
                  </a:moveTo>
                  <a:lnTo>
                    <a:pt x="101346" y="76200"/>
                  </a:lnTo>
                  <a:lnTo>
                    <a:pt x="101346" y="77469"/>
                  </a:lnTo>
                  <a:lnTo>
                    <a:pt x="100584" y="80009"/>
                  </a:lnTo>
                  <a:lnTo>
                    <a:pt x="100584" y="82550"/>
                  </a:lnTo>
                  <a:lnTo>
                    <a:pt x="95214" y="97789"/>
                  </a:lnTo>
                  <a:lnTo>
                    <a:pt x="90582" y="113029"/>
                  </a:lnTo>
                  <a:lnTo>
                    <a:pt x="86760" y="129539"/>
                  </a:lnTo>
                  <a:lnTo>
                    <a:pt x="83819" y="146050"/>
                  </a:lnTo>
                  <a:lnTo>
                    <a:pt x="82931" y="156209"/>
                  </a:lnTo>
                  <a:lnTo>
                    <a:pt x="88772" y="161289"/>
                  </a:lnTo>
                  <a:lnTo>
                    <a:pt x="96393" y="162559"/>
                  </a:lnTo>
                  <a:lnTo>
                    <a:pt x="93098" y="173989"/>
                  </a:lnTo>
                  <a:lnTo>
                    <a:pt x="89566" y="186689"/>
                  </a:lnTo>
                  <a:lnTo>
                    <a:pt x="85891" y="199389"/>
                  </a:lnTo>
                  <a:lnTo>
                    <a:pt x="82168" y="210819"/>
                  </a:lnTo>
                  <a:lnTo>
                    <a:pt x="81401" y="218439"/>
                  </a:lnTo>
                  <a:lnTo>
                    <a:pt x="84312" y="224789"/>
                  </a:lnTo>
                  <a:lnTo>
                    <a:pt x="89866" y="227329"/>
                  </a:lnTo>
                  <a:lnTo>
                    <a:pt x="97028" y="228600"/>
                  </a:lnTo>
                  <a:lnTo>
                    <a:pt x="104151" y="228600"/>
                  </a:lnTo>
                  <a:lnTo>
                    <a:pt x="125603" y="198119"/>
                  </a:lnTo>
                  <a:lnTo>
                    <a:pt x="129031" y="190500"/>
                  </a:lnTo>
                  <a:lnTo>
                    <a:pt x="244994" y="190500"/>
                  </a:lnTo>
                  <a:lnTo>
                    <a:pt x="245546" y="186689"/>
                  </a:lnTo>
                  <a:lnTo>
                    <a:pt x="246561" y="177800"/>
                  </a:lnTo>
                  <a:lnTo>
                    <a:pt x="199390" y="177800"/>
                  </a:lnTo>
                  <a:lnTo>
                    <a:pt x="202987" y="166369"/>
                  </a:lnTo>
                  <a:lnTo>
                    <a:pt x="209944" y="142239"/>
                  </a:lnTo>
                  <a:lnTo>
                    <a:pt x="213613" y="130809"/>
                  </a:lnTo>
                  <a:lnTo>
                    <a:pt x="213911" y="121919"/>
                  </a:lnTo>
                  <a:lnTo>
                    <a:pt x="212979" y="120650"/>
                  </a:lnTo>
                  <a:lnTo>
                    <a:pt x="177546" y="120650"/>
                  </a:lnTo>
                  <a:lnTo>
                    <a:pt x="179312" y="109219"/>
                  </a:lnTo>
                  <a:lnTo>
                    <a:pt x="182510" y="87629"/>
                  </a:lnTo>
                  <a:lnTo>
                    <a:pt x="184276" y="76200"/>
                  </a:lnTo>
                  <a:close/>
                </a:path>
                <a:path w="467360" h="538480">
                  <a:moveTo>
                    <a:pt x="255523" y="220979"/>
                  </a:moveTo>
                  <a:lnTo>
                    <a:pt x="249809" y="220979"/>
                  </a:lnTo>
                  <a:lnTo>
                    <a:pt x="244094" y="223519"/>
                  </a:lnTo>
                  <a:lnTo>
                    <a:pt x="240410" y="226059"/>
                  </a:lnTo>
                  <a:lnTo>
                    <a:pt x="239522" y="227329"/>
                  </a:lnTo>
                  <a:lnTo>
                    <a:pt x="270801" y="227329"/>
                  </a:lnTo>
                  <a:lnTo>
                    <a:pt x="270128" y="226059"/>
                  </a:lnTo>
                  <a:lnTo>
                    <a:pt x="263624" y="222250"/>
                  </a:lnTo>
                  <a:lnTo>
                    <a:pt x="255523" y="220979"/>
                  </a:lnTo>
                  <a:close/>
                </a:path>
                <a:path w="467360" h="538480">
                  <a:moveTo>
                    <a:pt x="230250" y="153669"/>
                  </a:moveTo>
                  <a:lnTo>
                    <a:pt x="224281" y="153669"/>
                  </a:lnTo>
                  <a:lnTo>
                    <a:pt x="218059" y="156209"/>
                  </a:lnTo>
                  <a:lnTo>
                    <a:pt x="213613" y="161289"/>
                  </a:lnTo>
                  <a:lnTo>
                    <a:pt x="208534" y="167639"/>
                  </a:lnTo>
                  <a:lnTo>
                    <a:pt x="204343" y="172719"/>
                  </a:lnTo>
                  <a:lnTo>
                    <a:pt x="199390" y="177800"/>
                  </a:lnTo>
                  <a:lnTo>
                    <a:pt x="246561" y="177800"/>
                  </a:lnTo>
                  <a:lnTo>
                    <a:pt x="247141" y="172719"/>
                  </a:lnTo>
                  <a:lnTo>
                    <a:pt x="246503" y="165100"/>
                  </a:lnTo>
                  <a:lnTo>
                    <a:pt x="242887" y="158750"/>
                  </a:lnTo>
                  <a:lnTo>
                    <a:pt x="237176" y="154939"/>
                  </a:lnTo>
                  <a:lnTo>
                    <a:pt x="230250" y="153669"/>
                  </a:lnTo>
                  <a:close/>
                </a:path>
                <a:path w="467360" h="538480">
                  <a:moveTo>
                    <a:pt x="101346" y="76200"/>
                  </a:moveTo>
                  <a:lnTo>
                    <a:pt x="41909" y="76200"/>
                  </a:lnTo>
                  <a:lnTo>
                    <a:pt x="32638" y="109219"/>
                  </a:lnTo>
                  <a:lnTo>
                    <a:pt x="32521" y="116839"/>
                  </a:lnTo>
                  <a:lnTo>
                    <a:pt x="35702" y="121919"/>
                  </a:lnTo>
                  <a:lnTo>
                    <a:pt x="41193" y="124459"/>
                  </a:lnTo>
                  <a:lnTo>
                    <a:pt x="48006" y="125729"/>
                  </a:lnTo>
                  <a:lnTo>
                    <a:pt x="55753" y="125729"/>
                  </a:lnTo>
                  <a:lnTo>
                    <a:pt x="64134" y="121919"/>
                  </a:lnTo>
                  <a:lnTo>
                    <a:pt x="67818" y="118109"/>
                  </a:lnTo>
                  <a:lnTo>
                    <a:pt x="101346" y="76200"/>
                  </a:lnTo>
                  <a:close/>
                </a:path>
                <a:path w="467360" h="538480">
                  <a:moveTo>
                    <a:pt x="196087" y="110489"/>
                  </a:moveTo>
                  <a:lnTo>
                    <a:pt x="192150" y="110489"/>
                  </a:lnTo>
                  <a:lnTo>
                    <a:pt x="188340" y="111759"/>
                  </a:lnTo>
                  <a:lnTo>
                    <a:pt x="185165" y="114300"/>
                  </a:lnTo>
                  <a:lnTo>
                    <a:pt x="182625" y="115569"/>
                  </a:lnTo>
                  <a:lnTo>
                    <a:pt x="177546" y="120650"/>
                  </a:lnTo>
                  <a:lnTo>
                    <a:pt x="212979" y="120650"/>
                  </a:lnTo>
                  <a:lnTo>
                    <a:pt x="210184" y="116839"/>
                  </a:lnTo>
                  <a:lnTo>
                    <a:pt x="203791" y="111759"/>
                  </a:lnTo>
                  <a:lnTo>
                    <a:pt x="196087" y="110489"/>
                  </a:lnTo>
                  <a:close/>
                </a:path>
                <a:path w="467360" h="538480">
                  <a:moveTo>
                    <a:pt x="32893" y="0"/>
                  </a:moveTo>
                  <a:lnTo>
                    <a:pt x="23621" y="0"/>
                  </a:lnTo>
                  <a:lnTo>
                    <a:pt x="13715" y="5079"/>
                  </a:lnTo>
                  <a:lnTo>
                    <a:pt x="8679" y="29209"/>
                  </a:lnTo>
                  <a:lnTo>
                    <a:pt x="5619" y="44450"/>
                  </a:lnTo>
                  <a:lnTo>
                    <a:pt x="2702" y="59689"/>
                  </a:lnTo>
                  <a:lnTo>
                    <a:pt x="0" y="73659"/>
                  </a:lnTo>
                  <a:lnTo>
                    <a:pt x="134" y="82550"/>
                  </a:lnTo>
                  <a:lnTo>
                    <a:pt x="3651" y="87629"/>
                  </a:lnTo>
                  <a:lnTo>
                    <a:pt x="9501" y="91439"/>
                  </a:lnTo>
                  <a:lnTo>
                    <a:pt x="16637" y="92709"/>
                  </a:lnTo>
                  <a:lnTo>
                    <a:pt x="22987" y="92709"/>
                  </a:lnTo>
                  <a:lnTo>
                    <a:pt x="29590" y="90169"/>
                  </a:lnTo>
                  <a:lnTo>
                    <a:pt x="33528" y="85089"/>
                  </a:lnTo>
                  <a:lnTo>
                    <a:pt x="36068" y="81279"/>
                  </a:lnTo>
                  <a:lnTo>
                    <a:pt x="41909" y="76200"/>
                  </a:lnTo>
                  <a:lnTo>
                    <a:pt x="184276" y="76200"/>
                  </a:lnTo>
                  <a:lnTo>
                    <a:pt x="183181" y="69850"/>
                  </a:lnTo>
                  <a:lnTo>
                    <a:pt x="178657" y="64769"/>
                  </a:lnTo>
                  <a:lnTo>
                    <a:pt x="171989" y="60959"/>
                  </a:lnTo>
                  <a:lnTo>
                    <a:pt x="156590" y="60959"/>
                  </a:lnTo>
                  <a:lnTo>
                    <a:pt x="157479" y="54609"/>
                  </a:lnTo>
                  <a:lnTo>
                    <a:pt x="159131" y="46989"/>
                  </a:lnTo>
                  <a:lnTo>
                    <a:pt x="160019" y="40639"/>
                  </a:lnTo>
                  <a:lnTo>
                    <a:pt x="159021" y="33019"/>
                  </a:lnTo>
                  <a:lnTo>
                    <a:pt x="155710" y="29209"/>
                  </a:lnTo>
                  <a:lnTo>
                    <a:pt x="92963" y="29209"/>
                  </a:lnTo>
                  <a:lnTo>
                    <a:pt x="92970" y="26669"/>
                  </a:lnTo>
                  <a:lnTo>
                    <a:pt x="48640" y="26669"/>
                  </a:lnTo>
                  <a:lnTo>
                    <a:pt x="50291" y="16509"/>
                  </a:lnTo>
                  <a:lnTo>
                    <a:pt x="49912" y="10159"/>
                  </a:lnTo>
                  <a:lnTo>
                    <a:pt x="46212" y="5079"/>
                  </a:lnTo>
                  <a:lnTo>
                    <a:pt x="40201" y="1269"/>
                  </a:lnTo>
                  <a:lnTo>
                    <a:pt x="32893" y="0"/>
                  </a:lnTo>
                  <a:close/>
                </a:path>
                <a:path w="467360" h="538480">
                  <a:moveTo>
                    <a:pt x="164465" y="59689"/>
                  </a:moveTo>
                  <a:lnTo>
                    <a:pt x="161671" y="59689"/>
                  </a:lnTo>
                  <a:lnTo>
                    <a:pt x="159003" y="60959"/>
                  </a:lnTo>
                  <a:lnTo>
                    <a:pt x="171989" y="60959"/>
                  </a:lnTo>
                  <a:lnTo>
                    <a:pt x="164465" y="59689"/>
                  </a:lnTo>
                  <a:close/>
                </a:path>
                <a:path w="467360" h="538480">
                  <a:moveTo>
                    <a:pt x="130682" y="7619"/>
                  </a:moveTo>
                  <a:lnTo>
                    <a:pt x="115823" y="7619"/>
                  </a:lnTo>
                  <a:lnTo>
                    <a:pt x="107315" y="11429"/>
                  </a:lnTo>
                  <a:lnTo>
                    <a:pt x="102997" y="16509"/>
                  </a:lnTo>
                  <a:lnTo>
                    <a:pt x="92963" y="29209"/>
                  </a:lnTo>
                  <a:lnTo>
                    <a:pt x="155710" y="29209"/>
                  </a:lnTo>
                  <a:lnTo>
                    <a:pt x="154606" y="27939"/>
                  </a:lnTo>
                  <a:lnTo>
                    <a:pt x="148072" y="25400"/>
                  </a:lnTo>
                  <a:lnTo>
                    <a:pt x="140715" y="24129"/>
                  </a:lnTo>
                  <a:lnTo>
                    <a:pt x="139065" y="24129"/>
                  </a:lnTo>
                  <a:lnTo>
                    <a:pt x="139065" y="22859"/>
                  </a:lnTo>
                  <a:lnTo>
                    <a:pt x="138175" y="21589"/>
                  </a:lnTo>
                  <a:lnTo>
                    <a:pt x="138175" y="20319"/>
                  </a:lnTo>
                  <a:lnTo>
                    <a:pt x="137032" y="11429"/>
                  </a:lnTo>
                  <a:lnTo>
                    <a:pt x="130682" y="7619"/>
                  </a:lnTo>
                  <a:close/>
                </a:path>
                <a:path w="467360" h="538480">
                  <a:moveTo>
                    <a:pt x="75691" y="12700"/>
                  </a:moveTo>
                  <a:lnTo>
                    <a:pt x="69468" y="12700"/>
                  </a:lnTo>
                  <a:lnTo>
                    <a:pt x="67056" y="13969"/>
                  </a:lnTo>
                  <a:lnTo>
                    <a:pt x="60325" y="17779"/>
                  </a:lnTo>
                  <a:lnTo>
                    <a:pt x="48640" y="26669"/>
                  </a:lnTo>
                  <a:lnTo>
                    <a:pt x="92970" y="26669"/>
                  </a:lnTo>
                  <a:lnTo>
                    <a:pt x="92979" y="22859"/>
                  </a:lnTo>
                  <a:lnTo>
                    <a:pt x="89185" y="16509"/>
                  </a:lnTo>
                  <a:lnTo>
                    <a:pt x="82962" y="13969"/>
                  </a:lnTo>
                  <a:lnTo>
                    <a:pt x="75691" y="12700"/>
                  </a:lnTo>
                  <a:close/>
                </a:path>
              </a:pathLst>
            </a:custGeom>
            <a:solidFill>
              <a:srgbClr val="C9FFC9">
                <a:alpha val="443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6816" y="607059"/>
              <a:ext cx="576580" cy="680720"/>
            </a:xfrm>
            <a:custGeom>
              <a:avLst/>
              <a:gdLst/>
              <a:ahLst/>
              <a:cxnLst/>
              <a:rect l="l" t="t" r="r" b="b"/>
              <a:pathLst>
                <a:path w="576580" h="680719">
                  <a:moveTo>
                    <a:pt x="17895" y="94741"/>
                  </a:moveTo>
                  <a:lnTo>
                    <a:pt x="16752" y="94741"/>
                  </a:lnTo>
                  <a:lnTo>
                    <a:pt x="8923" y="96658"/>
                  </a:lnTo>
                  <a:lnTo>
                    <a:pt x="2699" y="101600"/>
                  </a:lnTo>
                  <a:lnTo>
                    <a:pt x="0" y="108350"/>
                  </a:lnTo>
                  <a:lnTo>
                    <a:pt x="2743" y="115697"/>
                  </a:lnTo>
                  <a:lnTo>
                    <a:pt x="283655" y="469011"/>
                  </a:lnTo>
                  <a:lnTo>
                    <a:pt x="250889" y="485513"/>
                  </a:lnTo>
                  <a:lnTo>
                    <a:pt x="188357" y="523232"/>
                  </a:lnTo>
                  <a:lnTo>
                    <a:pt x="153087" y="551009"/>
                  </a:lnTo>
                  <a:lnTo>
                    <a:pt x="152273" y="558260"/>
                  </a:lnTo>
                  <a:lnTo>
                    <a:pt x="155555" y="564701"/>
                  </a:lnTo>
                  <a:lnTo>
                    <a:pt x="162624" y="568832"/>
                  </a:lnTo>
                  <a:lnTo>
                    <a:pt x="497396" y="680465"/>
                  </a:lnTo>
                  <a:lnTo>
                    <a:pt x="499174" y="680719"/>
                  </a:lnTo>
                  <a:lnTo>
                    <a:pt x="506667" y="680719"/>
                  </a:lnTo>
                  <a:lnTo>
                    <a:pt x="512763" y="675386"/>
                  </a:lnTo>
                  <a:lnTo>
                    <a:pt x="514160" y="669543"/>
                  </a:lnTo>
                  <a:lnTo>
                    <a:pt x="519459" y="649351"/>
                  </a:lnTo>
                  <a:lnTo>
                    <a:pt x="490665" y="649351"/>
                  </a:lnTo>
                  <a:lnTo>
                    <a:pt x="194501" y="551179"/>
                  </a:lnTo>
                  <a:lnTo>
                    <a:pt x="252810" y="511238"/>
                  </a:lnTo>
                  <a:lnTo>
                    <a:pt x="312357" y="473201"/>
                  </a:lnTo>
                  <a:lnTo>
                    <a:pt x="318199" y="469773"/>
                  </a:lnTo>
                  <a:lnTo>
                    <a:pt x="315659" y="460628"/>
                  </a:lnTo>
                  <a:lnTo>
                    <a:pt x="309817" y="458977"/>
                  </a:lnTo>
                  <a:lnTo>
                    <a:pt x="308928" y="457200"/>
                  </a:lnTo>
                  <a:lnTo>
                    <a:pt x="308928" y="456438"/>
                  </a:lnTo>
                  <a:lnTo>
                    <a:pt x="308039" y="455549"/>
                  </a:lnTo>
                  <a:lnTo>
                    <a:pt x="45644" y="125856"/>
                  </a:lnTo>
                  <a:lnTo>
                    <a:pt x="228377" y="125856"/>
                  </a:lnTo>
                  <a:lnTo>
                    <a:pt x="238117" y="111632"/>
                  </a:lnTo>
                  <a:lnTo>
                    <a:pt x="165164" y="111632"/>
                  </a:lnTo>
                  <a:lnTo>
                    <a:pt x="163386" y="111505"/>
                  </a:lnTo>
                  <a:lnTo>
                    <a:pt x="127073" y="109386"/>
                  </a:lnTo>
                  <a:lnTo>
                    <a:pt x="90335" y="105028"/>
                  </a:lnTo>
                  <a:lnTo>
                    <a:pt x="17895" y="94741"/>
                  </a:lnTo>
                  <a:close/>
                </a:path>
                <a:path w="576580" h="680719">
                  <a:moveTo>
                    <a:pt x="572415" y="387603"/>
                  </a:moveTo>
                  <a:lnTo>
                    <a:pt x="544513" y="387603"/>
                  </a:lnTo>
                  <a:lnTo>
                    <a:pt x="536340" y="440380"/>
                  </a:lnTo>
                  <a:lnTo>
                    <a:pt x="526893" y="492942"/>
                  </a:lnTo>
                  <a:lnTo>
                    <a:pt x="516148" y="545292"/>
                  </a:lnTo>
                  <a:lnTo>
                    <a:pt x="504080" y="597428"/>
                  </a:lnTo>
                  <a:lnTo>
                    <a:pt x="490665" y="649351"/>
                  </a:lnTo>
                  <a:lnTo>
                    <a:pt x="519459" y="649351"/>
                  </a:lnTo>
                  <a:lnTo>
                    <a:pt x="538840" y="571048"/>
                  </a:lnTo>
                  <a:lnTo>
                    <a:pt x="549498" y="521525"/>
                  </a:lnTo>
                  <a:lnTo>
                    <a:pt x="559033" y="471790"/>
                  </a:lnTo>
                  <a:lnTo>
                    <a:pt x="567447" y="421823"/>
                  </a:lnTo>
                  <a:lnTo>
                    <a:pt x="572415" y="387603"/>
                  </a:lnTo>
                  <a:close/>
                </a:path>
                <a:path w="576580" h="680719">
                  <a:moveTo>
                    <a:pt x="287847" y="62102"/>
                  </a:moveTo>
                  <a:lnTo>
                    <a:pt x="259271" y="62102"/>
                  </a:lnTo>
                  <a:lnTo>
                    <a:pt x="271532" y="108479"/>
                  </a:lnTo>
                  <a:lnTo>
                    <a:pt x="284972" y="154463"/>
                  </a:lnTo>
                  <a:lnTo>
                    <a:pt x="299579" y="200066"/>
                  </a:lnTo>
                  <a:lnTo>
                    <a:pt x="315341" y="245300"/>
                  </a:lnTo>
                  <a:lnTo>
                    <a:pt x="332246" y="290177"/>
                  </a:lnTo>
                  <a:lnTo>
                    <a:pt x="350282" y="334708"/>
                  </a:lnTo>
                  <a:lnTo>
                    <a:pt x="369437" y="378906"/>
                  </a:lnTo>
                  <a:lnTo>
                    <a:pt x="389700" y="422782"/>
                  </a:lnTo>
                  <a:lnTo>
                    <a:pt x="396812" y="429260"/>
                  </a:lnTo>
                  <a:lnTo>
                    <a:pt x="402654" y="429260"/>
                  </a:lnTo>
                  <a:lnTo>
                    <a:pt x="403797" y="429132"/>
                  </a:lnTo>
                  <a:lnTo>
                    <a:pt x="404813" y="428751"/>
                  </a:lnTo>
                  <a:lnTo>
                    <a:pt x="513937" y="396493"/>
                  </a:lnTo>
                  <a:lnTo>
                    <a:pt x="414338" y="396493"/>
                  </a:lnTo>
                  <a:lnTo>
                    <a:pt x="408623" y="393445"/>
                  </a:lnTo>
                  <a:lnTo>
                    <a:pt x="390285" y="359314"/>
                  </a:lnTo>
                  <a:lnTo>
                    <a:pt x="386398" y="349885"/>
                  </a:lnTo>
                  <a:lnTo>
                    <a:pt x="378298" y="332110"/>
                  </a:lnTo>
                  <a:lnTo>
                    <a:pt x="363145" y="295896"/>
                  </a:lnTo>
                  <a:lnTo>
                    <a:pt x="339778" y="233834"/>
                  </a:lnTo>
                  <a:lnTo>
                    <a:pt x="324633" y="189615"/>
                  </a:lnTo>
                  <a:lnTo>
                    <a:pt x="310611" y="145002"/>
                  </a:lnTo>
                  <a:lnTo>
                    <a:pt x="297629" y="99718"/>
                  </a:lnTo>
                  <a:lnTo>
                    <a:pt x="287847" y="62102"/>
                  </a:lnTo>
                  <a:close/>
                </a:path>
                <a:path w="576580" h="680719">
                  <a:moveTo>
                    <a:pt x="570167" y="354202"/>
                  </a:moveTo>
                  <a:lnTo>
                    <a:pt x="560642" y="354202"/>
                  </a:lnTo>
                  <a:lnTo>
                    <a:pt x="559372" y="354456"/>
                  </a:lnTo>
                  <a:lnTo>
                    <a:pt x="557975" y="354838"/>
                  </a:lnTo>
                  <a:lnTo>
                    <a:pt x="528646" y="364480"/>
                  </a:lnTo>
                  <a:lnTo>
                    <a:pt x="498126" y="375300"/>
                  </a:lnTo>
                  <a:lnTo>
                    <a:pt x="467463" y="384716"/>
                  </a:lnTo>
                  <a:lnTo>
                    <a:pt x="437706" y="390143"/>
                  </a:lnTo>
                  <a:lnTo>
                    <a:pt x="431483" y="394335"/>
                  </a:lnTo>
                  <a:lnTo>
                    <a:pt x="425895" y="396493"/>
                  </a:lnTo>
                  <a:lnTo>
                    <a:pt x="513937" y="396493"/>
                  </a:lnTo>
                  <a:lnTo>
                    <a:pt x="544513" y="387603"/>
                  </a:lnTo>
                  <a:lnTo>
                    <a:pt x="572415" y="387603"/>
                  </a:lnTo>
                  <a:lnTo>
                    <a:pt x="574739" y="371601"/>
                  </a:lnTo>
                  <a:lnTo>
                    <a:pt x="576263" y="362965"/>
                  </a:lnTo>
                  <a:lnTo>
                    <a:pt x="570167" y="354202"/>
                  </a:lnTo>
                  <a:close/>
                </a:path>
                <a:path w="576580" h="680719">
                  <a:moveTo>
                    <a:pt x="228377" y="125856"/>
                  </a:moveTo>
                  <a:lnTo>
                    <a:pt x="45644" y="125856"/>
                  </a:lnTo>
                  <a:lnTo>
                    <a:pt x="123889" y="134238"/>
                  </a:lnTo>
                  <a:lnTo>
                    <a:pt x="138077" y="136596"/>
                  </a:lnTo>
                  <a:lnTo>
                    <a:pt x="155099" y="140049"/>
                  </a:lnTo>
                  <a:lnTo>
                    <a:pt x="173216" y="143168"/>
                  </a:lnTo>
                  <a:lnTo>
                    <a:pt x="190691" y="144525"/>
                  </a:lnTo>
                  <a:lnTo>
                    <a:pt x="198311" y="144525"/>
                  </a:lnTo>
                  <a:lnTo>
                    <a:pt x="205169" y="143510"/>
                  </a:lnTo>
                  <a:lnTo>
                    <a:pt x="210503" y="140969"/>
                  </a:lnTo>
                  <a:lnTo>
                    <a:pt x="226552" y="128522"/>
                  </a:lnTo>
                  <a:lnTo>
                    <a:pt x="228377" y="125856"/>
                  </a:lnTo>
                  <a:close/>
                </a:path>
                <a:path w="576580" h="680719">
                  <a:moveTo>
                    <a:pt x="267653" y="0"/>
                  </a:moveTo>
                  <a:lnTo>
                    <a:pt x="256731" y="0"/>
                  </a:lnTo>
                  <a:lnTo>
                    <a:pt x="251905" y="2159"/>
                  </a:lnTo>
                  <a:lnTo>
                    <a:pt x="243699" y="21800"/>
                  </a:lnTo>
                  <a:lnTo>
                    <a:pt x="237316" y="36893"/>
                  </a:lnTo>
                  <a:lnTo>
                    <a:pt x="230765" y="51986"/>
                  </a:lnTo>
                  <a:lnTo>
                    <a:pt x="223965" y="67055"/>
                  </a:lnTo>
                  <a:lnTo>
                    <a:pt x="214650" y="88647"/>
                  </a:lnTo>
                  <a:lnTo>
                    <a:pt x="205359" y="102346"/>
                  </a:lnTo>
                  <a:lnTo>
                    <a:pt x="191496" y="109543"/>
                  </a:lnTo>
                  <a:lnTo>
                    <a:pt x="168466" y="111632"/>
                  </a:lnTo>
                  <a:lnTo>
                    <a:pt x="238117" y="111632"/>
                  </a:lnTo>
                  <a:lnTo>
                    <a:pt x="239653" y="109386"/>
                  </a:lnTo>
                  <a:lnTo>
                    <a:pt x="250365" y="86338"/>
                  </a:lnTo>
                  <a:lnTo>
                    <a:pt x="259271" y="62102"/>
                  </a:lnTo>
                  <a:lnTo>
                    <a:pt x="287847" y="62102"/>
                  </a:lnTo>
                  <a:lnTo>
                    <a:pt x="285930" y="54731"/>
                  </a:lnTo>
                  <a:lnTo>
                    <a:pt x="273876" y="3175"/>
                  </a:lnTo>
                  <a:lnTo>
                    <a:pt x="267653" y="0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4329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7830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/>
        </p:nvGraphicFramePr>
        <p:xfrm>
          <a:off x="0" y="57151"/>
          <a:ext cx="9144000" cy="4974520"/>
        </p:xfrm>
        <a:graphic>
          <a:graphicData uri="http://schemas.openxmlformats.org/drawingml/2006/table">
            <a:tbl>
              <a:tblPr/>
              <a:tblGrid>
                <a:gridCol w="4343400"/>
                <a:gridCol w="4800600"/>
              </a:tblGrid>
              <a:tr h="6095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u="none" dirty="0" smtClean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Личные</a:t>
                      </a:r>
                      <a:endParaRPr lang="ru-RU" sz="1800" u="none" dirty="0">
                        <a:solidFill>
                          <a:srgbClr val="2A966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090" marR="70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u="none" dirty="0">
                          <a:solidFill>
                            <a:srgbClr val="2A966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Притяжательные</a:t>
                      </a:r>
                      <a:endParaRPr lang="ru-RU" sz="1800" u="none" dirty="0">
                        <a:solidFill>
                          <a:srgbClr val="2A9663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090" marR="70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64921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Отвечают на вопросы</a:t>
                      </a:r>
                      <a:b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косвенных падежей</a:t>
                      </a: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предложениях:</a:t>
                      </a:r>
                      <a:r>
                        <a:rPr lang="ru-RU" sz="20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относятся к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глаголу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являются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дополнением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Сторож сразу увидел его.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Её нельзя не любить.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 них много </a:t>
                      </a:r>
                      <a:r>
                        <a:rPr lang="ru-RU" sz="20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работы.</a:t>
                      </a:r>
                      <a:endParaRPr lang="ru-RU" sz="2000" i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457200" algn="l"/>
                        </a:tabLst>
                      </a:pPr>
                      <a:endParaRPr lang="ru-RU" sz="2000" b="1" i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предлогами имеют начальное Н: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 </a:t>
                      </a:r>
                      <a:r>
                        <a:rPr lang="ru-RU" sz="20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его,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 </a:t>
                      </a:r>
                      <a:r>
                        <a:rPr lang="ru-RU" sz="20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ей,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под</a:t>
                      </a:r>
                      <a:r>
                        <a:rPr lang="ru-RU" sz="2000" b="1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н</a:t>
                      </a: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ими.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090" marR="70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Отвечают на вопросы</a:t>
                      </a:r>
                      <a:b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чей? чья? чьё? чьи?</a:t>
                      </a:r>
                      <a:b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b="1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предложениях:</a:t>
                      </a:r>
                      <a:r>
                        <a:rPr lang="ru-RU" sz="2000" u="sng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относятся к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существительным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являются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определением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Char char=""/>
                        <a:tabLst>
                          <a:tab pos="457200" algn="l"/>
                        </a:tabLst>
                      </a:pP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Её глаза светились счастьем.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 его брата много друзей.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Это подарок для их дочери</a:t>
                      </a:r>
                      <a:r>
                        <a:rPr lang="ru-RU" sz="20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endParaRPr lang="ru-RU" sz="200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34290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Symbol"/>
                        <a:buNone/>
                        <a:tabLst>
                          <a:tab pos="457200" algn="l"/>
                        </a:tabLst>
                      </a:pP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предлогами не имеют </a:t>
                      </a: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начального</a:t>
                      </a:r>
                      <a:r>
                        <a:rPr lang="ru-RU" sz="20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r>
                        <a:rPr lang="ru-RU" sz="2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для его друга,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 её вкусами,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/>
                      </a:r>
                      <a:br>
                        <a:rPr lang="ru-RU" sz="2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lang="ru-RU" sz="2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 их начальника.</a:t>
                      </a:r>
                      <a:endParaRPr lang="ru-RU" sz="200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090" marR="7009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object 13"/>
          <p:cNvSpPr/>
          <p:nvPr/>
        </p:nvSpPr>
        <p:spPr>
          <a:xfrm>
            <a:off x="5181600" y="438150"/>
            <a:ext cx="3733800" cy="152400"/>
          </a:xfrm>
          <a:custGeom>
            <a:avLst/>
            <a:gdLst/>
            <a:ahLst/>
            <a:cxnLst/>
            <a:rect l="l" t="t" r="r" b="b"/>
            <a:pathLst>
              <a:path w="1842134" h="175260">
                <a:moveTo>
                  <a:pt x="1841627" y="76708"/>
                </a:moveTo>
                <a:lnTo>
                  <a:pt x="1810258" y="40017"/>
                </a:lnTo>
                <a:lnTo>
                  <a:pt x="1758289" y="26377"/>
                </a:lnTo>
                <a:lnTo>
                  <a:pt x="1727555" y="22834"/>
                </a:lnTo>
                <a:lnTo>
                  <a:pt x="1712506" y="11163"/>
                </a:lnTo>
                <a:lnTo>
                  <a:pt x="1673987" y="0"/>
                </a:lnTo>
                <a:lnTo>
                  <a:pt x="1571269" y="533"/>
                </a:lnTo>
                <a:lnTo>
                  <a:pt x="1468691" y="1638"/>
                </a:lnTo>
                <a:lnTo>
                  <a:pt x="1366253" y="3340"/>
                </a:lnTo>
                <a:lnTo>
                  <a:pt x="1263967" y="5626"/>
                </a:lnTo>
                <a:lnTo>
                  <a:pt x="1161821" y="8496"/>
                </a:lnTo>
                <a:lnTo>
                  <a:pt x="1059840" y="11950"/>
                </a:lnTo>
                <a:lnTo>
                  <a:pt x="958024" y="15989"/>
                </a:lnTo>
                <a:lnTo>
                  <a:pt x="856373" y="20599"/>
                </a:lnTo>
                <a:lnTo>
                  <a:pt x="754900" y="25806"/>
                </a:lnTo>
                <a:lnTo>
                  <a:pt x="653605" y="31584"/>
                </a:lnTo>
                <a:lnTo>
                  <a:pt x="552500" y="37960"/>
                </a:lnTo>
                <a:lnTo>
                  <a:pt x="451573" y="44907"/>
                </a:lnTo>
                <a:lnTo>
                  <a:pt x="350862" y="52425"/>
                </a:lnTo>
                <a:lnTo>
                  <a:pt x="250355" y="60528"/>
                </a:lnTo>
                <a:lnTo>
                  <a:pt x="150050" y="69215"/>
                </a:lnTo>
                <a:lnTo>
                  <a:pt x="49961" y="78473"/>
                </a:lnTo>
                <a:lnTo>
                  <a:pt x="0" y="83312"/>
                </a:lnTo>
                <a:lnTo>
                  <a:pt x="2514" y="95262"/>
                </a:lnTo>
                <a:lnTo>
                  <a:pt x="22098" y="116319"/>
                </a:lnTo>
                <a:lnTo>
                  <a:pt x="14998" y="130987"/>
                </a:lnTo>
                <a:lnTo>
                  <a:pt x="29019" y="152095"/>
                </a:lnTo>
                <a:lnTo>
                  <a:pt x="61214" y="168592"/>
                </a:lnTo>
                <a:lnTo>
                  <a:pt x="105791" y="175260"/>
                </a:lnTo>
                <a:lnTo>
                  <a:pt x="112598" y="175120"/>
                </a:lnTo>
                <a:lnTo>
                  <a:pt x="119481" y="174675"/>
                </a:lnTo>
                <a:lnTo>
                  <a:pt x="126453" y="173926"/>
                </a:lnTo>
                <a:lnTo>
                  <a:pt x="133477" y="172847"/>
                </a:lnTo>
                <a:lnTo>
                  <a:pt x="182918" y="164731"/>
                </a:lnTo>
                <a:lnTo>
                  <a:pt x="233070" y="157797"/>
                </a:lnTo>
                <a:lnTo>
                  <a:pt x="283857" y="151917"/>
                </a:lnTo>
                <a:lnTo>
                  <a:pt x="335191" y="147002"/>
                </a:lnTo>
                <a:lnTo>
                  <a:pt x="387007" y="142925"/>
                </a:lnTo>
                <a:lnTo>
                  <a:pt x="439216" y="139598"/>
                </a:lnTo>
                <a:lnTo>
                  <a:pt x="491769" y="136906"/>
                </a:lnTo>
                <a:lnTo>
                  <a:pt x="650608" y="131572"/>
                </a:lnTo>
                <a:lnTo>
                  <a:pt x="1640459" y="104775"/>
                </a:lnTo>
                <a:lnTo>
                  <a:pt x="1679435" y="105740"/>
                </a:lnTo>
                <a:lnTo>
                  <a:pt x="1698244" y="105918"/>
                </a:lnTo>
                <a:lnTo>
                  <a:pt x="1703959" y="105918"/>
                </a:lnTo>
                <a:lnTo>
                  <a:pt x="1714246" y="105664"/>
                </a:lnTo>
                <a:lnTo>
                  <a:pt x="1725650" y="108318"/>
                </a:lnTo>
                <a:lnTo>
                  <a:pt x="1737753" y="110324"/>
                </a:lnTo>
                <a:lnTo>
                  <a:pt x="1750441" y="111582"/>
                </a:lnTo>
                <a:lnTo>
                  <a:pt x="1763649" y="112014"/>
                </a:lnTo>
                <a:lnTo>
                  <a:pt x="1767586" y="112014"/>
                </a:lnTo>
                <a:lnTo>
                  <a:pt x="1771523" y="111887"/>
                </a:lnTo>
                <a:lnTo>
                  <a:pt x="1775587" y="111633"/>
                </a:lnTo>
                <a:lnTo>
                  <a:pt x="1780032" y="111633"/>
                </a:lnTo>
                <a:lnTo>
                  <a:pt x="1784477" y="110998"/>
                </a:lnTo>
                <a:lnTo>
                  <a:pt x="1787398" y="110998"/>
                </a:lnTo>
                <a:lnTo>
                  <a:pt x="1807984" y="107492"/>
                </a:lnTo>
                <a:lnTo>
                  <a:pt x="1812213" y="105664"/>
                </a:lnTo>
                <a:lnTo>
                  <a:pt x="1814283" y="104775"/>
                </a:lnTo>
                <a:lnTo>
                  <a:pt x="1823669" y="100736"/>
                </a:lnTo>
                <a:lnTo>
                  <a:pt x="1834413" y="92087"/>
                </a:lnTo>
                <a:lnTo>
                  <a:pt x="1840230" y="82931"/>
                </a:lnTo>
                <a:lnTo>
                  <a:pt x="1841627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5800" y="438150"/>
            <a:ext cx="3733800" cy="152400"/>
          </a:xfrm>
          <a:custGeom>
            <a:avLst/>
            <a:gdLst/>
            <a:ahLst/>
            <a:cxnLst/>
            <a:rect l="l" t="t" r="r" b="b"/>
            <a:pathLst>
              <a:path w="1842134" h="175260">
                <a:moveTo>
                  <a:pt x="1841627" y="76708"/>
                </a:moveTo>
                <a:lnTo>
                  <a:pt x="1810258" y="40017"/>
                </a:lnTo>
                <a:lnTo>
                  <a:pt x="1758289" y="26377"/>
                </a:lnTo>
                <a:lnTo>
                  <a:pt x="1727555" y="22834"/>
                </a:lnTo>
                <a:lnTo>
                  <a:pt x="1712506" y="11163"/>
                </a:lnTo>
                <a:lnTo>
                  <a:pt x="1673987" y="0"/>
                </a:lnTo>
                <a:lnTo>
                  <a:pt x="1571269" y="533"/>
                </a:lnTo>
                <a:lnTo>
                  <a:pt x="1468691" y="1638"/>
                </a:lnTo>
                <a:lnTo>
                  <a:pt x="1366253" y="3340"/>
                </a:lnTo>
                <a:lnTo>
                  <a:pt x="1263967" y="5626"/>
                </a:lnTo>
                <a:lnTo>
                  <a:pt x="1161821" y="8496"/>
                </a:lnTo>
                <a:lnTo>
                  <a:pt x="1059840" y="11950"/>
                </a:lnTo>
                <a:lnTo>
                  <a:pt x="958024" y="15989"/>
                </a:lnTo>
                <a:lnTo>
                  <a:pt x="856373" y="20599"/>
                </a:lnTo>
                <a:lnTo>
                  <a:pt x="754900" y="25806"/>
                </a:lnTo>
                <a:lnTo>
                  <a:pt x="653605" y="31584"/>
                </a:lnTo>
                <a:lnTo>
                  <a:pt x="552500" y="37960"/>
                </a:lnTo>
                <a:lnTo>
                  <a:pt x="451573" y="44907"/>
                </a:lnTo>
                <a:lnTo>
                  <a:pt x="350862" y="52425"/>
                </a:lnTo>
                <a:lnTo>
                  <a:pt x="250355" y="60528"/>
                </a:lnTo>
                <a:lnTo>
                  <a:pt x="150050" y="69215"/>
                </a:lnTo>
                <a:lnTo>
                  <a:pt x="49961" y="78473"/>
                </a:lnTo>
                <a:lnTo>
                  <a:pt x="0" y="83312"/>
                </a:lnTo>
                <a:lnTo>
                  <a:pt x="2514" y="95262"/>
                </a:lnTo>
                <a:lnTo>
                  <a:pt x="22098" y="116319"/>
                </a:lnTo>
                <a:lnTo>
                  <a:pt x="14998" y="130987"/>
                </a:lnTo>
                <a:lnTo>
                  <a:pt x="29019" y="152095"/>
                </a:lnTo>
                <a:lnTo>
                  <a:pt x="61214" y="168592"/>
                </a:lnTo>
                <a:lnTo>
                  <a:pt x="105791" y="175260"/>
                </a:lnTo>
                <a:lnTo>
                  <a:pt x="112598" y="175120"/>
                </a:lnTo>
                <a:lnTo>
                  <a:pt x="119481" y="174675"/>
                </a:lnTo>
                <a:lnTo>
                  <a:pt x="126453" y="173926"/>
                </a:lnTo>
                <a:lnTo>
                  <a:pt x="133477" y="172847"/>
                </a:lnTo>
                <a:lnTo>
                  <a:pt x="182918" y="164731"/>
                </a:lnTo>
                <a:lnTo>
                  <a:pt x="233070" y="157797"/>
                </a:lnTo>
                <a:lnTo>
                  <a:pt x="283857" y="151917"/>
                </a:lnTo>
                <a:lnTo>
                  <a:pt x="335191" y="147002"/>
                </a:lnTo>
                <a:lnTo>
                  <a:pt x="387007" y="142925"/>
                </a:lnTo>
                <a:lnTo>
                  <a:pt x="439216" y="139598"/>
                </a:lnTo>
                <a:lnTo>
                  <a:pt x="491769" y="136906"/>
                </a:lnTo>
                <a:lnTo>
                  <a:pt x="650608" y="131572"/>
                </a:lnTo>
                <a:lnTo>
                  <a:pt x="1640459" y="104775"/>
                </a:lnTo>
                <a:lnTo>
                  <a:pt x="1679435" y="105740"/>
                </a:lnTo>
                <a:lnTo>
                  <a:pt x="1698244" y="105918"/>
                </a:lnTo>
                <a:lnTo>
                  <a:pt x="1703959" y="105918"/>
                </a:lnTo>
                <a:lnTo>
                  <a:pt x="1714246" y="105664"/>
                </a:lnTo>
                <a:lnTo>
                  <a:pt x="1725650" y="108318"/>
                </a:lnTo>
                <a:lnTo>
                  <a:pt x="1737753" y="110324"/>
                </a:lnTo>
                <a:lnTo>
                  <a:pt x="1750441" y="111582"/>
                </a:lnTo>
                <a:lnTo>
                  <a:pt x="1763649" y="112014"/>
                </a:lnTo>
                <a:lnTo>
                  <a:pt x="1767586" y="112014"/>
                </a:lnTo>
                <a:lnTo>
                  <a:pt x="1771523" y="111887"/>
                </a:lnTo>
                <a:lnTo>
                  <a:pt x="1775587" y="111633"/>
                </a:lnTo>
                <a:lnTo>
                  <a:pt x="1780032" y="111633"/>
                </a:lnTo>
                <a:lnTo>
                  <a:pt x="1784477" y="110998"/>
                </a:lnTo>
                <a:lnTo>
                  <a:pt x="1787398" y="110998"/>
                </a:lnTo>
                <a:lnTo>
                  <a:pt x="1807984" y="107492"/>
                </a:lnTo>
                <a:lnTo>
                  <a:pt x="1812213" y="105664"/>
                </a:lnTo>
                <a:lnTo>
                  <a:pt x="1814283" y="104775"/>
                </a:lnTo>
                <a:lnTo>
                  <a:pt x="1823669" y="100736"/>
                </a:lnTo>
                <a:lnTo>
                  <a:pt x="1834413" y="92087"/>
                </a:lnTo>
                <a:lnTo>
                  <a:pt x="1840230" y="82931"/>
                </a:lnTo>
                <a:lnTo>
                  <a:pt x="1841627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object 15"/>
          <p:cNvGrpSpPr/>
          <p:nvPr/>
        </p:nvGrpSpPr>
        <p:grpSpPr>
          <a:xfrm>
            <a:off x="0" y="0"/>
            <a:ext cx="576580" cy="680720"/>
            <a:chOff x="1206816" y="607059"/>
            <a:chExt cx="576580" cy="680720"/>
          </a:xfrm>
        </p:grpSpPr>
        <p:sp>
          <p:nvSpPr>
            <p:cNvPr id="16" name="object 16"/>
            <p:cNvSpPr/>
            <p:nvPr/>
          </p:nvSpPr>
          <p:spPr>
            <a:xfrm>
              <a:off x="1285240" y="713739"/>
              <a:ext cx="467359" cy="538480"/>
            </a:xfrm>
            <a:custGeom>
              <a:avLst/>
              <a:gdLst/>
              <a:ahLst/>
              <a:cxnLst/>
              <a:rect l="l" t="t" r="r" b="b"/>
              <a:pathLst>
                <a:path w="467360" h="538480">
                  <a:moveTo>
                    <a:pt x="355399" y="509269"/>
                  </a:moveTo>
                  <a:lnTo>
                    <a:pt x="309879" y="509269"/>
                  </a:lnTo>
                  <a:lnTo>
                    <a:pt x="309879" y="510539"/>
                  </a:lnTo>
                  <a:lnTo>
                    <a:pt x="309118" y="511809"/>
                  </a:lnTo>
                  <a:lnTo>
                    <a:pt x="308228" y="513079"/>
                  </a:lnTo>
                  <a:lnTo>
                    <a:pt x="306879" y="523239"/>
                  </a:lnTo>
                  <a:lnTo>
                    <a:pt x="310102" y="532129"/>
                  </a:lnTo>
                  <a:lnTo>
                    <a:pt x="316515" y="537209"/>
                  </a:lnTo>
                  <a:lnTo>
                    <a:pt x="324738" y="538479"/>
                  </a:lnTo>
                  <a:lnTo>
                    <a:pt x="331088" y="538479"/>
                  </a:lnTo>
                  <a:lnTo>
                    <a:pt x="337819" y="535939"/>
                  </a:lnTo>
                  <a:lnTo>
                    <a:pt x="342518" y="528319"/>
                  </a:lnTo>
                  <a:lnTo>
                    <a:pt x="349438" y="518159"/>
                  </a:lnTo>
                  <a:lnTo>
                    <a:pt x="355399" y="509269"/>
                  </a:lnTo>
                  <a:close/>
                </a:path>
                <a:path w="467360" h="538480">
                  <a:moveTo>
                    <a:pt x="463168" y="373379"/>
                  </a:moveTo>
                  <a:lnTo>
                    <a:pt x="345059" y="373379"/>
                  </a:lnTo>
                  <a:lnTo>
                    <a:pt x="322024" y="406400"/>
                  </a:lnTo>
                  <a:lnTo>
                    <a:pt x="300609" y="440689"/>
                  </a:lnTo>
                  <a:lnTo>
                    <a:pt x="280908" y="476250"/>
                  </a:lnTo>
                  <a:lnTo>
                    <a:pt x="263016" y="513079"/>
                  </a:lnTo>
                  <a:lnTo>
                    <a:pt x="260945" y="523239"/>
                  </a:lnTo>
                  <a:lnTo>
                    <a:pt x="263683" y="530859"/>
                  </a:lnTo>
                  <a:lnTo>
                    <a:pt x="269803" y="535939"/>
                  </a:lnTo>
                  <a:lnTo>
                    <a:pt x="277875" y="537209"/>
                  </a:lnTo>
                  <a:lnTo>
                    <a:pt x="283844" y="537209"/>
                  </a:lnTo>
                  <a:lnTo>
                    <a:pt x="290194" y="534669"/>
                  </a:lnTo>
                  <a:lnTo>
                    <a:pt x="294894" y="528319"/>
                  </a:lnTo>
                  <a:lnTo>
                    <a:pt x="300735" y="521969"/>
                  </a:lnTo>
                  <a:lnTo>
                    <a:pt x="304926" y="515619"/>
                  </a:lnTo>
                  <a:lnTo>
                    <a:pt x="309879" y="509269"/>
                  </a:lnTo>
                  <a:lnTo>
                    <a:pt x="355399" y="509269"/>
                  </a:lnTo>
                  <a:lnTo>
                    <a:pt x="356250" y="508000"/>
                  </a:lnTo>
                  <a:lnTo>
                    <a:pt x="362896" y="497839"/>
                  </a:lnTo>
                  <a:lnTo>
                    <a:pt x="369316" y="487679"/>
                  </a:lnTo>
                  <a:lnTo>
                    <a:pt x="448051" y="487679"/>
                  </a:lnTo>
                  <a:lnTo>
                    <a:pt x="455628" y="454659"/>
                  </a:lnTo>
                  <a:lnTo>
                    <a:pt x="461615" y="420369"/>
                  </a:lnTo>
                  <a:lnTo>
                    <a:pt x="465709" y="384809"/>
                  </a:lnTo>
                  <a:lnTo>
                    <a:pt x="465709" y="378459"/>
                  </a:lnTo>
                  <a:lnTo>
                    <a:pt x="463168" y="373379"/>
                  </a:lnTo>
                  <a:close/>
                </a:path>
                <a:path w="467360" h="538480">
                  <a:moveTo>
                    <a:pt x="438022" y="523239"/>
                  </a:moveTo>
                  <a:lnTo>
                    <a:pt x="403733" y="523239"/>
                  </a:lnTo>
                  <a:lnTo>
                    <a:pt x="405384" y="527050"/>
                  </a:lnTo>
                  <a:lnTo>
                    <a:pt x="407923" y="530859"/>
                  </a:lnTo>
                  <a:lnTo>
                    <a:pt x="411226" y="532129"/>
                  </a:lnTo>
                  <a:lnTo>
                    <a:pt x="414147" y="534669"/>
                  </a:lnTo>
                  <a:lnTo>
                    <a:pt x="428243" y="534669"/>
                  </a:lnTo>
                  <a:lnTo>
                    <a:pt x="435736" y="530859"/>
                  </a:lnTo>
                  <a:lnTo>
                    <a:pt x="438022" y="523239"/>
                  </a:lnTo>
                  <a:close/>
                </a:path>
                <a:path w="467360" h="538480">
                  <a:moveTo>
                    <a:pt x="448051" y="487679"/>
                  </a:moveTo>
                  <a:lnTo>
                    <a:pt x="369316" y="487679"/>
                  </a:lnTo>
                  <a:lnTo>
                    <a:pt x="368875" y="494029"/>
                  </a:lnTo>
                  <a:lnTo>
                    <a:pt x="368649" y="501650"/>
                  </a:lnTo>
                  <a:lnTo>
                    <a:pt x="368553" y="514350"/>
                  </a:lnTo>
                  <a:lnTo>
                    <a:pt x="370776" y="521969"/>
                  </a:lnTo>
                  <a:lnTo>
                    <a:pt x="375380" y="528319"/>
                  </a:lnTo>
                  <a:lnTo>
                    <a:pt x="381555" y="532129"/>
                  </a:lnTo>
                  <a:lnTo>
                    <a:pt x="388492" y="533400"/>
                  </a:lnTo>
                  <a:lnTo>
                    <a:pt x="394208" y="533400"/>
                  </a:lnTo>
                  <a:lnTo>
                    <a:pt x="399922" y="530859"/>
                  </a:lnTo>
                  <a:lnTo>
                    <a:pt x="403733" y="524509"/>
                  </a:lnTo>
                  <a:lnTo>
                    <a:pt x="403733" y="523239"/>
                  </a:lnTo>
                  <a:lnTo>
                    <a:pt x="438022" y="523239"/>
                  </a:lnTo>
                  <a:lnTo>
                    <a:pt x="447760" y="488950"/>
                  </a:lnTo>
                  <a:lnTo>
                    <a:pt x="448051" y="487679"/>
                  </a:lnTo>
                  <a:close/>
                </a:path>
                <a:path w="467360" h="538480">
                  <a:moveTo>
                    <a:pt x="306842" y="425450"/>
                  </a:moveTo>
                  <a:lnTo>
                    <a:pt x="214375" y="425450"/>
                  </a:lnTo>
                  <a:lnTo>
                    <a:pt x="216153" y="426719"/>
                  </a:lnTo>
                  <a:lnTo>
                    <a:pt x="218694" y="427989"/>
                  </a:lnTo>
                  <a:lnTo>
                    <a:pt x="221106" y="429259"/>
                  </a:lnTo>
                  <a:lnTo>
                    <a:pt x="198500" y="466089"/>
                  </a:lnTo>
                  <a:lnTo>
                    <a:pt x="196756" y="472439"/>
                  </a:lnTo>
                  <a:lnTo>
                    <a:pt x="197691" y="478789"/>
                  </a:lnTo>
                  <a:lnTo>
                    <a:pt x="201126" y="485139"/>
                  </a:lnTo>
                  <a:lnTo>
                    <a:pt x="206882" y="488950"/>
                  </a:lnTo>
                  <a:lnTo>
                    <a:pt x="209041" y="488950"/>
                  </a:lnTo>
                  <a:lnTo>
                    <a:pt x="211200" y="490219"/>
                  </a:lnTo>
                  <a:lnTo>
                    <a:pt x="221615" y="490219"/>
                  </a:lnTo>
                  <a:lnTo>
                    <a:pt x="228981" y="483869"/>
                  </a:lnTo>
                  <a:lnTo>
                    <a:pt x="233679" y="476250"/>
                  </a:lnTo>
                  <a:lnTo>
                    <a:pt x="238759" y="468629"/>
                  </a:lnTo>
                  <a:lnTo>
                    <a:pt x="241172" y="463550"/>
                  </a:lnTo>
                  <a:lnTo>
                    <a:pt x="283471" y="463550"/>
                  </a:lnTo>
                  <a:lnTo>
                    <a:pt x="292195" y="449579"/>
                  </a:lnTo>
                  <a:lnTo>
                    <a:pt x="300775" y="435609"/>
                  </a:lnTo>
                  <a:lnTo>
                    <a:pt x="306842" y="425450"/>
                  </a:lnTo>
                  <a:close/>
                </a:path>
                <a:path w="467360" h="538480">
                  <a:moveTo>
                    <a:pt x="283471" y="463550"/>
                  </a:moveTo>
                  <a:lnTo>
                    <a:pt x="241172" y="463550"/>
                  </a:lnTo>
                  <a:lnTo>
                    <a:pt x="240367" y="473709"/>
                  </a:lnTo>
                  <a:lnTo>
                    <a:pt x="243490" y="480059"/>
                  </a:lnTo>
                  <a:lnTo>
                    <a:pt x="249424" y="485139"/>
                  </a:lnTo>
                  <a:lnTo>
                    <a:pt x="257047" y="486409"/>
                  </a:lnTo>
                  <a:lnTo>
                    <a:pt x="263271" y="486409"/>
                  </a:lnTo>
                  <a:lnTo>
                    <a:pt x="269875" y="483869"/>
                  </a:lnTo>
                  <a:lnTo>
                    <a:pt x="274700" y="476250"/>
                  </a:lnTo>
                  <a:lnTo>
                    <a:pt x="283471" y="463550"/>
                  </a:lnTo>
                  <a:close/>
                </a:path>
                <a:path w="467360" h="538480">
                  <a:moveTo>
                    <a:pt x="464155" y="340359"/>
                  </a:moveTo>
                  <a:lnTo>
                    <a:pt x="203581" y="340359"/>
                  </a:lnTo>
                  <a:lnTo>
                    <a:pt x="200707" y="356869"/>
                  </a:lnTo>
                  <a:lnTo>
                    <a:pt x="199419" y="365759"/>
                  </a:lnTo>
                  <a:lnTo>
                    <a:pt x="198500" y="374650"/>
                  </a:lnTo>
                  <a:lnTo>
                    <a:pt x="197738" y="379729"/>
                  </a:lnTo>
                  <a:lnTo>
                    <a:pt x="201040" y="384809"/>
                  </a:lnTo>
                  <a:lnTo>
                    <a:pt x="190492" y="397509"/>
                  </a:lnTo>
                  <a:lnTo>
                    <a:pt x="169679" y="422909"/>
                  </a:lnTo>
                  <a:lnTo>
                    <a:pt x="159131" y="435609"/>
                  </a:lnTo>
                  <a:lnTo>
                    <a:pt x="154110" y="445769"/>
                  </a:lnTo>
                  <a:lnTo>
                    <a:pt x="155828" y="454659"/>
                  </a:lnTo>
                  <a:lnTo>
                    <a:pt x="162309" y="461009"/>
                  </a:lnTo>
                  <a:lnTo>
                    <a:pt x="171576" y="462279"/>
                  </a:lnTo>
                  <a:lnTo>
                    <a:pt x="177672" y="462279"/>
                  </a:lnTo>
                  <a:lnTo>
                    <a:pt x="184276" y="459739"/>
                  </a:lnTo>
                  <a:lnTo>
                    <a:pt x="189356" y="454659"/>
                  </a:lnTo>
                  <a:lnTo>
                    <a:pt x="195623" y="447039"/>
                  </a:lnTo>
                  <a:lnTo>
                    <a:pt x="208109" y="433069"/>
                  </a:lnTo>
                  <a:lnTo>
                    <a:pt x="214375" y="425450"/>
                  </a:lnTo>
                  <a:lnTo>
                    <a:pt x="306842" y="425450"/>
                  </a:lnTo>
                  <a:lnTo>
                    <a:pt x="309118" y="421639"/>
                  </a:lnTo>
                  <a:lnTo>
                    <a:pt x="317519" y="408939"/>
                  </a:lnTo>
                  <a:lnTo>
                    <a:pt x="326421" y="397509"/>
                  </a:lnTo>
                  <a:lnTo>
                    <a:pt x="335657" y="386079"/>
                  </a:lnTo>
                  <a:lnTo>
                    <a:pt x="345059" y="373379"/>
                  </a:lnTo>
                  <a:lnTo>
                    <a:pt x="463168" y="373379"/>
                  </a:lnTo>
                  <a:lnTo>
                    <a:pt x="459740" y="370839"/>
                  </a:lnTo>
                  <a:lnTo>
                    <a:pt x="462573" y="353059"/>
                  </a:lnTo>
                  <a:lnTo>
                    <a:pt x="464155" y="340359"/>
                  </a:lnTo>
                  <a:close/>
                </a:path>
                <a:path w="467360" h="538480">
                  <a:moveTo>
                    <a:pt x="272825" y="236219"/>
                  </a:moveTo>
                  <a:lnTo>
                    <a:pt x="198500" y="236219"/>
                  </a:lnTo>
                  <a:lnTo>
                    <a:pt x="194587" y="251459"/>
                  </a:lnTo>
                  <a:lnTo>
                    <a:pt x="190245" y="267969"/>
                  </a:lnTo>
                  <a:lnTo>
                    <a:pt x="185427" y="283209"/>
                  </a:lnTo>
                  <a:lnTo>
                    <a:pt x="180085" y="298450"/>
                  </a:lnTo>
                  <a:lnTo>
                    <a:pt x="174636" y="309879"/>
                  </a:lnTo>
                  <a:lnTo>
                    <a:pt x="169640" y="322579"/>
                  </a:lnTo>
                  <a:lnTo>
                    <a:pt x="165262" y="334009"/>
                  </a:lnTo>
                  <a:lnTo>
                    <a:pt x="161671" y="346709"/>
                  </a:lnTo>
                  <a:lnTo>
                    <a:pt x="161379" y="355600"/>
                  </a:lnTo>
                  <a:lnTo>
                    <a:pt x="164861" y="361950"/>
                  </a:lnTo>
                  <a:lnTo>
                    <a:pt x="170940" y="365759"/>
                  </a:lnTo>
                  <a:lnTo>
                    <a:pt x="178434" y="367029"/>
                  </a:lnTo>
                  <a:lnTo>
                    <a:pt x="186054" y="367029"/>
                  </a:lnTo>
                  <a:lnTo>
                    <a:pt x="194182" y="363219"/>
                  </a:lnTo>
                  <a:lnTo>
                    <a:pt x="197738" y="355600"/>
                  </a:lnTo>
                  <a:lnTo>
                    <a:pt x="197738" y="353059"/>
                  </a:lnTo>
                  <a:lnTo>
                    <a:pt x="198500" y="353059"/>
                  </a:lnTo>
                  <a:lnTo>
                    <a:pt x="199390" y="350519"/>
                  </a:lnTo>
                  <a:lnTo>
                    <a:pt x="201040" y="347979"/>
                  </a:lnTo>
                  <a:lnTo>
                    <a:pt x="201803" y="344169"/>
                  </a:lnTo>
                  <a:lnTo>
                    <a:pt x="203581" y="340359"/>
                  </a:lnTo>
                  <a:lnTo>
                    <a:pt x="464155" y="340359"/>
                  </a:lnTo>
                  <a:lnTo>
                    <a:pt x="464788" y="335279"/>
                  </a:lnTo>
                  <a:lnTo>
                    <a:pt x="465813" y="323850"/>
                  </a:lnTo>
                  <a:lnTo>
                    <a:pt x="315722" y="323850"/>
                  </a:lnTo>
                  <a:lnTo>
                    <a:pt x="314959" y="320039"/>
                  </a:lnTo>
                  <a:lnTo>
                    <a:pt x="313309" y="316229"/>
                  </a:lnTo>
                  <a:lnTo>
                    <a:pt x="309879" y="313689"/>
                  </a:lnTo>
                  <a:lnTo>
                    <a:pt x="309118" y="313689"/>
                  </a:lnTo>
                  <a:lnTo>
                    <a:pt x="315722" y="300989"/>
                  </a:lnTo>
                  <a:lnTo>
                    <a:pt x="319150" y="295909"/>
                  </a:lnTo>
                  <a:lnTo>
                    <a:pt x="321603" y="288289"/>
                  </a:lnTo>
                  <a:lnTo>
                    <a:pt x="320675" y="283209"/>
                  </a:lnTo>
                  <a:lnTo>
                    <a:pt x="317079" y="278129"/>
                  </a:lnTo>
                  <a:lnTo>
                    <a:pt x="311531" y="274319"/>
                  </a:lnTo>
                  <a:lnTo>
                    <a:pt x="314959" y="267969"/>
                  </a:lnTo>
                  <a:lnTo>
                    <a:pt x="316611" y="264159"/>
                  </a:lnTo>
                  <a:lnTo>
                    <a:pt x="263016" y="264159"/>
                  </a:lnTo>
                  <a:lnTo>
                    <a:pt x="265556" y="256539"/>
                  </a:lnTo>
                  <a:lnTo>
                    <a:pt x="268859" y="248919"/>
                  </a:lnTo>
                  <a:lnTo>
                    <a:pt x="272160" y="240029"/>
                  </a:lnTo>
                  <a:lnTo>
                    <a:pt x="272825" y="236219"/>
                  </a:lnTo>
                  <a:close/>
                </a:path>
                <a:path w="467360" h="538480">
                  <a:moveTo>
                    <a:pt x="342265" y="311150"/>
                  </a:moveTo>
                  <a:lnTo>
                    <a:pt x="334137" y="311150"/>
                  </a:lnTo>
                  <a:lnTo>
                    <a:pt x="329819" y="312419"/>
                  </a:lnTo>
                  <a:lnTo>
                    <a:pt x="325754" y="316229"/>
                  </a:lnTo>
                  <a:lnTo>
                    <a:pt x="319150" y="321309"/>
                  </a:lnTo>
                  <a:lnTo>
                    <a:pt x="315722" y="323850"/>
                  </a:lnTo>
                  <a:lnTo>
                    <a:pt x="465813" y="323850"/>
                  </a:lnTo>
                  <a:lnTo>
                    <a:pt x="466383" y="317500"/>
                  </a:lnTo>
                  <a:lnTo>
                    <a:pt x="466448" y="316229"/>
                  </a:lnTo>
                  <a:lnTo>
                    <a:pt x="349249" y="316229"/>
                  </a:lnTo>
                  <a:lnTo>
                    <a:pt x="346202" y="312419"/>
                  </a:lnTo>
                  <a:lnTo>
                    <a:pt x="342265" y="311150"/>
                  </a:lnTo>
                  <a:close/>
                </a:path>
                <a:path w="467360" h="538480">
                  <a:moveTo>
                    <a:pt x="409828" y="271779"/>
                  </a:moveTo>
                  <a:lnTo>
                    <a:pt x="396874" y="271779"/>
                  </a:lnTo>
                  <a:lnTo>
                    <a:pt x="392810" y="273050"/>
                  </a:lnTo>
                  <a:lnTo>
                    <a:pt x="389509" y="276859"/>
                  </a:lnTo>
                  <a:lnTo>
                    <a:pt x="378985" y="285750"/>
                  </a:lnTo>
                  <a:lnTo>
                    <a:pt x="368760" y="295909"/>
                  </a:lnTo>
                  <a:lnTo>
                    <a:pt x="358844" y="306069"/>
                  </a:lnTo>
                  <a:lnTo>
                    <a:pt x="349249" y="316229"/>
                  </a:lnTo>
                  <a:lnTo>
                    <a:pt x="466448" y="316229"/>
                  </a:lnTo>
                  <a:lnTo>
                    <a:pt x="467359" y="298450"/>
                  </a:lnTo>
                  <a:lnTo>
                    <a:pt x="467359" y="293369"/>
                  </a:lnTo>
                  <a:lnTo>
                    <a:pt x="465709" y="289559"/>
                  </a:lnTo>
                  <a:lnTo>
                    <a:pt x="464439" y="288289"/>
                  </a:lnTo>
                  <a:lnTo>
                    <a:pt x="417957" y="288289"/>
                  </a:lnTo>
                  <a:lnTo>
                    <a:pt x="418465" y="278129"/>
                  </a:lnTo>
                  <a:lnTo>
                    <a:pt x="409828" y="271779"/>
                  </a:lnTo>
                  <a:close/>
                </a:path>
                <a:path w="467360" h="538480">
                  <a:moveTo>
                    <a:pt x="273268" y="233679"/>
                  </a:moveTo>
                  <a:lnTo>
                    <a:pt x="143256" y="233679"/>
                  </a:lnTo>
                  <a:lnTo>
                    <a:pt x="139328" y="247650"/>
                  </a:lnTo>
                  <a:lnTo>
                    <a:pt x="131236" y="274319"/>
                  </a:lnTo>
                  <a:lnTo>
                    <a:pt x="127381" y="288289"/>
                  </a:lnTo>
                  <a:lnTo>
                    <a:pt x="126795" y="297179"/>
                  </a:lnTo>
                  <a:lnTo>
                    <a:pt x="130127" y="303529"/>
                  </a:lnTo>
                  <a:lnTo>
                    <a:pt x="136149" y="307339"/>
                  </a:lnTo>
                  <a:lnTo>
                    <a:pt x="143637" y="308609"/>
                  </a:lnTo>
                  <a:lnTo>
                    <a:pt x="151129" y="308609"/>
                  </a:lnTo>
                  <a:lnTo>
                    <a:pt x="159003" y="304800"/>
                  </a:lnTo>
                  <a:lnTo>
                    <a:pt x="162432" y="297179"/>
                  </a:lnTo>
                  <a:lnTo>
                    <a:pt x="170801" y="280669"/>
                  </a:lnTo>
                  <a:lnTo>
                    <a:pt x="179562" y="265429"/>
                  </a:lnTo>
                  <a:lnTo>
                    <a:pt x="188775" y="250189"/>
                  </a:lnTo>
                  <a:lnTo>
                    <a:pt x="198500" y="236219"/>
                  </a:lnTo>
                  <a:lnTo>
                    <a:pt x="272825" y="236219"/>
                  </a:lnTo>
                  <a:lnTo>
                    <a:pt x="273268" y="233679"/>
                  </a:lnTo>
                  <a:close/>
                </a:path>
                <a:path w="467360" h="538480">
                  <a:moveTo>
                    <a:pt x="446912" y="267969"/>
                  </a:moveTo>
                  <a:lnTo>
                    <a:pt x="442214" y="267969"/>
                  </a:lnTo>
                  <a:lnTo>
                    <a:pt x="437387" y="269239"/>
                  </a:lnTo>
                  <a:lnTo>
                    <a:pt x="433070" y="274319"/>
                  </a:lnTo>
                  <a:lnTo>
                    <a:pt x="427990" y="278129"/>
                  </a:lnTo>
                  <a:lnTo>
                    <a:pt x="422909" y="283209"/>
                  </a:lnTo>
                  <a:lnTo>
                    <a:pt x="417957" y="288289"/>
                  </a:lnTo>
                  <a:lnTo>
                    <a:pt x="464439" y="288289"/>
                  </a:lnTo>
                  <a:lnTo>
                    <a:pt x="463168" y="287019"/>
                  </a:lnTo>
                  <a:lnTo>
                    <a:pt x="462682" y="279400"/>
                  </a:lnTo>
                  <a:lnTo>
                    <a:pt x="459279" y="273050"/>
                  </a:lnTo>
                  <a:lnTo>
                    <a:pt x="453757" y="269239"/>
                  </a:lnTo>
                  <a:lnTo>
                    <a:pt x="446912" y="267969"/>
                  </a:lnTo>
                  <a:close/>
                </a:path>
                <a:path w="467360" h="538480">
                  <a:moveTo>
                    <a:pt x="305562" y="234950"/>
                  </a:moveTo>
                  <a:lnTo>
                    <a:pt x="299847" y="234950"/>
                  </a:lnTo>
                  <a:lnTo>
                    <a:pt x="294004" y="236219"/>
                  </a:lnTo>
                  <a:lnTo>
                    <a:pt x="263016" y="264159"/>
                  </a:lnTo>
                  <a:lnTo>
                    <a:pt x="316611" y="264159"/>
                  </a:lnTo>
                  <a:lnTo>
                    <a:pt x="318262" y="260350"/>
                  </a:lnTo>
                  <a:lnTo>
                    <a:pt x="322453" y="254000"/>
                  </a:lnTo>
                  <a:lnTo>
                    <a:pt x="323992" y="245109"/>
                  </a:lnTo>
                  <a:lnTo>
                    <a:pt x="320579" y="240029"/>
                  </a:lnTo>
                  <a:lnTo>
                    <a:pt x="313880" y="236219"/>
                  </a:lnTo>
                  <a:lnTo>
                    <a:pt x="305562" y="234950"/>
                  </a:lnTo>
                  <a:close/>
                </a:path>
                <a:path w="467360" h="538480">
                  <a:moveTo>
                    <a:pt x="244994" y="190500"/>
                  </a:moveTo>
                  <a:lnTo>
                    <a:pt x="129031" y="190500"/>
                  </a:lnTo>
                  <a:lnTo>
                    <a:pt x="128143" y="194309"/>
                  </a:lnTo>
                  <a:lnTo>
                    <a:pt x="127381" y="196850"/>
                  </a:lnTo>
                  <a:lnTo>
                    <a:pt x="127381" y="199389"/>
                  </a:lnTo>
                  <a:lnTo>
                    <a:pt x="125603" y="205739"/>
                  </a:lnTo>
                  <a:lnTo>
                    <a:pt x="124840" y="210819"/>
                  </a:lnTo>
                  <a:lnTo>
                    <a:pt x="141097" y="234950"/>
                  </a:lnTo>
                  <a:lnTo>
                    <a:pt x="142494" y="234950"/>
                  </a:lnTo>
                  <a:lnTo>
                    <a:pt x="143256" y="233679"/>
                  </a:lnTo>
                  <a:lnTo>
                    <a:pt x="273268" y="233679"/>
                  </a:lnTo>
                  <a:lnTo>
                    <a:pt x="273490" y="232409"/>
                  </a:lnTo>
                  <a:lnTo>
                    <a:pt x="270801" y="227329"/>
                  </a:lnTo>
                  <a:lnTo>
                    <a:pt x="238759" y="227329"/>
                  </a:lnTo>
                  <a:lnTo>
                    <a:pt x="241212" y="213359"/>
                  </a:lnTo>
                  <a:lnTo>
                    <a:pt x="243522" y="200659"/>
                  </a:lnTo>
                  <a:lnTo>
                    <a:pt x="244994" y="190500"/>
                  </a:lnTo>
                  <a:close/>
                </a:path>
                <a:path w="467360" h="538480">
                  <a:moveTo>
                    <a:pt x="184276" y="76200"/>
                  </a:moveTo>
                  <a:lnTo>
                    <a:pt x="101346" y="76200"/>
                  </a:lnTo>
                  <a:lnTo>
                    <a:pt x="101346" y="77469"/>
                  </a:lnTo>
                  <a:lnTo>
                    <a:pt x="100584" y="80009"/>
                  </a:lnTo>
                  <a:lnTo>
                    <a:pt x="100584" y="82550"/>
                  </a:lnTo>
                  <a:lnTo>
                    <a:pt x="95214" y="97789"/>
                  </a:lnTo>
                  <a:lnTo>
                    <a:pt x="90582" y="113029"/>
                  </a:lnTo>
                  <a:lnTo>
                    <a:pt x="86760" y="129539"/>
                  </a:lnTo>
                  <a:lnTo>
                    <a:pt x="83819" y="146050"/>
                  </a:lnTo>
                  <a:lnTo>
                    <a:pt x="82931" y="156209"/>
                  </a:lnTo>
                  <a:lnTo>
                    <a:pt x="88772" y="161289"/>
                  </a:lnTo>
                  <a:lnTo>
                    <a:pt x="96393" y="162559"/>
                  </a:lnTo>
                  <a:lnTo>
                    <a:pt x="93098" y="173989"/>
                  </a:lnTo>
                  <a:lnTo>
                    <a:pt x="89566" y="186689"/>
                  </a:lnTo>
                  <a:lnTo>
                    <a:pt x="85891" y="199389"/>
                  </a:lnTo>
                  <a:lnTo>
                    <a:pt x="82168" y="210819"/>
                  </a:lnTo>
                  <a:lnTo>
                    <a:pt x="81401" y="218439"/>
                  </a:lnTo>
                  <a:lnTo>
                    <a:pt x="84312" y="224789"/>
                  </a:lnTo>
                  <a:lnTo>
                    <a:pt x="89866" y="227329"/>
                  </a:lnTo>
                  <a:lnTo>
                    <a:pt x="97028" y="228600"/>
                  </a:lnTo>
                  <a:lnTo>
                    <a:pt x="104151" y="228600"/>
                  </a:lnTo>
                  <a:lnTo>
                    <a:pt x="125603" y="198119"/>
                  </a:lnTo>
                  <a:lnTo>
                    <a:pt x="129031" y="190500"/>
                  </a:lnTo>
                  <a:lnTo>
                    <a:pt x="244994" y="190500"/>
                  </a:lnTo>
                  <a:lnTo>
                    <a:pt x="245546" y="186689"/>
                  </a:lnTo>
                  <a:lnTo>
                    <a:pt x="246561" y="177800"/>
                  </a:lnTo>
                  <a:lnTo>
                    <a:pt x="199390" y="177800"/>
                  </a:lnTo>
                  <a:lnTo>
                    <a:pt x="202987" y="166369"/>
                  </a:lnTo>
                  <a:lnTo>
                    <a:pt x="209944" y="142239"/>
                  </a:lnTo>
                  <a:lnTo>
                    <a:pt x="213613" y="130809"/>
                  </a:lnTo>
                  <a:lnTo>
                    <a:pt x="213911" y="121919"/>
                  </a:lnTo>
                  <a:lnTo>
                    <a:pt x="212979" y="120650"/>
                  </a:lnTo>
                  <a:lnTo>
                    <a:pt x="177546" y="120650"/>
                  </a:lnTo>
                  <a:lnTo>
                    <a:pt x="179312" y="109219"/>
                  </a:lnTo>
                  <a:lnTo>
                    <a:pt x="182510" y="87629"/>
                  </a:lnTo>
                  <a:lnTo>
                    <a:pt x="184276" y="76200"/>
                  </a:lnTo>
                  <a:close/>
                </a:path>
                <a:path w="467360" h="538480">
                  <a:moveTo>
                    <a:pt x="255523" y="220979"/>
                  </a:moveTo>
                  <a:lnTo>
                    <a:pt x="249809" y="220979"/>
                  </a:lnTo>
                  <a:lnTo>
                    <a:pt x="244094" y="223519"/>
                  </a:lnTo>
                  <a:lnTo>
                    <a:pt x="240410" y="226059"/>
                  </a:lnTo>
                  <a:lnTo>
                    <a:pt x="239522" y="227329"/>
                  </a:lnTo>
                  <a:lnTo>
                    <a:pt x="270801" y="227329"/>
                  </a:lnTo>
                  <a:lnTo>
                    <a:pt x="270128" y="226059"/>
                  </a:lnTo>
                  <a:lnTo>
                    <a:pt x="263624" y="222250"/>
                  </a:lnTo>
                  <a:lnTo>
                    <a:pt x="255523" y="220979"/>
                  </a:lnTo>
                  <a:close/>
                </a:path>
                <a:path w="467360" h="538480">
                  <a:moveTo>
                    <a:pt x="230250" y="153669"/>
                  </a:moveTo>
                  <a:lnTo>
                    <a:pt x="224281" y="153669"/>
                  </a:lnTo>
                  <a:lnTo>
                    <a:pt x="218059" y="156209"/>
                  </a:lnTo>
                  <a:lnTo>
                    <a:pt x="213613" y="161289"/>
                  </a:lnTo>
                  <a:lnTo>
                    <a:pt x="208534" y="167639"/>
                  </a:lnTo>
                  <a:lnTo>
                    <a:pt x="204343" y="172719"/>
                  </a:lnTo>
                  <a:lnTo>
                    <a:pt x="199390" y="177800"/>
                  </a:lnTo>
                  <a:lnTo>
                    <a:pt x="246561" y="177800"/>
                  </a:lnTo>
                  <a:lnTo>
                    <a:pt x="247141" y="172719"/>
                  </a:lnTo>
                  <a:lnTo>
                    <a:pt x="246503" y="165100"/>
                  </a:lnTo>
                  <a:lnTo>
                    <a:pt x="242887" y="158750"/>
                  </a:lnTo>
                  <a:lnTo>
                    <a:pt x="237176" y="154939"/>
                  </a:lnTo>
                  <a:lnTo>
                    <a:pt x="230250" y="153669"/>
                  </a:lnTo>
                  <a:close/>
                </a:path>
                <a:path w="467360" h="538480">
                  <a:moveTo>
                    <a:pt x="101346" y="76200"/>
                  </a:moveTo>
                  <a:lnTo>
                    <a:pt x="41909" y="76200"/>
                  </a:lnTo>
                  <a:lnTo>
                    <a:pt x="32638" y="109219"/>
                  </a:lnTo>
                  <a:lnTo>
                    <a:pt x="32521" y="116839"/>
                  </a:lnTo>
                  <a:lnTo>
                    <a:pt x="35702" y="121919"/>
                  </a:lnTo>
                  <a:lnTo>
                    <a:pt x="41193" y="124459"/>
                  </a:lnTo>
                  <a:lnTo>
                    <a:pt x="48006" y="125729"/>
                  </a:lnTo>
                  <a:lnTo>
                    <a:pt x="55753" y="125729"/>
                  </a:lnTo>
                  <a:lnTo>
                    <a:pt x="64134" y="121919"/>
                  </a:lnTo>
                  <a:lnTo>
                    <a:pt x="67818" y="118109"/>
                  </a:lnTo>
                  <a:lnTo>
                    <a:pt x="101346" y="76200"/>
                  </a:lnTo>
                  <a:close/>
                </a:path>
                <a:path w="467360" h="538480">
                  <a:moveTo>
                    <a:pt x="196087" y="110489"/>
                  </a:moveTo>
                  <a:lnTo>
                    <a:pt x="192150" y="110489"/>
                  </a:lnTo>
                  <a:lnTo>
                    <a:pt x="188340" y="111759"/>
                  </a:lnTo>
                  <a:lnTo>
                    <a:pt x="185165" y="114300"/>
                  </a:lnTo>
                  <a:lnTo>
                    <a:pt x="182625" y="115569"/>
                  </a:lnTo>
                  <a:lnTo>
                    <a:pt x="177546" y="120650"/>
                  </a:lnTo>
                  <a:lnTo>
                    <a:pt x="212979" y="120650"/>
                  </a:lnTo>
                  <a:lnTo>
                    <a:pt x="210184" y="116839"/>
                  </a:lnTo>
                  <a:lnTo>
                    <a:pt x="203791" y="111759"/>
                  </a:lnTo>
                  <a:lnTo>
                    <a:pt x="196087" y="110489"/>
                  </a:lnTo>
                  <a:close/>
                </a:path>
                <a:path w="467360" h="538480">
                  <a:moveTo>
                    <a:pt x="32893" y="0"/>
                  </a:moveTo>
                  <a:lnTo>
                    <a:pt x="23621" y="0"/>
                  </a:lnTo>
                  <a:lnTo>
                    <a:pt x="13715" y="5079"/>
                  </a:lnTo>
                  <a:lnTo>
                    <a:pt x="8679" y="29209"/>
                  </a:lnTo>
                  <a:lnTo>
                    <a:pt x="5619" y="44450"/>
                  </a:lnTo>
                  <a:lnTo>
                    <a:pt x="2702" y="59689"/>
                  </a:lnTo>
                  <a:lnTo>
                    <a:pt x="0" y="73659"/>
                  </a:lnTo>
                  <a:lnTo>
                    <a:pt x="134" y="82550"/>
                  </a:lnTo>
                  <a:lnTo>
                    <a:pt x="3651" y="87629"/>
                  </a:lnTo>
                  <a:lnTo>
                    <a:pt x="9501" y="91439"/>
                  </a:lnTo>
                  <a:lnTo>
                    <a:pt x="16637" y="92709"/>
                  </a:lnTo>
                  <a:lnTo>
                    <a:pt x="22987" y="92709"/>
                  </a:lnTo>
                  <a:lnTo>
                    <a:pt x="29590" y="90169"/>
                  </a:lnTo>
                  <a:lnTo>
                    <a:pt x="33528" y="85089"/>
                  </a:lnTo>
                  <a:lnTo>
                    <a:pt x="36068" y="81279"/>
                  </a:lnTo>
                  <a:lnTo>
                    <a:pt x="41909" y="76200"/>
                  </a:lnTo>
                  <a:lnTo>
                    <a:pt x="184276" y="76200"/>
                  </a:lnTo>
                  <a:lnTo>
                    <a:pt x="183181" y="69850"/>
                  </a:lnTo>
                  <a:lnTo>
                    <a:pt x="178657" y="64769"/>
                  </a:lnTo>
                  <a:lnTo>
                    <a:pt x="171989" y="60959"/>
                  </a:lnTo>
                  <a:lnTo>
                    <a:pt x="156590" y="60959"/>
                  </a:lnTo>
                  <a:lnTo>
                    <a:pt x="157479" y="54609"/>
                  </a:lnTo>
                  <a:lnTo>
                    <a:pt x="159131" y="46989"/>
                  </a:lnTo>
                  <a:lnTo>
                    <a:pt x="160019" y="40639"/>
                  </a:lnTo>
                  <a:lnTo>
                    <a:pt x="159021" y="33019"/>
                  </a:lnTo>
                  <a:lnTo>
                    <a:pt x="155710" y="29209"/>
                  </a:lnTo>
                  <a:lnTo>
                    <a:pt x="92963" y="29209"/>
                  </a:lnTo>
                  <a:lnTo>
                    <a:pt x="92970" y="26669"/>
                  </a:lnTo>
                  <a:lnTo>
                    <a:pt x="48640" y="26669"/>
                  </a:lnTo>
                  <a:lnTo>
                    <a:pt x="50291" y="16509"/>
                  </a:lnTo>
                  <a:lnTo>
                    <a:pt x="49912" y="10159"/>
                  </a:lnTo>
                  <a:lnTo>
                    <a:pt x="46212" y="5079"/>
                  </a:lnTo>
                  <a:lnTo>
                    <a:pt x="40201" y="1269"/>
                  </a:lnTo>
                  <a:lnTo>
                    <a:pt x="32893" y="0"/>
                  </a:lnTo>
                  <a:close/>
                </a:path>
                <a:path w="467360" h="538480">
                  <a:moveTo>
                    <a:pt x="164465" y="59689"/>
                  </a:moveTo>
                  <a:lnTo>
                    <a:pt x="161671" y="59689"/>
                  </a:lnTo>
                  <a:lnTo>
                    <a:pt x="159003" y="60959"/>
                  </a:lnTo>
                  <a:lnTo>
                    <a:pt x="171989" y="60959"/>
                  </a:lnTo>
                  <a:lnTo>
                    <a:pt x="164465" y="59689"/>
                  </a:lnTo>
                  <a:close/>
                </a:path>
                <a:path w="467360" h="538480">
                  <a:moveTo>
                    <a:pt x="130682" y="7619"/>
                  </a:moveTo>
                  <a:lnTo>
                    <a:pt x="115823" y="7619"/>
                  </a:lnTo>
                  <a:lnTo>
                    <a:pt x="107315" y="11429"/>
                  </a:lnTo>
                  <a:lnTo>
                    <a:pt x="102997" y="16509"/>
                  </a:lnTo>
                  <a:lnTo>
                    <a:pt x="92963" y="29209"/>
                  </a:lnTo>
                  <a:lnTo>
                    <a:pt x="155710" y="29209"/>
                  </a:lnTo>
                  <a:lnTo>
                    <a:pt x="154606" y="27939"/>
                  </a:lnTo>
                  <a:lnTo>
                    <a:pt x="148072" y="25400"/>
                  </a:lnTo>
                  <a:lnTo>
                    <a:pt x="140715" y="24129"/>
                  </a:lnTo>
                  <a:lnTo>
                    <a:pt x="139065" y="24129"/>
                  </a:lnTo>
                  <a:lnTo>
                    <a:pt x="139065" y="22859"/>
                  </a:lnTo>
                  <a:lnTo>
                    <a:pt x="138175" y="21589"/>
                  </a:lnTo>
                  <a:lnTo>
                    <a:pt x="138175" y="20319"/>
                  </a:lnTo>
                  <a:lnTo>
                    <a:pt x="137032" y="11429"/>
                  </a:lnTo>
                  <a:lnTo>
                    <a:pt x="130682" y="7619"/>
                  </a:lnTo>
                  <a:close/>
                </a:path>
                <a:path w="467360" h="538480">
                  <a:moveTo>
                    <a:pt x="75691" y="12700"/>
                  </a:moveTo>
                  <a:lnTo>
                    <a:pt x="69468" y="12700"/>
                  </a:lnTo>
                  <a:lnTo>
                    <a:pt x="67056" y="13969"/>
                  </a:lnTo>
                  <a:lnTo>
                    <a:pt x="60325" y="17779"/>
                  </a:lnTo>
                  <a:lnTo>
                    <a:pt x="48640" y="26669"/>
                  </a:lnTo>
                  <a:lnTo>
                    <a:pt x="92970" y="26669"/>
                  </a:lnTo>
                  <a:lnTo>
                    <a:pt x="92979" y="22859"/>
                  </a:lnTo>
                  <a:lnTo>
                    <a:pt x="89185" y="16509"/>
                  </a:lnTo>
                  <a:lnTo>
                    <a:pt x="82962" y="13969"/>
                  </a:lnTo>
                  <a:lnTo>
                    <a:pt x="75691" y="12700"/>
                  </a:lnTo>
                  <a:close/>
                </a:path>
              </a:pathLst>
            </a:custGeom>
            <a:solidFill>
              <a:srgbClr val="C9FFC9">
                <a:alpha val="443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06816" y="607059"/>
              <a:ext cx="576580" cy="680720"/>
            </a:xfrm>
            <a:custGeom>
              <a:avLst/>
              <a:gdLst/>
              <a:ahLst/>
              <a:cxnLst/>
              <a:rect l="l" t="t" r="r" b="b"/>
              <a:pathLst>
                <a:path w="576580" h="680719">
                  <a:moveTo>
                    <a:pt x="17895" y="94741"/>
                  </a:moveTo>
                  <a:lnTo>
                    <a:pt x="16752" y="94741"/>
                  </a:lnTo>
                  <a:lnTo>
                    <a:pt x="8923" y="96658"/>
                  </a:lnTo>
                  <a:lnTo>
                    <a:pt x="2699" y="101600"/>
                  </a:lnTo>
                  <a:lnTo>
                    <a:pt x="0" y="108350"/>
                  </a:lnTo>
                  <a:lnTo>
                    <a:pt x="2743" y="115697"/>
                  </a:lnTo>
                  <a:lnTo>
                    <a:pt x="283655" y="469011"/>
                  </a:lnTo>
                  <a:lnTo>
                    <a:pt x="250889" y="485513"/>
                  </a:lnTo>
                  <a:lnTo>
                    <a:pt x="188357" y="523232"/>
                  </a:lnTo>
                  <a:lnTo>
                    <a:pt x="153087" y="551009"/>
                  </a:lnTo>
                  <a:lnTo>
                    <a:pt x="152273" y="558260"/>
                  </a:lnTo>
                  <a:lnTo>
                    <a:pt x="155555" y="564701"/>
                  </a:lnTo>
                  <a:lnTo>
                    <a:pt x="162624" y="568832"/>
                  </a:lnTo>
                  <a:lnTo>
                    <a:pt x="497396" y="680465"/>
                  </a:lnTo>
                  <a:lnTo>
                    <a:pt x="499174" y="680719"/>
                  </a:lnTo>
                  <a:lnTo>
                    <a:pt x="506667" y="680719"/>
                  </a:lnTo>
                  <a:lnTo>
                    <a:pt x="512763" y="675386"/>
                  </a:lnTo>
                  <a:lnTo>
                    <a:pt x="514160" y="669543"/>
                  </a:lnTo>
                  <a:lnTo>
                    <a:pt x="519459" y="649351"/>
                  </a:lnTo>
                  <a:lnTo>
                    <a:pt x="490665" y="649351"/>
                  </a:lnTo>
                  <a:lnTo>
                    <a:pt x="194501" y="551179"/>
                  </a:lnTo>
                  <a:lnTo>
                    <a:pt x="252810" y="511238"/>
                  </a:lnTo>
                  <a:lnTo>
                    <a:pt x="312357" y="473201"/>
                  </a:lnTo>
                  <a:lnTo>
                    <a:pt x="318199" y="469773"/>
                  </a:lnTo>
                  <a:lnTo>
                    <a:pt x="315659" y="460628"/>
                  </a:lnTo>
                  <a:lnTo>
                    <a:pt x="309817" y="458977"/>
                  </a:lnTo>
                  <a:lnTo>
                    <a:pt x="308928" y="457200"/>
                  </a:lnTo>
                  <a:lnTo>
                    <a:pt x="308928" y="456438"/>
                  </a:lnTo>
                  <a:lnTo>
                    <a:pt x="308039" y="455549"/>
                  </a:lnTo>
                  <a:lnTo>
                    <a:pt x="45644" y="125856"/>
                  </a:lnTo>
                  <a:lnTo>
                    <a:pt x="228377" y="125856"/>
                  </a:lnTo>
                  <a:lnTo>
                    <a:pt x="238117" y="111632"/>
                  </a:lnTo>
                  <a:lnTo>
                    <a:pt x="165164" y="111632"/>
                  </a:lnTo>
                  <a:lnTo>
                    <a:pt x="163386" y="111505"/>
                  </a:lnTo>
                  <a:lnTo>
                    <a:pt x="127073" y="109386"/>
                  </a:lnTo>
                  <a:lnTo>
                    <a:pt x="90335" y="105028"/>
                  </a:lnTo>
                  <a:lnTo>
                    <a:pt x="17895" y="94741"/>
                  </a:lnTo>
                  <a:close/>
                </a:path>
                <a:path w="576580" h="680719">
                  <a:moveTo>
                    <a:pt x="572415" y="387603"/>
                  </a:moveTo>
                  <a:lnTo>
                    <a:pt x="544513" y="387603"/>
                  </a:lnTo>
                  <a:lnTo>
                    <a:pt x="536340" y="440380"/>
                  </a:lnTo>
                  <a:lnTo>
                    <a:pt x="526893" y="492942"/>
                  </a:lnTo>
                  <a:lnTo>
                    <a:pt x="516148" y="545292"/>
                  </a:lnTo>
                  <a:lnTo>
                    <a:pt x="504080" y="597428"/>
                  </a:lnTo>
                  <a:lnTo>
                    <a:pt x="490665" y="649351"/>
                  </a:lnTo>
                  <a:lnTo>
                    <a:pt x="519459" y="649351"/>
                  </a:lnTo>
                  <a:lnTo>
                    <a:pt x="538840" y="571048"/>
                  </a:lnTo>
                  <a:lnTo>
                    <a:pt x="549498" y="521525"/>
                  </a:lnTo>
                  <a:lnTo>
                    <a:pt x="559033" y="471790"/>
                  </a:lnTo>
                  <a:lnTo>
                    <a:pt x="567447" y="421823"/>
                  </a:lnTo>
                  <a:lnTo>
                    <a:pt x="572415" y="387603"/>
                  </a:lnTo>
                  <a:close/>
                </a:path>
                <a:path w="576580" h="680719">
                  <a:moveTo>
                    <a:pt x="287847" y="62102"/>
                  </a:moveTo>
                  <a:lnTo>
                    <a:pt x="259271" y="62102"/>
                  </a:lnTo>
                  <a:lnTo>
                    <a:pt x="271532" y="108479"/>
                  </a:lnTo>
                  <a:lnTo>
                    <a:pt x="284972" y="154463"/>
                  </a:lnTo>
                  <a:lnTo>
                    <a:pt x="299579" y="200066"/>
                  </a:lnTo>
                  <a:lnTo>
                    <a:pt x="315341" y="245300"/>
                  </a:lnTo>
                  <a:lnTo>
                    <a:pt x="332246" y="290177"/>
                  </a:lnTo>
                  <a:lnTo>
                    <a:pt x="350282" y="334708"/>
                  </a:lnTo>
                  <a:lnTo>
                    <a:pt x="369437" y="378906"/>
                  </a:lnTo>
                  <a:lnTo>
                    <a:pt x="389700" y="422782"/>
                  </a:lnTo>
                  <a:lnTo>
                    <a:pt x="396812" y="429260"/>
                  </a:lnTo>
                  <a:lnTo>
                    <a:pt x="402654" y="429260"/>
                  </a:lnTo>
                  <a:lnTo>
                    <a:pt x="403797" y="429132"/>
                  </a:lnTo>
                  <a:lnTo>
                    <a:pt x="404813" y="428751"/>
                  </a:lnTo>
                  <a:lnTo>
                    <a:pt x="513937" y="396493"/>
                  </a:lnTo>
                  <a:lnTo>
                    <a:pt x="414338" y="396493"/>
                  </a:lnTo>
                  <a:lnTo>
                    <a:pt x="408623" y="393445"/>
                  </a:lnTo>
                  <a:lnTo>
                    <a:pt x="390285" y="359314"/>
                  </a:lnTo>
                  <a:lnTo>
                    <a:pt x="386398" y="349885"/>
                  </a:lnTo>
                  <a:lnTo>
                    <a:pt x="378298" y="332110"/>
                  </a:lnTo>
                  <a:lnTo>
                    <a:pt x="363145" y="295896"/>
                  </a:lnTo>
                  <a:lnTo>
                    <a:pt x="339778" y="233834"/>
                  </a:lnTo>
                  <a:lnTo>
                    <a:pt x="324633" y="189615"/>
                  </a:lnTo>
                  <a:lnTo>
                    <a:pt x="310611" y="145002"/>
                  </a:lnTo>
                  <a:lnTo>
                    <a:pt x="297629" y="99718"/>
                  </a:lnTo>
                  <a:lnTo>
                    <a:pt x="287847" y="62102"/>
                  </a:lnTo>
                  <a:close/>
                </a:path>
                <a:path w="576580" h="680719">
                  <a:moveTo>
                    <a:pt x="570167" y="354202"/>
                  </a:moveTo>
                  <a:lnTo>
                    <a:pt x="560642" y="354202"/>
                  </a:lnTo>
                  <a:lnTo>
                    <a:pt x="559372" y="354456"/>
                  </a:lnTo>
                  <a:lnTo>
                    <a:pt x="557975" y="354838"/>
                  </a:lnTo>
                  <a:lnTo>
                    <a:pt x="528646" y="364480"/>
                  </a:lnTo>
                  <a:lnTo>
                    <a:pt x="498126" y="375300"/>
                  </a:lnTo>
                  <a:lnTo>
                    <a:pt x="467463" y="384716"/>
                  </a:lnTo>
                  <a:lnTo>
                    <a:pt x="437706" y="390143"/>
                  </a:lnTo>
                  <a:lnTo>
                    <a:pt x="431483" y="394335"/>
                  </a:lnTo>
                  <a:lnTo>
                    <a:pt x="425895" y="396493"/>
                  </a:lnTo>
                  <a:lnTo>
                    <a:pt x="513937" y="396493"/>
                  </a:lnTo>
                  <a:lnTo>
                    <a:pt x="544513" y="387603"/>
                  </a:lnTo>
                  <a:lnTo>
                    <a:pt x="572415" y="387603"/>
                  </a:lnTo>
                  <a:lnTo>
                    <a:pt x="574739" y="371601"/>
                  </a:lnTo>
                  <a:lnTo>
                    <a:pt x="576263" y="362965"/>
                  </a:lnTo>
                  <a:lnTo>
                    <a:pt x="570167" y="354202"/>
                  </a:lnTo>
                  <a:close/>
                </a:path>
                <a:path w="576580" h="680719">
                  <a:moveTo>
                    <a:pt x="228377" y="125856"/>
                  </a:moveTo>
                  <a:lnTo>
                    <a:pt x="45644" y="125856"/>
                  </a:lnTo>
                  <a:lnTo>
                    <a:pt x="123889" y="134238"/>
                  </a:lnTo>
                  <a:lnTo>
                    <a:pt x="138077" y="136596"/>
                  </a:lnTo>
                  <a:lnTo>
                    <a:pt x="155099" y="140049"/>
                  </a:lnTo>
                  <a:lnTo>
                    <a:pt x="173216" y="143168"/>
                  </a:lnTo>
                  <a:lnTo>
                    <a:pt x="190691" y="144525"/>
                  </a:lnTo>
                  <a:lnTo>
                    <a:pt x="198311" y="144525"/>
                  </a:lnTo>
                  <a:lnTo>
                    <a:pt x="205169" y="143510"/>
                  </a:lnTo>
                  <a:lnTo>
                    <a:pt x="210503" y="140969"/>
                  </a:lnTo>
                  <a:lnTo>
                    <a:pt x="226552" y="128522"/>
                  </a:lnTo>
                  <a:lnTo>
                    <a:pt x="228377" y="125856"/>
                  </a:lnTo>
                  <a:close/>
                </a:path>
                <a:path w="576580" h="680719">
                  <a:moveTo>
                    <a:pt x="267653" y="0"/>
                  </a:moveTo>
                  <a:lnTo>
                    <a:pt x="256731" y="0"/>
                  </a:lnTo>
                  <a:lnTo>
                    <a:pt x="251905" y="2159"/>
                  </a:lnTo>
                  <a:lnTo>
                    <a:pt x="243699" y="21800"/>
                  </a:lnTo>
                  <a:lnTo>
                    <a:pt x="237316" y="36893"/>
                  </a:lnTo>
                  <a:lnTo>
                    <a:pt x="230765" y="51986"/>
                  </a:lnTo>
                  <a:lnTo>
                    <a:pt x="223965" y="67055"/>
                  </a:lnTo>
                  <a:lnTo>
                    <a:pt x="214650" y="88647"/>
                  </a:lnTo>
                  <a:lnTo>
                    <a:pt x="205359" y="102346"/>
                  </a:lnTo>
                  <a:lnTo>
                    <a:pt x="191496" y="109543"/>
                  </a:lnTo>
                  <a:lnTo>
                    <a:pt x="168466" y="111632"/>
                  </a:lnTo>
                  <a:lnTo>
                    <a:pt x="238117" y="111632"/>
                  </a:lnTo>
                  <a:lnTo>
                    <a:pt x="239653" y="109386"/>
                  </a:lnTo>
                  <a:lnTo>
                    <a:pt x="250365" y="86338"/>
                  </a:lnTo>
                  <a:lnTo>
                    <a:pt x="259271" y="62102"/>
                  </a:lnTo>
                  <a:lnTo>
                    <a:pt x="287847" y="62102"/>
                  </a:lnTo>
                  <a:lnTo>
                    <a:pt x="285930" y="54731"/>
                  </a:lnTo>
                  <a:lnTo>
                    <a:pt x="273876" y="3175"/>
                  </a:lnTo>
                  <a:lnTo>
                    <a:pt x="267653" y="0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019" y="2794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4019" y="5334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79755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49530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4329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FB4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830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FB4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891741" y="2105634"/>
            <a:ext cx="593725" cy="250825"/>
          </a:xfrm>
          <a:custGeom>
            <a:avLst/>
            <a:gdLst/>
            <a:ahLst/>
            <a:cxnLst/>
            <a:rect l="l" t="t" r="r" b="b"/>
            <a:pathLst>
              <a:path w="593725" h="250825">
                <a:moveTo>
                  <a:pt x="593128" y="136740"/>
                </a:moveTo>
                <a:lnTo>
                  <a:pt x="589965" y="96164"/>
                </a:lnTo>
                <a:lnTo>
                  <a:pt x="577062" y="74168"/>
                </a:lnTo>
                <a:lnTo>
                  <a:pt x="578535" y="50469"/>
                </a:lnTo>
                <a:lnTo>
                  <a:pt x="525843" y="15379"/>
                </a:lnTo>
                <a:lnTo>
                  <a:pt x="478396" y="7670"/>
                </a:lnTo>
                <a:lnTo>
                  <a:pt x="430377" y="2540"/>
                </a:lnTo>
                <a:lnTo>
                  <a:pt x="381787" y="0"/>
                </a:lnTo>
                <a:lnTo>
                  <a:pt x="332625" y="38"/>
                </a:lnTo>
                <a:lnTo>
                  <a:pt x="282905" y="2667"/>
                </a:lnTo>
                <a:lnTo>
                  <a:pt x="232625" y="7861"/>
                </a:lnTo>
                <a:lnTo>
                  <a:pt x="181813" y="15646"/>
                </a:lnTo>
                <a:lnTo>
                  <a:pt x="130467" y="25984"/>
                </a:lnTo>
                <a:lnTo>
                  <a:pt x="78600" y="38900"/>
                </a:lnTo>
                <a:lnTo>
                  <a:pt x="26212" y="54381"/>
                </a:lnTo>
                <a:lnTo>
                  <a:pt x="16243" y="116903"/>
                </a:lnTo>
                <a:lnTo>
                  <a:pt x="15951" y="117335"/>
                </a:lnTo>
                <a:lnTo>
                  <a:pt x="2235" y="168516"/>
                </a:lnTo>
                <a:lnTo>
                  <a:pt x="0" y="216382"/>
                </a:lnTo>
                <a:lnTo>
                  <a:pt x="11099" y="240182"/>
                </a:lnTo>
                <a:lnTo>
                  <a:pt x="13766" y="240944"/>
                </a:lnTo>
                <a:lnTo>
                  <a:pt x="16941" y="240182"/>
                </a:lnTo>
                <a:lnTo>
                  <a:pt x="20624" y="237769"/>
                </a:lnTo>
                <a:lnTo>
                  <a:pt x="67500" y="212598"/>
                </a:lnTo>
                <a:lnTo>
                  <a:pt x="112242" y="199986"/>
                </a:lnTo>
                <a:lnTo>
                  <a:pt x="155346" y="196583"/>
                </a:lnTo>
                <a:lnTo>
                  <a:pt x="197345" y="199021"/>
                </a:lnTo>
                <a:lnTo>
                  <a:pt x="238747" y="203974"/>
                </a:lnTo>
                <a:lnTo>
                  <a:pt x="280085" y="208051"/>
                </a:lnTo>
                <a:lnTo>
                  <a:pt x="314274" y="211074"/>
                </a:lnTo>
                <a:lnTo>
                  <a:pt x="478332" y="223037"/>
                </a:lnTo>
                <a:lnTo>
                  <a:pt x="485914" y="223913"/>
                </a:lnTo>
                <a:lnTo>
                  <a:pt x="501218" y="225171"/>
                </a:lnTo>
                <a:lnTo>
                  <a:pt x="508812" y="225958"/>
                </a:lnTo>
                <a:lnTo>
                  <a:pt x="509955" y="226339"/>
                </a:lnTo>
                <a:lnTo>
                  <a:pt x="518337" y="230784"/>
                </a:lnTo>
                <a:lnTo>
                  <a:pt x="525703" y="232689"/>
                </a:lnTo>
                <a:lnTo>
                  <a:pt x="527354" y="233197"/>
                </a:lnTo>
                <a:lnTo>
                  <a:pt x="529005" y="233451"/>
                </a:lnTo>
                <a:lnTo>
                  <a:pt x="530529" y="233578"/>
                </a:lnTo>
                <a:lnTo>
                  <a:pt x="532942" y="242341"/>
                </a:lnTo>
                <a:lnTo>
                  <a:pt x="536752" y="248310"/>
                </a:lnTo>
                <a:lnTo>
                  <a:pt x="542213" y="249834"/>
                </a:lnTo>
                <a:lnTo>
                  <a:pt x="543356" y="250088"/>
                </a:lnTo>
                <a:lnTo>
                  <a:pt x="544626" y="250215"/>
                </a:lnTo>
                <a:lnTo>
                  <a:pt x="545896" y="249961"/>
                </a:lnTo>
                <a:lnTo>
                  <a:pt x="547293" y="250342"/>
                </a:lnTo>
                <a:lnTo>
                  <a:pt x="547992" y="249961"/>
                </a:lnTo>
                <a:lnTo>
                  <a:pt x="548944" y="249453"/>
                </a:lnTo>
                <a:lnTo>
                  <a:pt x="549833" y="249707"/>
                </a:lnTo>
                <a:lnTo>
                  <a:pt x="550227" y="249453"/>
                </a:lnTo>
                <a:lnTo>
                  <a:pt x="573646" y="216865"/>
                </a:lnTo>
                <a:lnTo>
                  <a:pt x="580999" y="196583"/>
                </a:lnTo>
                <a:lnTo>
                  <a:pt x="583742" y="187604"/>
                </a:lnTo>
                <a:lnTo>
                  <a:pt x="590067" y="162001"/>
                </a:lnTo>
                <a:lnTo>
                  <a:pt x="593128" y="136740"/>
                </a:lnTo>
                <a:close/>
              </a:path>
            </a:pathLst>
          </a:custGeom>
          <a:solidFill>
            <a:srgbClr val="C9FFC9">
              <a:alpha val="4431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04169" y="2105634"/>
            <a:ext cx="593725" cy="250825"/>
          </a:xfrm>
          <a:custGeom>
            <a:avLst/>
            <a:gdLst/>
            <a:ahLst/>
            <a:cxnLst/>
            <a:rect l="l" t="t" r="r" b="b"/>
            <a:pathLst>
              <a:path w="593725" h="250825">
                <a:moveTo>
                  <a:pt x="593166" y="136740"/>
                </a:moveTo>
                <a:lnTo>
                  <a:pt x="589902" y="96164"/>
                </a:lnTo>
                <a:lnTo>
                  <a:pt x="576999" y="74155"/>
                </a:lnTo>
                <a:lnTo>
                  <a:pt x="578472" y="50469"/>
                </a:lnTo>
                <a:lnTo>
                  <a:pt x="525780" y="15379"/>
                </a:lnTo>
                <a:lnTo>
                  <a:pt x="478332" y="7670"/>
                </a:lnTo>
                <a:lnTo>
                  <a:pt x="430314" y="2540"/>
                </a:lnTo>
                <a:lnTo>
                  <a:pt x="381723" y="0"/>
                </a:lnTo>
                <a:lnTo>
                  <a:pt x="332562" y="38"/>
                </a:lnTo>
                <a:lnTo>
                  <a:pt x="282841" y="2667"/>
                </a:lnTo>
                <a:lnTo>
                  <a:pt x="232562" y="7861"/>
                </a:lnTo>
                <a:lnTo>
                  <a:pt x="181749" y="15646"/>
                </a:lnTo>
                <a:lnTo>
                  <a:pt x="130403" y="25984"/>
                </a:lnTo>
                <a:lnTo>
                  <a:pt x="78536" y="38900"/>
                </a:lnTo>
                <a:lnTo>
                  <a:pt x="26149" y="54381"/>
                </a:lnTo>
                <a:lnTo>
                  <a:pt x="16179" y="117017"/>
                </a:lnTo>
                <a:lnTo>
                  <a:pt x="15963" y="117335"/>
                </a:lnTo>
                <a:lnTo>
                  <a:pt x="2273" y="168516"/>
                </a:lnTo>
                <a:lnTo>
                  <a:pt x="0" y="216382"/>
                </a:lnTo>
                <a:lnTo>
                  <a:pt x="11036" y="240182"/>
                </a:lnTo>
                <a:lnTo>
                  <a:pt x="13830" y="240944"/>
                </a:lnTo>
                <a:lnTo>
                  <a:pt x="17005" y="240182"/>
                </a:lnTo>
                <a:lnTo>
                  <a:pt x="20688" y="237769"/>
                </a:lnTo>
                <a:lnTo>
                  <a:pt x="67525" y="212598"/>
                </a:lnTo>
                <a:lnTo>
                  <a:pt x="112242" y="199986"/>
                </a:lnTo>
                <a:lnTo>
                  <a:pt x="155346" y="196583"/>
                </a:lnTo>
                <a:lnTo>
                  <a:pt x="197345" y="199021"/>
                </a:lnTo>
                <a:lnTo>
                  <a:pt x="238734" y="203974"/>
                </a:lnTo>
                <a:lnTo>
                  <a:pt x="280022" y="208051"/>
                </a:lnTo>
                <a:lnTo>
                  <a:pt x="314210" y="211074"/>
                </a:lnTo>
                <a:lnTo>
                  <a:pt x="478396" y="223037"/>
                </a:lnTo>
                <a:lnTo>
                  <a:pt x="485952" y="223913"/>
                </a:lnTo>
                <a:lnTo>
                  <a:pt x="501180" y="225171"/>
                </a:lnTo>
                <a:lnTo>
                  <a:pt x="508749" y="225958"/>
                </a:lnTo>
                <a:lnTo>
                  <a:pt x="509892" y="226339"/>
                </a:lnTo>
                <a:lnTo>
                  <a:pt x="518274" y="230784"/>
                </a:lnTo>
                <a:lnTo>
                  <a:pt x="525640" y="232689"/>
                </a:lnTo>
                <a:lnTo>
                  <a:pt x="527291" y="233197"/>
                </a:lnTo>
                <a:lnTo>
                  <a:pt x="529069" y="233451"/>
                </a:lnTo>
                <a:lnTo>
                  <a:pt x="530466" y="233578"/>
                </a:lnTo>
                <a:lnTo>
                  <a:pt x="533006" y="242341"/>
                </a:lnTo>
                <a:lnTo>
                  <a:pt x="536816" y="248310"/>
                </a:lnTo>
                <a:lnTo>
                  <a:pt x="542150" y="249834"/>
                </a:lnTo>
                <a:lnTo>
                  <a:pt x="543293" y="250088"/>
                </a:lnTo>
                <a:lnTo>
                  <a:pt x="544563" y="250215"/>
                </a:lnTo>
                <a:lnTo>
                  <a:pt x="545960" y="249961"/>
                </a:lnTo>
                <a:lnTo>
                  <a:pt x="547230" y="250342"/>
                </a:lnTo>
                <a:lnTo>
                  <a:pt x="547928" y="249961"/>
                </a:lnTo>
                <a:lnTo>
                  <a:pt x="548881" y="249453"/>
                </a:lnTo>
                <a:lnTo>
                  <a:pt x="549770" y="249707"/>
                </a:lnTo>
                <a:lnTo>
                  <a:pt x="550164" y="249453"/>
                </a:lnTo>
                <a:lnTo>
                  <a:pt x="573608" y="216865"/>
                </a:lnTo>
                <a:lnTo>
                  <a:pt x="580936" y="196583"/>
                </a:lnTo>
                <a:lnTo>
                  <a:pt x="583679" y="187604"/>
                </a:lnTo>
                <a:lnTo>
                  <a:pt x="590080" y="162001"/>
                </a:lnTo>
                <a:lnTo>
                  <a:pt x="593166" y="136740"/>
                </a:lnTo>
                <a:close/>
              </a:path>
            </a:pathLst>
          </a:custGeom>
          <a:solidFill>
            <a:srgbClr val="C9FFC9">
              <a:alpha val="4431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56655" y="2145299"/>
            <a:ext cx="593725" cy="210820"/>
          </a:xfrm>
          <a:custGeom>
            <a:avLst/>
            <a:gdLst/>
            <a:ahLst/>
            <a:cxnLst/>
            <a:rect l="l" t="t" r="r" b="b"/>
            <a:pathLst>
              <a:path w="593725" h="210819">
                <a:moveTo>
                  <a:pt x="547800" y="210296"/>
                </a:moveTo>
                <a:lnTo>
                  <a:pt x="545895" y="210296"/>
                </a:lnTo>
                <a:lnTo>
                  <a:pt x="547292" y="210550"/>
                </a:lnTo>
                <a:lnTo>
                  <a:pt x="547800" y="210296"/>
                </a:lnTo>
                <a:close/>
              </a:path>
              <a:path w="593725" h="210819">
                <a:moveTo>
                  <a:pt x="580984" y="156844"/>
                </a:moveTo>
                <a:lnTo>
                  <a:pt x="155291" y="156844"/>
                </a:lnTo>
                <a:lnTo>
                  <a:pt x="197285" y="159293"/>
                </a:lnTo>
                <a:lnTo>
                  <a:pt x="238672" y="164254"/>
                </a:lnTo>
                <a:lnTo>
                  <a:pt x="279957" y="168386"/>
                </a:lnTo>
                <a:lnTo>
                  <a:pt x="314211" y="171334"/>
                </a:lnTo>
                <a:lnTo>
                  <a:pt x="478331" y="183372"/>
                </a:lnTo>
                <a:lnTo>
                  <a:pt x="485915" y="184165"/>
                </a:lnTo>
                <a:lnTo>
                  <a:pt x="501227" y="185372"/>
                </a:lnTo>
                <a:lnTo>
                  <a:pt x="508811" y="186166"/>
                </a:lnTo>
                <a:lnTo>
                  <a:pt x="509827" y="186547"/>
                </a:lnTo>
                <a:lnTo>
                  <a:pt x="518209" y="190992"/>
                </a:lnTo>
                <a:lnTo>
                  <a:pt x="525575" y="192897"/>
                </a:lnTo>
                <a:lnTo>
                  <a:pt x="527353" y="193405"/>
                </a:lnTo>
                <a:lnTo>
                  <a:pt x="529004" y="193659"/>
                </a:lnTo>
                <a:lnTo>
                  <a:pt x="530528" y="193786"/>
                </a:lnTo>
                <a:lnTo>
                  <a:pt x="532941" y="202676"/>
                </a:lnTo>
                <a:lnTo>
                  <a:pt x="536751" y="208645"/>
                </a:lnTo>
                <a:lnTo>
                  <a:pt x="542085" y="210042"/>
                </a:lnTo>
                <a:lnTo>
                  <a:pt x="543355" y="210296"/>
                </a:lnTo>
                <a:lnTo>
                  <a:pt x="544498" y="210423"/>
                </a:lnTo>
                <a:lnTo>
                  <a:pt x="545895" y="210296"/>
                </a:lnTo>
                <a:lnTo>
                  <a:pt x="547800" y="210296"/>
                </a:lnTo>
                <a:lnTo>
                  <a:pt x="548816" y="209788"/>
                </a:lnTo>
                <a:lnTo>
                  <a:pt x="549905" y="209788"/>
                </a:lnTo>
                <a:lnTo>
                  <a:pt x="557752" y="204793"/>
                </a:lnTo>
                <a:lnTo>
                  <a:pt x="566000" y="192897"/>
                </a:lnTo>
                <a:lnTo>
                  <a:pt x="573655" y="177071"/>
                </a:lnTo>
                <a:lnTo>
                  <a:pt x="580058" y="159877"/>
                </a:lnTo>
                <a:lnTo>
                  <a:pt x="580984" y="156844"/>
                </a:lnTo>
                <a:close/>
              </a:path>
              <a:path w="593725" h="210819">
                <a:moveTo>
                  <a:pt x="549905" y="209788"/>
                </a:moveTo>
                <a:lnTo>
                  <a:pt x="548816" y="209788"/>
                </a:lnTo>
                <a:lnTo>
                  <a:pt x="549705" y="209915"/>
                </a:lnTo>
                <a:lnTo>
                  <a:pt x="549905" y="209788"/>
                </a:lnTo>
                <a:close/>
              </a:path>
              <a:path w="593725" h="210819">
                <a:moveTo>
                  <a:pt x="189263" y="0"/>
                </a:moveTo>
                <a:lnTo>
                  <a:pt x="141071" y="3079"/>
                </a:lnTo>
                <a:lnTo>
                  <a:pt x="91178" y="16410"/>
                </a:lnTo>
                <a:lnTo>
                  <a:pt x="39165" y="43799"/>
                </a:lnTo>
                <a:lnTo>
                  <a:pt x="15902" y="77535"/>
                </a:lnTo>
                <a:lnTo>
                  <a:pt x="2224" y="128714"/>
                </a:lnTo>
                <a:lnTo>
                  <a:pt x="0" y="176583"/>
                </a:lnTo>
                <a:lnTo>
                  <a:pt x="11098" y="200390"/>
                </a:lnTo>
                <a:lnTo>
                  <a:pt x="13765" y="201152"/>
                </a:lnTo>
                <a:lnTo>
                  <a:pt x="16940" y="200390"/>
                </a:lnTo>
                <a:lnTo>
                  <a:pt x="20623" y="197977"/>
                </a:lnTo>
                <a:lnTo>
                  <a:pt x="67464" y="172845"/>
                </a:lnTo>
                <a:lnTo>
                  <a:pt x="112185" y="160248"/>
                </a:lnTo>
                <a:lnTo>
                  <a:pt x="155291" y="156844"/>
                </a:lnTo>
                <a:lnTo>
                  <a:pt x="580984" y="156844"/>
                </a:lnTo>
                <a:lnTo>
                  <a:pt x="583741" y="147812"/>
                </a:lnTo>
                <a:lnTo>
                  <a:pt x="590071" y="122273"/>
                </a:lnTo>
                <a:lnTo>
                  <a:pt x="593139" y="97043"/>
                </a:lnTo>
                <a:lnTo>
                  <a:pt x="593064" y="74338"/>
                </a:lnTo>
                <a:lnTo>
                  <a:pt x="577042" y="34496"/>
                </a:lnTo>
                <a:lnTo>
                  <a:pt x="563081" y="26146"/>
                </a:lnTo>
                <a:lnTo>
                  <a:pt x="480236" y="26146"/>
                </a:lnTo>
                <a:lnTo>
                  <a:pt x="327836" y="14208"/>
                </a:lnTo>
                <a:lnTo>
                  <a:pt x="282226" y="9370"/>
                </a:lnTo>
                <a:lnTo>
                  <a:pt x="236175" y="3366"/>
                </a:lnTo>
                <a:lnTo>
                  <a:pt x="189263" y="0"/>
                </a:lnTo>
                <a:close/>
              </a:path>
              <a:path w="593725" h="210819">
                <a:moveTo>
                  <a:pt x="538636" y="22002"/>
                </a:moveTo>
                <a:lnTo>
                  <a:pt x="517987" y="23288"/>
                </a:lnTo>
                <a:lnTo>
                  <a:pt x="497957" y="25527"/>
                </a:lnTo>
                <a:lnTo>
                  <a:pt x="480236" y="26146"/>
                </a:lnTo>
                <a:lnTo>
                  <a:pt x="563081" y="26146"/>
                </a:lnTo>
                <a:lnTo>
                  <a:pt x="558214" y="24241"/>
                </a:lnTo>
                <a:lnTo>
                  <a:pt x="538636" y="22002"/>
                </a:lnTo>
                <a:close/>
              </a:path>
            </a:pathLst>
          </a:custGeom>
          <a:solidFill>
            <a:srgbClr val="C9FFC9">
              <a:alpha val="4431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57200" y="1276350"/>
            <a:ext cx="7467600" cy="13670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l">
              <a:lnSpc>
                <a:spcPct val="100000"/>
              </a:lnSpc>
              <a:spcBef>
                <a:spcPts val="100"/>
              </a:spcBef>
            </a:pPr>
            <a:r>
              <a:rPr lang="ru-RU" sz="4400" spc="40" dirty="0" smtClean="0"/>
              <a:t>Повторение изученных орфограмм</a:t>
            </a:r>
            <a:endParaRPr sz="4400" spc="40" dirty="0"/>
          </a:p>
        </p:txBody>
      </p:sp>
      <p:sp>
        <p:nvSpPr>
          <p:cNvPr id="19" name="object 19"/>
          <p:cNvSpPr/>
          <p:nvPr/>
        </p:nvSpPr>
        <p:spPr>
          <a:xfrm>
            <a:off x="730313" y="939799"/>
            <a:ext cx="1997710" cy="175260"/>
          </a:xfrm>
          <a:custGeom>
            <a:avLst/>
            <a:gdLst/>
            <a:ahLst/>
            <a:cxnLst/>
            <a:rect l="l" t="t" r="r" b="b"/>
            <a:pathLst>
              <a:path w="1997710" h="175259">
                <a:moveTo>
                  <a:pt x="1997392" y="83312"/>
                </a:moveTo>
                <a:lnTo>
                  <a:pt x="1848154" y="70332"/>
                </a:lnTo>
                <a:lnTo>
                  <a:pt x="1698472" y="58445"/>
                </a:lnTo>
                <a:lnTo>
                  <a:pt x="1548358" y="47650"/>
                </a:lnTo>
                <a:lnTo>
                  <a:pt x="1397825" y="37960"/>
                </a:lnTo>
                <a:lnTo>
                  <a:pt x="1246911" y="29349"/>
                </a:lnTo>
                <a:lnTo>
                  <a:pt x="1095603" y="21844"/>
                </a:lnTo>
                <a:lnTo>
                  <a:pt x="943927" y="15443"/>
                </a:lnTo>
                <a:lnTo>
                  <a:pt x="791921" y="10147"/>
                </a:lnTo>
                <a:lnTo>
                  <a:pt x="639572" y="5956"/>
                </a:lnTo>
                <a:lnTo>
                  <a:pt x="486918" y="2857"/>
                </a:lnTo>
                <a:lnTo>
                  <a:pt x="333959" y="876"/>
                </a:lnTo>
                <a:lnTo>
                  <a:pt x="180733" y="0"/>
                </a:lnTo>
                <a:lnTo>
                  <a:pt x="138963" y="11163"/>
                </a:lnTo>
                <a:lnTo>
                  <a:pt x="122491" y="22936"/>
                </a:lnTo>
                <a:lnTo>
                  <a:pt x="90360" y="26377"/>
                </a:lnTo>
                <a:lnTo>
                  <a:pt x="34023" y="40017"/>
                </a:lnTo>
                <a:lnTo>
                  <a:pt x="1397" y="63525"/>
                </a:lnTo>
                <a:lnTo>
                  <a:pt x="0" y="76708"/>
                </a:lnTo>
                <a:lnTo>
                  <a:pt x="1587" y="82931"/>
                </a:lnTo>
                <a:lnTo>
                  <a:pt x="7848" y="92087"/>
                </a:lnTo>
                <a:lnTo>
                  <a:pt x="19494" y="100736"/>
                </a:lnTo>
                <a:lnTo>
                  <a:pt x="36499" y="107492"/>
                </a:lnTo>
                <a:lnTo>
                  <a:pt x="58889" y="110998"/>
                </a:lnTo>
                <a:lnTo>
                  <a:pt x="62064" y="110998"/>
                </a:lnTo>
                <a:lnTo>
                  <a:pt x="66827" y="111633"/>
                </a:lnTo>
                <a:lnTo>
                  <a:pt x="71653" y="111633"/>
                </a:lnTo>
                <a:lnTo>
                  <a:pt x="76034" y="111887"/>
                </a:lnTo>
                <a:lnTo>
                  <a:pt x="80352" y="112014"/>
                </a:lnTo>
                <a:lnTo>
                  <a:pt x="84607" y="112014"/>
                </a:lnTo>
                <a:lnTo>
                  <a:pt x="98856" y="111582"/>
                </a:lnTo>
                <a:lnTo>
                  <a:pt x="112598" y="110324"/>
                </a:lnTo>
                <a:lnTo>
                  <a:pt x="125717" y="108318"/>
                </a:lnTo>
                <a:lnTo>
                  <a:pt x="138163" y="105664"/>
                </a:lnTo>
                <a:lnTo>
                  <a:pt x="149212" y="105918"/>
                </a:lnTo>
                <a:lnTo>
                  <a:pt x="155435" y="105918"/>
                </a:lnTo>
                <a:lnTo>
                  <a:pt x="175806" y="105740"/>
                </a:lnTo>
                <a:lnTo>
                  <a:pt x="179527" y="105664"/>
                </a:lnTo>
                <a:lnTo>
                  <a:pt x="218071" y="104775"/>
                </a:lnTo>
                <a:lnTo>
                  <a:pt x="1459776" y="136766"/>
                </a:lnTo>
                <a:lnTo>
                  <a:pt x="1560068" y="141871"/>
                </a:lnTo>
                <a:lnTo>
                  <a:pt x="1609763" y="145224"/>
                </a:lnTo>
                <a:lnTo>
                  <a:pt x="1659089" y="149199"/>
                </a:lnTo>
                <a:lnTo>
                  <a:pt x="1707972" y="153873"/>
                </a:lnTo>
                <a:lnTo>
                  <a:pt x="1756359" y="159334"/>
                </a:lnTo>
                <a:lnTo>
                  <a:pt x="1804212" y="165633"/>
                </a:lnTo>
                <a:lnTo>
                  <a:pt x="1851469" y="172847"/>
                </a:lnTo>
                <a:lnTo>
                  <a:pt x="1859127" y="173926"/>
                </a:lnTo>
                <a:lnTo>
                  <a:pt x="1866696" y="174675"/>
                </a:lnTo>
                <a:lnTo>
                  <a:pt x="1874177" y="175120"/>
                </a:lnTo>
                <a:lnTo>
                  <a:pt x="1881568" y="175260"/>
                </a:lnTo>
                <a:lnTo>
                  <a:pt x="1929828" y="168592"/>
                </a:lnTo>
                <a:lnTo>
                  <a:pt x="1964702" y="152095"/>
                </a:lnTo>
                <a:lnTo>
                  <a:pt x="1979917" y="130987"/>
                </a:lnTo>
                <a:lnTo>
                  <a:pt x="1972627" y="117119"/>
                </a:lnTo>
                <a:lnTo>
                  <a:pt x="1994674" y="95262"/>
                </a:lnTo>
                <a:lnTo>
                  <a:pt x="1997392" y="83312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67180" y="744219"/>
            <a:ext cx="1705794" cy="2412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6" name="object 16"/>
          <p:cNvGrpSpPr/>
          <p:nvPr/>
        </p:nvGrpSpPr>
        <p:grpSpPr>
          <a:xfrm rot="746143">
            <a:off x="4023589" y="1232118"/>
            <a:ext cx="4972487" cy="3940863"/>
            <a:chOff x="3594822" y="488823"/>
            <a:chExt cx="5319395" cy="4655185"/>
          </a:xfrm>
        </p:grpSpPr>
        <p:sp>
          <p:nvSpPr>
            <p:cNvPr id="27" name="object 17"/>
            <p:cNvSpPr/>
            <p:nvPr/>
          </p:nvSpPr>
          <p:spPr>
            <a:xfrm>
              <a:off x="5986145" y="488823"/>
              <a:ext cx="2927604" cy="261372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8"/>
            <p:cNvSpPr/>
            <p:nvPr/>
          </p:nvSpPr>
          <p:spPr>
            <a:xfrm>
              <a:off x="4569587" y="3924078"/>
              <a:ext cx="1069340" cy="533400"/>
            </a:xfrm>
            <a:custGeom>
              <a:avLst/>
              <a:gdLst/>
              <a:ahLst/>
              <a:cxnLst/>
              <a:rect l="l" t="t" r="r" b="b"/>
              <a:pathLst>
                <a:path w="1069339" h="533400">
                  <a:moveTo>
                    <a:pt x="31204" y="0"/>
                  </a:moveTo>
                  <a:lnTo>
                    <a:pt x="1524" y="29812"/>
                  </a:lnTo>
                  <a:lnTo>
                    <a:pt x="0" y="41572"/>
                  </a:lnTo>
                  <a:lnTo>
                    <a:pt x="5048" y="51360"/>
                  </a:lnTo>
                  <a:lnTo>
                    <a:pt x="44196" y="76053"/>
                  </a:lnTo>
                  <a:lnTo>
                    <a:pt x="84232" y="84862"/>
                  </a:lnTo>
                  <a:lnTo>
                    <a:pt x="90638" y="84217"/>
                  </a:lnTo>
                  <a:lnTo>
                    <a:pt x="111958" y="50534"/>
                  </a:lnTo>
                  <a:lnTo>
                    <a:pt x="106045" y="35705"/>
                  </a:lnTo>
                  <a:lnTo>
                    <a:pt x="69596" y="8908"/>
                  </a:lnTo>
                  <a:lnTo>
                    <a:pt x="31204" y="0"/>
                  </a:lnTo>
                  <a:close/>
                </a:path>
                <a:path w="1069339" h="533400">
                  <a:moveTo>
                    <a:pt x="1060196" y="374274"/>
                  </a:moveTo>
                  <a:lnTo>
                    <a:pt x="1034414" y="405668"/>
                  </a:lnTo>
                  <a:lnTo>
                    <a:pt x="1015618" y="452163"/>
                  </a:lnTo>
                  <a:lnTo>
                    <a:pt x="1013587" y="456303"/>
                  </a:lnTo>
                  <a:lnTo>
                    <a:pt x="1011936" y="460139"/>
                  </a:lnTo>
                  <a:lnTo>
                    <a:pt x="1000702" y="489393"/>
                  </a:lnTo>
                  <a:lnTo>
                    <a:pt x="995029" y="511205"/>
                  </a:lnTo>
                  <a:lnTo>
                    <a:pt x="994951" y="525579"/>
                  </a:lnTo>
                  <a:lnTo>
                    <a:pt x="1000505" y="532516"/>
                  </a:lnTo>
                  <a:lnTo>
                    <a:pt x="1000887" y="532694"/>
                  </a:lnTo>
                  <a:lnTo>
                    <a:pt x="1001395" y="532834"/>
                  </a:lnTo>
                  <a:lnTo>
                    <a:pt x="1001902" y="532922"/>
                  </a:lnTo>
                  <a:lnTo>
                    <a:pt x="1010209" y="530208"/>
                  </a:lnTo>
                  <a:lnTo>
                    <a:pt x="1019301" y="518921"/>
                  </a:lnTo>
                  <a:lnTo>
                    <a:pt x="1029156" y="499061"/>
                  </a:lnTo>
                  <a:lnTo>
                    <a:pt x="1039749" y="470629"/>
                  </a:lnTo>
                  <a:lnTo>
                    <a:pt x="1041400" y="466806"/>
                  </a:lnTo>
                  <a:lnTo>
                    <a:pt x="1043051" y="462577"/>
                  </a:lnTo>
                  <a:lnTo>
                    <a:pt x="1044321" y="458272"/>
                  </a:lnTo>
                  <a:lnTo>
                    <a:pt x="1049837" y="446591"/>
                  </a:lnTo>
                  <a:lnTo>
                    <a:pt x="1067474" y="398070"/>
                  </a:lnTo>
                  <a:lnTo>
                    <a:pt x="1069086" y="385896"/>
                  </a:lnTo>
                  <a:lnTo>
                    <a:pt x="1067268" y="378040"/>
                  </a:lnTo>
                  <a:lnTo>
                    <a:pt x="1061974" y="374490"/>
                  </a:lnTo>
                  <a:lnTo>
                    <a:pt x="1060830" y="374312"/>
                  </a:lnTo>
                  <a:lnTo>
                    <a:pt x="1060196" y="374274"/>
                  </a:lnTo>
                  <a:close/>
                </a:path>
              </a:pathLst>
            </a:custGeom>
            <a:solidFill>
              <a:srgbClr val="4797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9"/>
            <p:cNvSpPr/>
            <p:nvPr/>
          </p:nvSpPr>
          <p:spPr>
            <a:xfrm>
              <a:off x="4498721" y="3844544"/>
              <a:ext cx="3218180" cy="1299210"/>
            </a:xfrm>
            <a:custGeom>
              <a:avLst/>
              <a:gdLst/>
              <a:ahLst/>
              <a:cxnLst/>
              <a:rect l="l" t="t" r="r" b="b"/>
              <a:pathLst>
                <a:path w="3218179" h="1299210">
                  <a:moveTo>
                    <a:pt x="1169951" y="457238"/>
                  </a:moveTo>
                  <a:lnTo>
                    <a:pt x="1131569" y="457238"/>
                  </a:lnTo>
                  <a:lnTo>
                    <a:pt x="1133220" y="457555"/>
                  </a:lnTo>
                  <a:lnTo>
                    <a:pt x="1136050" y="461191"/>
                  </a:lnTo>
                  <a:lnTo>
                    <a:pt x="1126728" y="503182"/>
                  </a:lnTo>
                  <a:lnTo>
                    <a:pt x="1112012" y="536778"/>
                  </a:lnTo>
                  <a:lnTo>
                    <a:pt x="1110361" y="540994"/>
                  </a:lnTo>
                  <a:lnTo>
                    <a:pt x="1109217" y="544906"/>
                  </a:lnTo>
                  <a:lnTo>
                    <a:pt x="1107186" y="548652"/>
                  </a:lnTo>
                  <a:lnTo>
                    <a:pt x="1105662" y="552081"/>
                  </a:lnTo>
                  <a:lnTo>
                    <a:pt x="1130807" y="561225"/>
                  </a:lnTo>
                  <a:lnTo>
                    <a:pt x="1169951" y="457238"/>
                  </a:lnTo>
                  <a:close/>
                </a:path>
                <a:path w="3218179" h="1299210">
                  <a:moveTo>
                    <a:pt x="50545" y="0"/>
                  </a:moveTo>
                  <a:lnTo>
                    <a:pt x="0" y="133527"/>
                  </a:lnTo>
                  <a:lnTo>
                    <a:pt x="1084579" y="543725"/>
                  </a:lnTo>
                  <a:lnTo>
                    <a:pt x="1089532" y="533120"/>
                  </a:lnTo>
                  <a:lnTo>
                    <a:pt x="1091564" y="528929"/>
                  </a:lnTo>
                  <a:lnTo>
                    <a:pt x="1106745" y="490067"/>
                  </a:lnTo>
                  <a:lnTo>
                    <a:pt x="1130680" y="457479"/>
                  </a:lnTo>
                  <a:lnTo>
                    <a:pt x="1131569" y="457238"/>
                  </a:lnTo>
                  <a:lnTo>
                    <a:pt x="1169951" y="457238"/>
                  </a:lnTo>
                  <a:lnTo>
                    <a:pt x="1181100" y="427621"/>
                  </a:lnTo>
                  <a:lnTo>
                    <a:pt x="476551" y="161132"/>
                  </a:lnTo>
                  <a:lnTo>
                    <a:pt x="154685" y="161132"/>
                  </a:lnTo>
                  <a:lnTo>
                    <a:pt x="147824" y="160849"/>
                  </a:lnTo>
                  <a:lnTo>
                    <a:pt x="100034" y="145251"/>
                  </a:lnTo>
                  <a:lnTo>
                    <a:pt x="74549" y="121831"/>
                  </a:lnTo>
                  <a:lnTo>
                    <a:pt x="76707" y="104406"/>
                  </a:lnTo>
                  <a:lnTo>
                    <a:pt x="76834" y="103606"/>
                  </a:lnTo>
                  <a:lnTo>
                    <a:pt x="82923" y="92794"/>
                  </a:lnTo>
                  <a:lnTo>
                    <a:pt x="91535" y="85915"/>
                  </a:lnTo>
                  <a:lnTo>
                    <a:pt x="102766" y="82989"/>
                  </a:lnTo>
                  <a:lnTo>
                    <a:pt x="269955" y="82989"/>
                  </a:lnTo>
                  <a:lnTo>
                    <a:pt x="50545" y="0"/>
                  </a:lnTo>
                  <a:close/>
                </a:path>
                <a:path w="3218179" h="1299210">
                  <a:moveTo>
                    <a:pt x="269955" y="82989"/>
                  </a:moveTo>
                  <a:lnTo>
                    <a:pt x="102766" y="82989"/>
                  </a:lnTo>
                  <a:lnTo>
                    <a:pt x="116712" y="84035"/>
                  </a:lnTo>
                  <a:lnTo>
                    <a:pt x="121284" y="84937"/>
                  </a:lnTo>
                  <a:lnTo>
                    <a:pt x="126111" y="86321"/>
                  </a:lnTo>
                  <a:lnTo>
                    <a:pt x="131444" y="88290"/>
                  </a:lnTo>
                  <a:lnTo>
                    <a:pt x="133603" y="89573"/>
                  </a:lnTo>
                  <a:lnTo>
                    <a:pt x="136398" y="90525"/>
                  </a:lnTo>
                  <a:lnTo>
                    <a:pt x="138937" y="91871"/>
                  </a:lnTo>
                  <a:lnTo>
                    <a:pt x="160184" y="103794"/>
                  </a:lnTo>
                  <a:lnTo>
                    <a:pt x="173656" y="116557"/>
                  </a:lnTo>
                  <a:lnTo>
                    <a:pt x="179389" y="130201"/>
                  </a:lnTo>
                  <a:lnTo>
                    <a:pt x="177418" y="144767"/>
                  </a:lnTo>
                  <a:lnTo>
                    <a:pt x="154685" y="161132"/>
                  </a:lnTo>
                  <a:lnTo>
                    <a:pt x="476551" y="161132"/>
                  </a:lnTo>
                  <a:lnTo>
                    <a:pt x="269955" y="82989"/>
                  </a:lnTo>
                  <a:close/>
                </a:path>
                <a:path w="3218179" h="1299210">
                  <a:moveTo>
                    <a:pt x="1239774" y="466661"/>
                  </a:moveTo>
                  <a:lnTo>
                    <a:pt x="1194434" y="585520"/>
                  </a:lnTo>
                  <a:lnTo>
                    <a:pt x="3080179" y="1298954"/>
                  </a:lnTo>
                  <a:lnTo>
                    <a:pt x="3185740" y="1298954"/>
                  </a:lnTo>
                  <a:lnTo>
                    <a:pt x="3217672" y="1215014"/>
                  </a:lnTo>
                  <a:lnTo>
                    <a:pt x="1239774" y="466661"/>
                  </a:lnTo>
                  <a:close/>
                </a:path>
              </a:pathLst>
            </a:custGeom>
            <a:solidFill>
              <a:srgbClr val="286E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0"/>
            <p:cNvSpPr/>
            <p:nvPr/>
          </p:nvSpPr>
          <p:spPr>
            <a:xfrm>
              <a:off x="4386961" y="3926852"/>
              <a:ext cx="122427" cy="16149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1"/>
            <p:cNvSpPr/>
            <p:nvPr/>
          </p:nvSpPr>
          <p:spPr>
            <a:xfrm>
              <a:off x="4416425" y="3821176"/>
              <a:ext cx="330835" cy="154940"/>
            </a:xfrm>
            <a:custGeom>
              <a:avLst/>
              <a:gdLst/>
              <a:ahLst/>
              <a:cxnLst/>
              <a:rect l="l" t="t" r="r" b="b"/>
              <a:pathLst>
                <a:path w="330835" h="154939">
                  <a:moveTo>
                    <a:pt x="187451" y="24257"/>
                  </a:moveTo>
                  <a:lnTo>
                    <a:pt x="180975" y="25908"/>
                  </a:lnTo>
                  <a:lnTo>
                    <a:pt x="174371" y="29971"/>
                  </a:lnTo>
                  <a:lnTo>
                    <a:pt x="169799" y="32004"/>
                  </a:lnTo>
                  <a:lnTo>
                    <a:pt x="165862" y="34925"/>
                  </a:lnTo>
                  <a:lnTo>
                    <a:pt x="162687" y="38481"/>
                  </a:lnTo>
                  <a:lnTo>
                    <a:pt x="330580" y="102108"/>
                  </a:lnTo>
                  <a:lnTo>
                    <a:pt x="330708" y="97167"/>
                  </a:lnTo>
                  <a:lnTo>
                    <a:pt x="329564" y="92392"/>
                  </a:lnTo>
                  <a:lnTo>
                    <a:pt x="327533" y="87807"/>
                  </a:lnTo>
                  <a:lnTo>
                    <a:pt x="325247" y="80721"/>
                  </a:lnTo>
                  <a:lnTo>
                    <a:pt x="291338" y="57391"/>
                  </a:lnTo>
                  <a:lnTo>
                    <a:pt x="214629" y="28321"/>
                  </a:lnTo>
                  <a:lnTo>
                    <a:pt x="196723" y="24384"/>
                  </a:lnTo>
                  <a:lnTo>
                    <a:pt x="194183" y="24384"/>
                  </a:lnTo>
                  <a:lnTo>
                    <a:pt x="187451" y="24257"/>
                  </a:lnTo>
                  <a:close/>
                </a:path>
                <a:path w="330835" h="154939">
                  <a:moveTo>
                    <a:pt x="61213" y="0"/>
                  </a:moveTo>
                  <a:lnTo>
                    <a:pt x="43094" y="29946"/>
                  </a:lnTo>
                  <a:lnTo>
                    <a:pt x="26844" y="60236"/>
                  </a:lnTo>
                  <a:lnTo>
                    <a:pt x="12475" y="90982"/>
                  </a:lnTo>
                  <a:lnTo>
                    <a:pt x="0" y="122301"/>
                  </a:lnTo>
                  <a:lnTo>
                    <a:pt x="86867" y="154901"/>
                  </a:lnTo>
                  <a:lnTo>
                    <a:pt x="134874" y="27940"/>
                  </a:lnTo>
                  <a:lnTo>
                    <a:pt x="61213" y="0"/>
                  </a:lnTo>
                  <a:close/>
                </a:path>
              </a:pathLst>
            </a:custGeom>
            <a:solidFill>
              <a:srgbClr val="2940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2"/>
            <p:cNvSpPr/>
            <p:nvPr/>
          </p:nvSpPr>
          <p:spPr>
            <a:xfrm>
              <a:off x="4638294" y="3801490"/>
              <a:ext cx="843280" cy="337820"/>
            </a:xfrm>
            <a:custGeom>
              <a:avLst/>
              <a:gdLst/>
              <a:ahLst/>
              <a:cxnLst/>
              <a:rect l="l" t="t" r="r" b="b"/>
              <a:pathLst>
                <a:path w="843279" h="337820">
                  <a:moveTo>
                    <a:pt x="106889" y="42926"/>
                  </a:moveTo>
                  <a:lnTo>
                    <a:pt x="72897" y="42926"/>
                  </a:lnTo>
                  <a:lnTo>
                    <a:pt x="735202" y="293243"/>
                  </a:lnTo>
                  <a:lnTo>
                    <a:pt x="745902" y="307559"/>
                  </a:lnTo>
                  <a:lnTo>
                    <a:pt x="776477" y="332143"/>
                  </a:lnTo>
                  <a:lnTo>
                    <a:pt x="798528" y="337439"/>
                  </a:lnTo>
                  <a:lnTo>
                    <a:pt x="805465" y="337273"/>
                  </a:lnTo>
                  <a:lnTo>
                    <a:pt x="836455" y="309918"/>
                  </a:lnTo>
                  <a:lnTo>
                    <a:pt x="806576" y="309918"/>
                  </a:lnTo>
                  <a:lnTo>
                    <a:pt x="805052" y="309702"/>
                  </a:lnTo>
                  <a:lnTo>
                    <a:pt x="778890" y="301053"/>
                  </a:lnTo>
                  <a:lnTo>
                    <a:pt x="212089" y="85915"/>
                  </a:lnTo>
                  <a:lnTo>
                    <a:pt x="132270" y="53617"/>
                  </a:lnTo>
                  <a:lnTo>
                    <a:pt x="106889" y="42926"/>
                  </a:lnTo>
                  <a:close/>
                </a:path>
                <a:path w="843279" h="337820">
                  <a:moveTo>
                    <a:pt x="136703" y="28194"/>
                  </a:moveTo>
                  <a:lnTo>
                    <a:pt x="88645" y="28194"/>
                  </a:lnTo>
                  <a:lnTo>
                    <a:pt x="89915" y="28448"/>
                  </a:lnTo>
                  <a:lnTo>
                    <a:pt x="90296" y="28575"/>
                  </a:lnTo>
                  <a:lnTo>
                    <a:pt x="91439" y="29210"/>
                  </a:lnTo>
                  <a:lnTo>
                    <a:pt x="92709" y="30607"/>
                  </a:lnTo>
                  <a:lnTo>
                    <a:pt x="217042" y="73634"/>
                  </a:lnTo>
                  <a:lnTo>
                    <a:pt x="807465" y="297205"/>
                  </a:lnTo>
                  <a:lnTo>
                    <a:pt x="812164" y="305168"/>
                  </a:lnTo>
                  <a:lnTo>
                    <a:pt x="811148" y="308317"/>
                  </a:lnTo>
                  <a:lnTo>
                    <a:pt x="809243" y="309600"/>
                  </a:lnTo>
                  <a:lnTo>
                    <a:pt x="806576" y="309918"/>
                  </a:lnTo>
                  <a:lnTo>
                    <a:pt x="836455" y="309918"/>
                  </a:lnTo>
                  <a:lnTo>
                    <a:pt x="837408" y="308248"/>
                  </a:lnTo>
                  <a:lnTo>
                    <a:pt x="843279" y="294779"/>
                  </a:lnTo>
                  <a:lnTo>
                    <a:pt x="136703" y="28194"/>
                  </a:lnTo>
                  <a:close/>
                </a:path>
                <a:path w="843279" h="337820">
                  <a:moveTo>
                    <a:pt x="61975" y="0"/>
                  </a:moveTo>
                  <a:lnTo>
                    <a:pt x="44291" y="5401"/>
                  </a:lnTo>
                  <a:lnTo>
                    <a:pt x="28035" y="15684"/>
                  </a:lnTo>
                  <a:lnTo>
                    <a:pt x="13255" y="30825"/>
                  </a:lnTo>
                  <a:lnTo>
                    <a:pt x="0" y="50800"/>
                  </a:lnTo>
                  <a:lnTo>
                    <a:pt x="44703" y="67564"/>
                  </a:lnTo>
                  <a:lnTo>
                    <a:pt x="49127" y="57481"/>
                  </a:lnTo>
                  <a:lnTo>
                    <a:pt x="55324" y="50053"/>
                  </a:lnTo>
                  <a:lnTo>
                    <a:pt x="63259" y="45221"/>
                  </a:lnTo>
                  <a:lnTo>
                    <a:pt x="72897" y="42926"/>
                  </a:lnTo>
                  <a:lnTo>
                    <a:pt x="106889" y="42926"/>
                  </a:lnTo>
                  <a:lnTo>
                    <a:pt x="105219" y="42222"/>
                  </a:lnTo>
                  <a:lnTo>
                    <a:pt x="87314" y="34290"/>
                  </a:lnTo>
                  <a:lnTo>
                    <a:pt x="86232" y="34290"/>
                  </a:lnTo>
                  <a:lnTo>
                    <a:pt x="85851" y="34163"/>
                  </a:lnTo>
                  <a:lnTo>
                    <a:pt x="86105" y="33274"/>
                  </a:lnTo>
                  <a:lnTo>
                    <a:pt x="87065" y="30607"/>
                  </a:lnTo>
                  <a:lnTo>
                    <a:pt x="87756" y="28829"/>
                  </a:lnTo>
                  <a:lnTo>
                    <a:pt x="88645" y="28194"/>
                  </a:lnTo>
                  <a:lnTo>
                    <a:pt x="136703" y="28194"/>
                  </a:lnTo>
                  <a:lnTo>
                    <a:pt x="61975" y="0"/>
                  </a:lnTo>
                  <a:close/>
                </a:path>
                <a:path w="843279" h="337820">
                  <a:moveTo>
                    <a:pt x="86740" y="34036"/>
                  </a:moveTo>
                  <a:lnTo>
                    <a:pt x="86486" y="34163"/>
                  </a:lnTo>
                  <a:lnTo>
                    <a:pt x="86359" y="34290"/>
                  </a:lnTo>
                  <a:lnTo>
                    <a:pt x="87314" y="34290"/>
                  </a:lnTo>
                  <a:lnTo>
                    <a:pt x="86740" y="34036"/>
                  </a:lnTo>
                  <a:close/>
                </a:path>
              </a:pathLst>
            </a:custGeom>
            <a:solidFill>
              <a:srgbClr val="B6B6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23"/>
            <p:cNvSpPr/>
            <p:nvPr/>
          </p:nvSpPr>
          <p:spPr>
            <a:xfrm>
              <a:off x="4724146" y="3829684"/>
              <a:ext cx="726440" cy="281940"/>
            </a:xfrm>
            <a:custGeom>
              <a:avLst/>
              <a:gdLst/>
              <a:ahLst/>
              <a:cxnLst/>
              <a:rect l="l" t="t" r="r" b="b"/>
              <a:pathLst>
                <a:path w="726439" h="281939">
                  <a:moveTo>
                    <a:pt x="2793" y="0"/>
                  </a:moveTo>
                  <a:lnTo>
                    <a:pt x="1904" y="634"/>
                  </a:lnTo>
                  <a:lnTo>
                    <a:pt x="0" y="5968"/>
                  </a:lnTo>
                  <a:lnTo>
                    <a:pt x="507" y="6095"/>
                  </a:lnTo>
                  <a:lnTo>
                    <a:pt x="888" y="5841"/>
                  </a:lnTo>
                  <a:lnTo>
                    <a:pt x="19367" y="14028"/>
                  </a:lnTo>
                  <a:lnTo>
                    <a:pt x="82041" y="39992"/>
                  </a:lnTo>
                  <a:lnTo>
                    <a:pt x="126237" y="57708"/>
                  </a:lnTo>
                  <a:lnTo>
                    <a:pt x="701327" y="276090"/>
                  </a:lnTo>
                  <a:lnTo>
                    <a:pt x="720725" y="281724"/>
                  </a:lnTo>
                  <a:lnTo>
                    <a:pt x="723391" y="281406"/>
                  </a:lnTo>
                  <a:lnTo>
                    <a:pt x="725296" y="280123"/>
                  </a:lnTo>
                  <a:lnTo>
                    <a:pt x="726313" y="276974"/>
                  </a:lnTo>
                  <a:lnTo>
                    <a:pt x="721613" y="269011"/>
                  </a:lnTo>
                  <a:lnTo>
                    <a:pt x="131190" y="45440"/>
                  </a:lnTo>
                  <a:lnTo>
                    <a:pt x="6857" y="2412"/>
                  </a:lnTo>
                  <a:lnTo>
                    <a:pt x="5587" y="1015"/>
                  </a:lnTo>
                  <a:lnTo>
                    <a:pt x="4063" y="253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EDED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24"/>
            <p:cNvSpPr/>
            <p:nvPr/>
          </p:nvSpPr>
          <p:spPr>
            <a:xfrm>
              <a:off x="4456049" y="3971544"/>
              <a:ext cx="3143250" cy="1172210"/>
            </a:xfrm>
            <a:custGeom>
              <a:avLst/>
              <a:gdLst/>
              <a:ahLst/>
              <a:cxnLst/>
              <a:rect l="l" t="t" r="r" b="b"/>
              <a:pathLst>
                <a:path w="3143250" h="1172210">
                  <a:moveTo>
                    <a:pt x="1452811" y="532625"/>
                  </a:moveTo>
                  <a:lnTo>
                    <a:pt x="1136141" y="532625"/>
                  </a:lnTo>
                  <a:lnTo>
                    <a:pt x="2826721" y="1171954"/>
                  </a:lnTo>
                  <a:lnTo>
                    <a:pt x="3142785" y="1171954"/>
                  </a:lnTo>
                  <a:lnTo>
                    <a:pt x="1452811" y="532625"/>
                  </a:lnTo>
                  <a:close/>
                </a:path>
                <a:path w="3143250" h="1172210">
                  <a:moveTo>
                    <a:pt x="45212" y="0"/>
                  </a:moveTo>
                  <a:lnTo>
                    <a:pt x="0" y="118808"/>
                  </a:lnTo>
                  <a:lnTo>
                    <a:pt x="1130935" y="546493"/>
                  </a:lnTo>
                  <a:lnTo>
                    <a:pt x="1136141" y="532625"/>
                  </a:lnTo>
                  <a:lnTo>
                    <a:pt x="1452811" y="532625"/>
                  </a:lnTo>
                  <a:lnTo>
                    <a:pt x="1319233" y="482091"/>
                  </a:lnTo>
                  <a:lnTo>
                    <a:pt x="1116964" y="482091"/>
                  </a:lnTo>
                  <a:lnTo>
                    <a:pt x="1115822" y="481850"/>
                  </a:lnTo>
                  <a:lnTo>
                    <a:pt x="1115440" y="481736"/>
                  </a:lnTo>
                  <a:lnTo>
                    <a:pt x="1115187" y="481545"/>
                  </a:lnTo>
                  <a:lnTo>
                    <a:pt x="1113916" y="481304"/>
                  </a:lnTo>
                  <a:lnTo>
                    <a:pt x="1112901" y="480275"/>
                  </a:lnTo>
                  <a:lnTo>
                    <a:pt x="1112392" y="478916"/>
                  </a:lnTo>
                  <a:lnTo>
                    <a:pt x="1111325" y="472102"/>
                  </a:lnTo>
                  <a:lnTo>
                    <a:pt x="1112805" y="460025"/>
                  </a:lnTo>
                  <a:lnTo>
                    <a:pt x="1118143" y="441090"/>
                  </a:lnTo>
                  <a:lnTo>
                    <a:pt x="1128649" y="413702"/>
                  </a:lnTo>
                  <a:lnTo>
                    <a:pt x="1130046" y="410667"/>
                  </a:lnTo>
                  <a:lnTo>
                    <a:pt x="45212" y="0"/>
                  </a:lnTo>
                  <a:close/>
                </a:path>
                <a:path w="3143250" h="1172210">
                  <a:moveTo>
                    <a:pt x="1150874" y="418541"/>
                  </a:moveTo>
                  <a:lnTo>
                    <a:pt x="1131315" y="467193"/>
                  </a:lnTo>
                  <a:lnTo>
                    <a:pt x="1116964" y="482091"/>
                  </a:lnTo>
                  <a:lnTo>
                    <a:pt x="1319233" y="482091"/>
                  </a:lnTo>
                  <a:lnTo>
                    <a:pt x="1246251" y="454482"/>
                  </a:lnTo>
                  <a:lnTo>
                    <a:pt x="1257281" y="425462"/>
                  </a:lnTo>
                  <a:lnTo>
                    <a:pt x="1169035" y="425462"/>
                  </a:lnTo>
                  <a:lnTo>
                    <a:pt x="1150874" y="418541"/>
                  </a:lnTo>
                  <a:close/>
                </a:path>
                <a:path w="3143250" h="1172210">
                  <a:moveTo>
                    <a:pt x="1211706" y="313181"/>
                  </a:moveTo>
                  <a:lnTo>
                    <a:pt x="1169035" y="425462"/>
                  </a:lnTo>
                  <a:lnTo>
                    <a:pt x="1257281" y="425462"/>
                  </a:lnTo>
                  <a:lnTo>
                    <a:pt x="1288923" y="342214"/>
                  </a:lnTo>
                  <a:lnTo>
                    <a:pt x="1211706" y="313181"/>
                  </a:lnTo>
                  <a:close/>
                </a:path>
              </a:pathLst>
            </a:custGeom>
            <a:solidFill>
              <a:srgbClr val="1D5C7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25"/>
            <p:cNvSpPr/>
            <p:nvPr/>
          </p:nvSpPr>
          <p:spPr>
            <a:xfrm>
              <a:off x="4377944" y="3797300"/>
              <a:ext cx="3342640" cy="1346200"/>
            </a:xfrm>
            <a:custGeom>
              <a:avLst/>
              <a:gdLst/>
              <a:ahLst/>
              <a:cxnLst/>
              <a:rect l="l" t="t" r="r" b="b"/>
              <a:pathLst>
                <a:path w="3342640" h="1346200">
                  <a:moveTo>
                    <a:pt x="1111758" y="304800"/>
                  </a:moveTo>
                  <a:lnTo>
                    <a:pt x="1111504" y="304800"/>
                  </a:lnTo>
                  <a:lnTo>
                    <a:pt x="1107694" y="292100"/>
                  </a:lnTo>
                  <a:lnTo>
                    <a:pt x="1106424" y="292100"/>
                  </a:lnTo>
                  <a:lnTo>
                    <a:pt x="910844" y="228600"/>
                  </a:lnTo>
                  <a:lnTo>
                    <a:pt x="519430" y="76200"/>
                  </a:lnTo>
                  <a:lnTo>
                    <a:pt x="470776" y="63500"/>
                  </a:lnTo>
                  <a:lnTo>
                    <a:pt x="422122" y="38100"/>
                  </a:lnTo>
                  <a:lnTo>
                    <a:pt x="373634" y="25400"/>
                  </a:lnTo>
                  <a:lnTo>
                    <a:pt x="325501" y="0"/>
                  </a:lnTo>
                  <a:lnTo>
                    <a:pt x="313690" y="0"/>
                  </a:lnTo>
                  <a:lnTo>
                    <a:pt x="306832" y="12700"/>
                  </a:lnTo>
                  <a:lnTo>
                    <a:pt x="294132" y="12700"/>
                  </a:lnTo>
                  <a:lnTo>
                    <a:pt x="288290" y="25400"/>
                  </a:lnTo>
                  <a:lnTo>
                    <a:pt x="277368" y="25400"/>
                  </a:lnTo>
                  <a:lnTo>
                    <a:pt x="266954" y="38100"/>
                  </a:lnTo>
                  <a:lnTo>
                    <a:pt x="263271" y="50800"/>
                  </a:lnTo>
                  <a:lnTo>
                    <a:pt x="228600" y="50800"/>
                  </a:lnTo>
                  <a:lnTo>
                    <a:pt x="236093" y="63500"/>
                  </a:lnTo>
                  <a:lnTo>
                    <a:pt x="257048" y="63500"/>
                  </a:lnTo>
                  <a:lnTo>
                    <a:pt x="257810" y="76200"/>
                  </a:lnTo>
                  <a:lnTo>
                    <a:pt x="266573" y="76200"/>
                  </a:lnTo>
                  <a:lnTo>
                    <a:pt x="267462" y="63500"/>
                  </a:lnTo>
                  <a:lnTo>
                    <a:pt x="269494" y="63500"/>
                  </a:lnTo>
                  <a:lnTo>
                    <a:pt x="272288" y="50800"/>
                  </a:lnTo>
                  <a:lnTo>
                    <a:pt x="275971" y="50800"/>
                  </a:lnTo>
                  <a:lnTo>
                    <a:pt x="279527" y="38100"/>
                  </a:lnTo>
                  <a:lnTo>
                    <a:pt x="288544" y="38100"/>
                  </a:lnTo>
                  <a:lnTo>
                    <a:pt x="293243" y="25400"/>
                  </a:lnTo>
                  <a:lnTo>
                    <a:pt x="311023" y="25400"/>
                  </a:lnTo>
                  <a:lnTo>
                    <a:pt x="317500" y="12700"/>
                  </a:lnTo>
                  <a:lnTo>
                    <a:pt x="323850" y="25400"/>
                  </a:lnTo>
                  <a:lnTo>
                    <a:pt x="319405" y="12700"/>
                  </a:lnTo>
                  <a:lnTo>
                    <a:pt x="368808" y="38100"/>
                  </a:lnTo>
                  <a:lnTo>
                    <a:pt x="417906" y="50800"/>
                  </a:lnTo>
                  <a:lnTo>
                    <a:pt x="466826" y="76200"/>
                  </a:lnTo>
                  <a:lnTo>
                    <a:pt x="515747" y="88900"/>
                  </a:lnTo>
                  <a:lnTo>
                    <a:pt x="905764" y="241300"/>
                  </a:lnTo>
                  <a:lnTo>
                    <a:pt x="1093216" y="304800"/>
                  </a:lnTo>
                  <a:lnTo>
                    <a:pt x="1091107" y="317500"/>
                  </a:lnTo>
                  <a:lnTo>
                    <a:pt x="1088542" y="317500"/>
                  </a:lnTo>
                  <a:lnTo>
                    <a:pt x="1085456" y="330200"/>
                  </a:lnTo>
                  <a:lnTo>
                    <a:pt x="1080135" y="330200"/>
                  </a:lnTo>
                  <a:lnTo>
                    <a:pt x="1076071" y="342900"/>
                  </a:lnTo>
                  <a:lnTo>
                    <a:pt x="1039114" y="342900"/>
                  </a:lnTo>
                  <a:lnTo>
                    <a:pt x="1044956" y="355600"/>
                  </a:lnTo>
                  <a:lnTo>
                    <a:pt x="1075055" y="355600"/>
                  </a:lnTo>
                  <a:lnTo>
                    <a:pt x="1078230" y="342900"/>
                  </a:lnTo>
                  <a:lnTo>
                    <a:pt x="1089533" y="342900"/>
                  </a:lnTo>
                  <a:lnTo>
                    <a:pt x="1096213" y="330200"/>
                  </a:lnTo>
                  <a:lnTo>
                    <a:pt x="1101877" y="330200"/>
                  </a:lnTo>
                  <a:lnTo>
                    <a:pt x="1106919" y="317500"/>
                  </a:lnTo>
                  <a:lnTo>
                    <a:pt x="1111758" y="304800"/>
                  </a:lnTo>
                  <a:close/>
                </a:path>
                <a:path w="3342640" h="1346200">
                  <a:moveTo>
                    <a:pt x="3342132" y="1270000"/>
                  </a:moveTo>
                  <a:lnTo>
                    <a:pt x="3341370" y="1270000"/>
                  </a:lnTo>
                  <a:lnTo>
                    <a:pt x="3336798" y="1257300"/>
                  </a:lnTo>
                  <a:lnTo>
                    <a:pt x="1804543" y="685800"/>
                  </a:lnTo>
                  <a:lnTo>
                    <a:pt x="1549400" y="584200"/>
                  </a:lnTo>
                  <a:lnTo>
                    <a:pt x="1421511" y="546100"/>
                  </a:lnTo>
                  <a:lnTo>
                    <a:pt x="1344104" y="508000"/>
                  </a:lnTo>
                  <a:lnTo>
                    <a:pt x="1330413" y="508000"/>
                  </a:lnTo>
                  <a:lnTo>
                    <a:pt x="1316875" y="495300"/>
                  </a:lnTo>
                  <a:lnTo>
                    <a:pt x="1303528" y="495300"/>
                  </a:lnTo>
                  <a:lnTo>
                    <a:pt x="1305814" y="482600"/>
                  </a:lnTo>
                  <a:lnTo>
                    <a:pt x="1304798" y="482600"/>
                  </a:lnTo>
                  <a:lnTo>
                    <a:pt x="1300480" y="469900"/>
                  </a:lnTo>
                  <a:lnTo>
                    <a:pt x="1207198" y="444500"/>
                  </a:lnTo>
                  <a:lnTo>
                    <a:pt x="1160564" y="419100"/>
                  </a:lnTo>
                  <a:lnTo>
                    <a:pt x="1067308" y="393700"/>
                  </a:lnTo>
                  <a:lnTo>
                    <a:pt x="951357" y="342900"/>
                  </a:lnTo>
                  <a:lnTo>
                    <a:pt x="835025" y="304800"/>
                  </a:lnTo>
                  <a:lnTo>
                    <a:pt x="788555" y="292100"/>
                  </a:lnTo>
                  <a:lnTo>
                    <a:pt x="695655" y="254000"/>
                  </a:lnTo>
                  <a:lnTo>
                    <a:pt x="649198" y="228600"/>
                  </a:lnTo>
                  <a:lnTo>
                    <a:pt x="602742" y="215900"/>
                  </a:lnTo>
                  <a:lnTo>
                    <a:pt x="487172" y="165100"/>
                  </a:lnTo>
                  <a:lnTo>
                    <a:pt x="459384" y="165100"/>
                  </a:lnTo>
                  <a:lnTo>
                    <a:pt x="376428" y="127000"/>
                  </a:lnTo>
                  <a:lnTo>
                    <a:pt x="375412" y="127000"/>
                  </a:lnTo>
                  <a:lnTo>
                    <a:pt x="374015" y="114300"/>
                  </a:lnTo>
                  <a:lnTo>
                    <a:pt x="369443" y="114300"/>
                  </a:lnTo>
                  <a:lnTo>
                    <a:pt x="365252" y="101600"/>
                  </a:lnTo>
                  <a:lnTo>
                    <a:pt x="360045" y="101600"/>
                  </a:lnTo>
                  <a:lnTo>
                    <a:pt x="354330" y="88900"/>
                  </a:lnTo>
                  <a:lnTo>
                    <a:pt x="336550" y="88900"/>
                  </a:lnTo>
                  <a:lnTo>
                    <a:pt x="330454" y="76200"/>
                  </a:lnTo>
                  <a:lnTo>
                    <a:pt x="317373" y="76200"/>
                  </a:lnTo>
                  <a:lnTo>
                    <a:pt x="319151" y="63500"/>
                  </a:lnTo>
                  <a:lnTo>
                    <a:pt x="332486" y="63500"/>
                  </a:lnTo>
                  <a:lnTo>
                    <a:pt x="497713" y="114300"/>
                  </a:lnTo>
                  <a:lnTo>
                    <a:pt x="539064" y="139700"/>
                  </a:lnTo>
                  <a:lnTo>
                    <a:pt x="621525" y="165100"/>
                  </a:lnTo>
                  <a:lnTo>
                    <a:pt x="704202" y="203200"/>
                  </a:lnTo>
                  <a:lnTo>
                    <a:pt x="828167" y="241300"/>
                  </a:lnTo>
                  <a:lnTo>
                    <a:pt x="868870" y="266700"/>
                  </a:lnTo>
                  <a:lnTo>
                    <a:pt x="950391" y="292100"/>
                  </a:lnTo>
                  <a:lnTo>
                    <a:pt x="991108" y="317500"/>
                  </a:lnTo>
                  <a:lnTo>
                    <a:pt x="1003147" y="317500"/>
                  </a:lnTo>
                  <a:lnTo>
                    <a:pt x="1009484" y="330200"/>
                  </a:lnTo>
                  <a:lnTo>
                    <a:pt x="1016254" y="330200"/>
                  </a:lnTo>
                  <a:lnTo>
                    <a:pt x="1021334" y="342900"/>
                  </a:lnTo>
                  <a:lnTo>
                    <a:pt x="1036574" y="342900"/>
                  </a:lnTo>
                  <a:lnTo>
                    <a:pt x="1031113" y="330200"/>
                  </a:lnTo>
                  <a:lnTo>
                    <a:pt x="1022731" y="330200"/>
                  </a:lnTo>
                  <a:lnTo>
                    <a:pt x="1016749" y="317500"/>
                  </a:lnTo>
                  <a:lnTo>
                    <a:pt x="1011415" y="317500"/>
                  </a:lnTo>
                  <a:lnTo>
                    <a:pt x="1006754" y="304800"/>
                  </a:lnTo>
                  <a:lnTo>
                    <a:pt x="1002792" y="304800"/>
                  </a:lnTo>
                  <a:lnTo>
                    <a:pt x="1002157" y="292100"/>
                  </a:lnTo>
                  <a:lnTo>
                    <a:pt x="998474" y="292100"/>
                  </a:lnTo>
                  <a:lnTo>
                    <a:pt x="831977" y="241300"/>
                  </a:lnTo>
                  <a:lnTo>
                    <a:pt x="790448" y="215900"/>
                  </a:lnTo>
                  <a:lnTo>
                    <a:pt x="624662" y="165100"/>
                  </a:lnTo>
                  <a:lnTo>
                    <a:pt x="583209" y="139700"/>
                  </a:lnTo>
                  <a:lnTo>
                    <a:pt x="459257" y="101600"/>
                  </a:lnTo>
                  <a:lnTo>
                    <a:pt x="418185" y="76200"/>
                  </a:lnTo>
                  <a:lnTo>
                    <a:pt x="336550" y="50800"/>
                  </a:lnTo>
                  <a:lnTo>
                    <a:pt x="309372" y="50800"/>
                  </a:lnTo>
                  <a:lnTo>
                    <a:pt x="302768" y="63500"/>
                  </a:lnTo>
                  <a:lnTo>
                    <a:pt x="299212" y="63500"/>
                  </a:lnTo>
                  <a:lnTo>
                    <a:pt x="296926" y="76200"/>
                  </a:lnTo>
                  <a:lnTo>
                    <a:pt x="295529" y="76200"/>
                  </a:lnTo>
                  <a:lnTo>
                    <a:pt x="297815" y="88900"/>
                  </a:lnTo>
                  <a:lnTo>
                    <a:pt x="333121" y="88900"/>
                  </a:lnTo>
                  <a:lnTo>
                    <a:pt x="338455" y="101600"/>
                  </a:lnTo>
                  <a:lnTo>
                    <a:pt x="352679" y="101600"/>
                  </a:lnTo>
                  <a:lnTo>
                    <a:pt x="356489" y="114300"/>
                  </a:lnTo>
                  <a:lnTo>
                    <a:pt x="360172" y="114300"/>
                  </a:lnTo>
                  <a:lnTo>
                    <a:pt x="361061" y="127000"/>
                  </a:lnTo>
                  <a:lnTo>
                    <a:pt x="360299" y="127000"/>
                  </a:lnTo>
                  <a:lnTo>
                    <a:pt x="359664" y="139700"/>
                  </a:lnTo>
                  <a:lnTo>
                    <a:pt x="366141" y="139700"/>
                  </a:lnTo>
                  <a:lnTo>
                    <a:pt x="424586" y="165100"/>
                  </a:lnTo>
                  <a:lnTo>
                    <a:pt x="453783" y="165100"/>
                  </a:lnTo>
                  <a:lnTo>
                    <a:pt x="599186" y="228600"/>
                  </a:lnTo>
                  <a:lnTo>
                    <a:pt x="692213" y="254000"/>
                  </a:lnTo>
                  <a:lnTo>
                    <a:pt x="738644" y="279400"/>
                  </a:lnTo>
                  <a:lnTo>
                    <a:pt x="947293" y="355600"/>
                  </a:lnTo>
                  <a:lnTo>
                    <a:pt x="1107795" y="419100"/>
                  </a:lnTo>
                  <a:lnTo>
                    <a:pt x="1152245" y="431800"/>
                  </a:lnTo>
                  <a:lnTo>
                    <a:pt x="1196695" y="457200"/>
                  </a:lnTo>
                  <a:lnTo>
                    <a:pt x="1285494" y="482600"/>
                  </a:lnTo>
                  <a:lnTo>
                    <a:pt x="1274025" y="508000"/>
                  </a:lnTo>
                  <a:lnTo>
                    <a:pt x="1263167" y="533400"/>
                  </a:lnTo>
                  <a:lnTo>
                    <a:pt x="1252728" y="571500"/>
                  </a:lnTo>
                  <a:lnTo>
                    <a:pt x="1242568" y="596900"/>
                  </a:lnTo>
                  <a:lnTo>
                    <a:pt x="1237259" y="609600"/>
                  </a:lnTo>
                  <a:lnTo>
                    <a:pt x="1232065" y="622300"/>
                  </a:lnTo>
                  <a:lnTo>
                    <a:pt x="1227035" y="635000"/>
                  </a:lnTo>
                  <a:lnTo>
                    <a:pt x="1222248" y="647700"/>
                  </a:lnTo>
                  <a:lnTo>
                    <a:pt x="1217371" y="660400"/>
                  </a:lnTo>
                  <a:lnTo>
                    <a:pt x="1212697" y="673100"/>
                  </a:lnTo>
                  <a:lnTo>
                    <a:pt x="1208290" y="685800"/>
                  </a:lnTo>
                  <a:lnTo>
                    <a:pt x="1204214" y="711200"/>
                  </a:lnTo>
                  <a:lnTo>
                    <a:pt x="1201928" y="711200"/>
                  </a:lnTo>
                  <a:lnTo>
                    <a:pt x="1153007" y="698500"/>
                  </a:lnTo>
                  <a:lnTo>
                    <a:pt x="1104163" y="673100"/>
                  </a:lnTo>
                  <a:lnTo>
                    <a:pt x="1055382" y="660400"/>
                  </a:lnTo>
                  <a:lnTo>
                    <a:pt x="1006652" y="635000"/>
                  </a:lnTo>
                  <a:lnTo>
                    <a:pt x="909320" y="609600"/>
                  </a:lnTo>
                  <a:lnTo>
                    <a:pt x="609600" y="495300"/>
                  </a:lnTo>
                  <a:lnTo>
                    <a:pt x="559562" y="469900"/>
                  </a:lnTo>
                  <a:lnTo>
                    <a:pt x="509574" y="457200"/>
                  </a:lnTo>
                  <a:lnTo>
                    <a:pt x="459625" y="431800"/>
                  </a:lnTo>
                  <a:lnTo>
                    <a:pt x="409727" y="419100"/>
                  </a:lnTo>
                  <a:lnTo>
                    <a:pt x="359892" y="393700"/>
                  </a:lnTo>
                  <a:lnTo>
                    <a:pt x="310134" y="381000"/>
                  </a:lnTo>
                  <a:lnTo>
                    <a:pt x="212344" y="342900"/>
                  </a:lnTo>
                  <a:lnTo>
                    <a:pt x="163550" y="317500"/>
                  </a:lnTo>
                  <a:lnTo>
                    <a:pt x="114922" y="304800"/>
                  </a:lnTo>
                  <a:lnTo>
                    <a:pt x="91376" y="292455"/>
                  </a:lnTo>
                  <a:lnTo>
                    <a:pt x="100012" y="263575"/>
                  </a:lnTo>
                  <a:lnTo>
                    <a:pt x="109880" y="233057"/>
                  </a:lnTo>
                  <a:lnTo>
                    <a:pt x="136525" y="157632"/>
                  </a:lnTo>
                  <a:lnTo>
                    <a:pt x="160401" y="98298"/>
                  </a:lnTo>
                  <a:lnTo>
                    <a:pt x="175742" y="65951"/>
                  </a:lnTo>
                  <a:lnTo>
                    <a:pt x="185686" y="76200"/>
                  </a:lnTo>
                  <a:lnTo>
                    <a:pt x="208280" y="76200"/>
                  </a:lnTo>
                  <a:lnTo>
                    <a:pt x="211074" y="63500"/>
                  </a:lnTo>
                  <a:lnTo>
                    <a:pt x="220599" y="63500"/>
                  </a:lnTo>
                  <a:lnTo>
                    <a:pt x="228600" y="50800"/>
                  </a:lnTo>
                  <a:lnTo>
                    <a:pt x="211074" y="50800"/>
                  </a:lnTo>
                  <a:lnTo>
                    <a:pt x="208026" y="63500"/>
                  </a:lnTo>
                  <a:lnTo>
                    <a:pt x="201422" y="63500"/>
                  </a:lnTo>
                  <a:lnTo>
                    <a:pt x="189128" y="50800"/>
                  </a:lnTo>
                  <a:lnTo>
                    <a:pt x="182702" y="50800"/>
                  </a:lnTo>
                  <a:lnTo>
                    <a:pt x="183261" y="48006"/>
                  </a:lnTo>
                  <a:lnTo>
                    <a:pt x="180467" y="43307"/>
                  </a:lnTo>
                  <a:lnTo>
                    <a:pt x="175768" y="41910"/>
                  </a:lnTo>
                  <a:lnTo>
                    <a:pt x="170942" y="41021"/>
                  </a:lnTo>
                  <a:lnTo>
                    <a:pt x="166243" y="44196"/>
                  </a:lnTo>
                  <a:lnTo>
                    <a:pt x="164846" y="48895"/>
                  </a:lnTo>
                  <a:lnTo>
                    <a:pt x="164414" y="50685"/>
                  </a:lnTo>
                  <a:lnTo>
                    <a:pt x="161391" y="49149"/>
                  </a:lnTo>
                  <a:lnTo>
                    <a:pt x="161391" y="63500"/>
                  </a:lnTo>
                  <a:lnTo>
                    <a:pt x="161137" y="64579"/>
                  </a:lnTo>
                  <a:lnTo>
                    <a:pt x="141998" y="125628"/>
                  </a:lnTo>
                  <a:lnTo>
                    <a:pt x="124841" y="170408"/>
                  </a:lnTo>
                  <a:lnTo>
                    <a:pt x="100876" y="229692"/>
                  </a:lnTo>
                  <a:lnTo>
                    <a:pt x="76288" y="284530"/>
                  </a:lnTo>
                  <a:lnTo>
                    <a:pt x="66522" y="279400"/>
                  </a:lnTo>
                  <a:lnTo>
                    <a:pt x="18415" y="266700"/>
                  </a:lnTo>
                  <a:lnTo>
                    <a:pt x="20116" y="254000"/>
                  </a:lnTo>
                  <a:lnTo>
                    <a:pt x="22339" y="241300"/>
                  </a:lnTo>
                  <a:lnTo>
                    <a:pt x="25057" y="215900"/>
                  </a:lnTo>
                  <a:lnTo>
                    <a:pt x="36487" y="177800"/>
                  </a:lnTo>
                  <a:lnTo>
                    <a:pt x="46609" y="152400"/>
                  </a:lnTo>
                  <a:lnTo>
                    <a:pt x="58115" y="114300"/>
                  </a:lnTo>
                  <a:lnTo>
                    <a:pt x="71348" y="88900"/>
                  </a:lnTo>
                  <a:lnTo>
                    <a:pt x="86372" y="63500"/>
                  </a:lnTo>
                  <a:lnTo>
                    <a:pt x="103251" y="38100"/>
                  </a:lnTo>
                  <a:lnTo>
                    <a:pt x="114757" y="38100"/>
                  </a:lnTo>
                  <a:lnTo>
                    <a:pt x="126072" y="50800"/>
                  </a:lnTo>
                  <a:lnTo>
                    <a:pt x="148336" y="50800"/>
                  </a:lnTo>
                  <a:lnTo>
                    <a:pt x="160921" y="63500"/>
                  </a:lnTo>
                  <a:lnTo>
                    <a:pt x="161391" y="63500"/>
                  </a:lnTo>
                  <a:lnTo>
                    <a:pt x="161391" y="49149"/>
                  </a:lnTo>
                  <a:lnTo>
                    <a:pt x="139725" y="38100"/>
                  </a:lnTo>
                  <a:lnTo>
                    <a:pt x="127076" y="38100"/>
                  </a:lnTo>
                  <a:lnTo>
                    <a:pt x="114642" y="25400"/>
                  </a:lnTo>
                  <a:lnTo>
                    <a:pt x="92202" y="25400"/>
                  </a:lnTo>
                  <a:lnTo>
                    <a:pt x="76885" y="50800"/>
                  </a:lnTo>
                  <a:lnTo>
                    <a:pt x="62318" y="88900"/>
                  </a:lnTo>
                  <a:lnTo>
                    <a:pt x="48653" y="114300"/>
                  </a:lnTo>
                  <a:lnTo>
                    <a:pt x="36068" y="139700"/>
                  </a:lnTo>
                  <a:lnTo>
                    <a:pt x="30530" y="152400"/>
                  </a:lnTo>
                  <a:lnTo>
                    <a:pt x="25311" y="177800"/>
                  </a:lnTo>
                  <a:lnTo>
                    <a:pt x="20358" y="190500"/>
                  </a:lnTo>
                  <a:lnTo>
                    <a:pt x="15621" y="203200"/>
                  </a:lnTo>
                  <a:lnTo>
                    <a:pt x="11379" y="215900"/>
                  </a:lnTo>
                  <a:lnTo>
                    <a:pt x="7442" y="241300"/>
                  </a:lnTo>
                  <a:lnTo>
                    <a:pt x="3810" y="254000"/>
                  </a:lnTo>
                  <a:lnTo>
                    <a:pt x="508" y="266700"/>
                  </a:lnTo>
                  <a:lnTo>
                    <a:pt x="0" y="266700"/>
                  </a:lnTo>
                  <a:lnTo>
                    <a:pt x="2159" y="279400"/>
                  </a:lnTo>
                  <a:lnTo>
                    <a:pt x="6096" y="279400"/>
                  </a:lnTo>
                  <a:lnTo>
                    <a:pt x="56591" y="292100"/>
                  </a:lnTo>
                  <a:lnTo>
                    <a:pt x="106895" y="317500"/>
                  </a:lnTo>
                  <a:lnTo>
                    <a:pt x="157035" y="330200"/>
                  </a:lnTo>
                  <a:lnTo>
                    <a:pt x="207035" y="355600"/>
                  </a:lnTo>
                  <a:lnTo>
                    <a:pt x="306832" y="381000"/>
                  </a:lnTo>
                  <a:lnTo>
                    <a:pt x="356806" y="406400"/>
                  </a:lnTo>
                  <a:lnTo>
                    <a:pt x="456742" y="444500"/>
                  </a:lnTo>
                  <a:lnTo>
                    <a:pt x="506666" y="457200"/>
                  </a:lnTo>
                  <a:lnTo>
                    <a:pt x="556526" y="482600"/>
                  </a:lnTo>
                  <a:lnTo>
                    <a:pt x="606298" y="495300"/>
                  </a:lnTo>
                  <a:lnTo>
                    <a:pt x="905637" y="609600"/>
                  </a:lnTo>
                  <a:lnTo>
                    <a:pt x="955344" y="635000"/>
                  </a:lnTo>
                  <a:lnTo>
                    <a:pt x="1005039" y="647700"/>
                  </a:lnTo>
                  <a:lnTo>
                    <a:pt x="1054709" y="673100"/>
                  </a:lnTo>
                  <a:lnTo>
                    <a:pt x="1104379" y="685800"/>
                  </a:lnTo>
                  <a:lnTo>
                    <a:pt x="1203706" y="736600"/>
                  </a:lnTo>
                  <a:lnTo>
                    <a:pt x="1209294" y="736600"/>
                  </a:lnTo>
                  <a:lnTo>
                    <a:pt x="1213485" y="723900"/>
                  </a:lnTo>
                  <a:lnTo>
                    <a:pt x="1217168" y="723900"/>
                  </a:lnTo>
                  <a:lnTo>
                    <a:pt x="1308938" y="749300"/>
                  </a:lnTo>
                  <a:lnTo>
                    <a:pt x="1354759" y="774700"/>
                  </a:lnTo>
                  <a:lnTo>
                    <a:pt x="1446326" y="800100"/>
                  </a:lnTo>
                  <a:lnTo>
                    <a:pt x="1492059" y="825500"/>
                  </a:lnTo>
                  <a:lnTo>
                    <a:pt x="1583461" y="850900"/>
                  </a:lnTo>
                  <a:lnTo>
                    <a:pt x="1629143" y="876300"/>
                  </a:lnTo>
                  <a:lnTo>
                    <a:pt x="1674812" y="889000"/>
                  </a:lnTo>
                  <a:lnTo>
                    <a:pt x="2231009" y="1104900"/>
                  </a:lnTo>
                  <a:lnTo>
                    <a:pt x="2741168" y="1295400"/>
                  </a:lnTo>
                  <a:lnTo>
                    <a:pt x="2892641" y="1346200"/>
                  </a:lnTo>
                  <a:lnTo>
                    <a:pt x="2936456" y="1346200"/>
                  </a:lnTo>
                  <a:lnTo>
                    <a:pt x="2746248" y="1282700"/>
                  </a:lnTo>
                  <a:lnTo>
                    <a:pt x="1724787" y="901700"/>
                  </a:lnTo>
                  <a:lnTo>
                    <a:pt x="1679168" y="876300"/>
                  </a:lnTo>
                  <a:lnTo>
                    <a:pt x="1633550" y="863600"/>
                  </a:lnTo>
                  <a:lnTo>
                    <a:pt x="1587957" y="838200"/>
                  </a:lnTo>
                  <a:lnTo>
                    <a:pt x="1496809" y="812800"/>
                  </a:lnTo>
                  <a:lnTo>
                    <a:pt x="1451267" y="787400"/>
                  </a:lnTo>
                  <a:lnTo>
                    <a:pt x="1360297" y="762000"/>
                  </a:lnTo>
                  <a:lnTo>
                    <a:pt x="1314856" y="736600"/>
                  </a:lnTo>
                  <a:lnTo>
                    <a:pt x="1269479" y="723900"/>
                  </a:lnTo>
                  <a:lnTo>
                    <a:pt x="1246809" y="711200"/>
                  </a:lnTo>
                  <a:lnTo>
                    <a:pt x="1224153" y="698500"/>
                  </a:lnTo>
                  <a:lnTo>
                    <a:pt x="1229563" y="698500"/>
                  </a:lnTo>
                  <a:lnTo>
                    <a:pt x="1234795" y="685800"/>
                  </a:lnTo>
                  <a:lnTo>
                    <a:pt x="1239913" y="673100"/>
                  </a:lnTo>
                  <a:lnTo>
                    <a:pt x="1244981" y="660400"/>
                  </a:lnTo>
                  <a:lnTo>
                    <a:pt x="1250734" y="647700"/>
                  </a:lnTo>
                  <a:lnTo>
                    <a:pt x="1256372" y="635000"/>
                  </a:lnTo>
                  <a:lnTo>
                    <a:pt x="1261872" y="609600"/>
                  </a:lnTo>
                  <a:lnTo>
                    <a:pt x="1267206" y="596900"/>
                  </a:lnTo>
                  <a:lnTo>
                    <a:pt x="1275537" y="584200"/>
                  </a:lnTo>
                  <a:lnTo>
                    <a:pt x="1283716" y="558800"/>
                  </a:lnTo>
                  <a:lnTo>
                    <a:pt x="1291590" y="533400"/>
                  </a:lnTo>
                  <a:lnTo>
                    <a:pt x="1299083" y="508000"/>
                  </a:lnTo>
                  <a:lnTo>
                    <a:pt x="1312887" y="508000"/>
                  </a:lnTo>
                  <a:lnTo>
                    <a:pt x="1326553" y="520700"/>
                  </a:lnTo>
                  <a:lnTo>
                    <a:pt x="1340104" y="520700"/>
                  </a:lnTo>
                  <a:lnTo>
                    <a:pt x="1353566" y="533400"/>
                  </a:lnTo>
                  <a:lnTo>
                    <a:pt x="1417320" y="546100"/>
                  </a:lnTo>
                  <a:lnTo>
                    <a:pt x="1800098" y="698500"/>
                  </a:lnTo>
                  <a:lnTo>
                    <a:pt x="3321558" y="1270000"/>
                  </a:lnTo>
                  <a:lnTo>
                    <a:pt x="3316465" y="1282700"/>
                  </a:lnTo>
                  <a:lnTo>
                    <a:pt x="3311487" y="1295400"/>
                  </a:lnTo>
                  <a:lnTo>
                    <a:pt x="3306661" y="1308100"/>
                  </a:lnTo>
                  <a:lnTo>
                    <a:pt x="3296412" y="1333500"/>
                  </a:lnTo>
                  <a:lnTo>
                    <a:pt x="3291052" y="1346200"/>
                  </a:lnTo>
                  <a:lnTo>
                    <a:pt x="3321304" y="1346200"/>
                  </a:lnTo>
                  <a:lnTo>
                    <a:pt x="3325876" y="1333500"/>
                  </a:lnTo>
                  <a:lnTo>
                    <a:pt x="3330232" y="1308100"/>
                  </a:lnTo>
                  <a:lnTo>
                    <a:pt x="3334385" y="1295400"/>
                  </a:lnTo>
                  <a:lnTo>
                    <a:pt x="3338334" y="1282700"/>
                  </a:lnTo>
                  <a:lnTo>
                    <a:pt x="3342132" y="12700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26"/>
            <p:cNvSpPr/>
            <p:nvPr/>
          </p:nvSpPr>
          <p:spPr>
            <a:xfrm>
              <a:off x="4579112" y="3852290"/>
              <a:ext cx="168275" cy="71120"/>
            </a:xfrm>
            <a:custGeom>
              <a:avLst/>
              <a:gdLst/>
              <a:ahLst/>
              <a:cxnLst/>
              <a:rect l="l" t="t" r="r" b="b"/>
              <a:pathLst>
                <a:path w="168275" h="71120">
                  <a:moveTo>
                    <a:pt x="59182" y="0"/>
                  </a:moveTo>
                  <a:lnTo>
                    <a:pt x="103886" y="16764"/>
                  </a:lnTo>
                </a:path>
                <a:path w="168275" h="71120">
                  <a:moveTo>
                    <a:pt x="0" y="7366"/>
                  </a:moveTo>
                  <a:lnTo>
                    <a:pt x="167893" y="70993"/>
                  </a:lnTo>
                </a:path>
              </a:pathLst>
            </a:custGeom>
            <a:ln w="9700">
              <a:solidFill>
                <a:srgbClr val="42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27"/>
            <p:cNvSpPr/>
            <p:nvPr/>
          </p:nvSpPr>
          <p:spPr>
            <a:xfrm>
              <a:off x="3594822" y="709231"/>
              <a:ext cx="260350" cy="368300"/>
            </a:xfrm>
            <a:custGeom>
              <a:avLst/>
              <a:gdLst/>
              <a:ahLst/>
              <a:cxnLst/>
              <a:rect l="l" t="t" r="r" b="b"/>
              <a:pathLst>
                <a:path w="260350" h="368300">
                  <a:moveTo>
                    <a:pt x="171494" y="25953"/>
                  </a:moveTo>
                  <a:lnTo>
                    <a:pt x="121497" y="25953"/>
                  </a:lnTo>
                  <a:lnTo>
                    <a:pt x="137247" y="28305"/>
                  </a:lnTo>
                  <a:lnTo>
                    <a:pt x="152687" y="32918"/>
                  </a:lnTo>
                  <a:lnTo>
                    <a:pt x="164377" y="37401"/>
                  </a:lnTo>
                  <a:lnTo>
                    <a:pt x="165520" y="37909"/>
                  </a:lnTo>
                  <a:lnTo>
                    <a:pt x="172251" y="40703"/>
                  </a:lnTo>
                  <a:lnTo>
                    <a:pt x="178855" y="43878"/>
                  </a:lnTo>
                  <a:lnTo>
                    <a:pt x="185078" y="47307"/>
                  </a:lnTo>
                  <a:lnTo>
                    <a:pt x="181713" y="38123"/>
                  </a:lnTo>
                  <a:lnTo>
                    <a:pt x="175013" y="29368"/>
                  </a:lnTo>
                  <a:lnTo>
                    <a:pt x="171494" y="25953"/>
                  </a:lnTo>
                  <a:close/>
                </a:path>
                <a:path w="260350" h="368300">
                  <a:moveTo>
                    <a:pt x="124452" y="0"/>
                  </a:moveTo>
                  <a:lnTo>
                    <a:pt x="116830" y="1162"/>
                  </a:lnTo>
                  <a:lnTo>
                    <a:pt x="110529" y="5397"/>
                  </a:lnTo>
                  <a:lnTo>
                    <a:pt x="109399" y="6794"/>
                  </a:lnTo>
                  <a:lnTo>
                    <a:pt x="102909" y="14033"/>
                  </a:lnTo>
                  <a:lnTo>
                    <a:pt x="106465" y="23431"/>
                  </a:lnTo>
                  <a:lnTo>
                    <a:pt x="108878" y="28130"/>
                  </a:lnTo>
                  <a:lnTo>
                    <a:pt x="121497" y="25953"/>
                  </a:lnTo>
                  <a:lnTo>
                    <a:pt x="171494" y="25953"/>
                  </a:lnTo>
                  <a:lnTo>
                    <a:pt x="167219" y="21804"/>
                  </a:lnTo>
                  <a:lnTo>
                    <a:pt x="160567" y="16192"/>
                  </a:lnTo>
                  <a:lnTo>
                    <a:pt x="159297" y="15303"/>
                  </a:lnTo>
                  <a:lnTo>
                    <a:pt x="158027" y="14287"/>
                  </a:lnTo>
                  <a:lnTo>
                    <a:pt x="132764" y="1218"/>
                  </a:lnTo>
                  <a:lnTo>
                    <a:pt x="124452" y="0"/>
                  </a:lnTo>
                  <a:close/>
                </a:path>
                <a:path w="260350" h="368300">
                  <a:moveTo>
                    <a:pt x="130595" y="57848"/>
                  </a:moveTo>
                  <a:lnTo>
                    <a:pt x="134532" y="62801"/>
                  </a:lnTo>
                  <a:lnTo>
                    <a:pt x="138342" y="67373"/>
                  </a:lnTo>
                  <a:lnTo>
                    <a:pt x="141009" y="71310"/>
                  </a:lnTo>
                  <a:lnTo>
                    <a:pt x="157751" y="93630"/>
                  </a:lnTo>
                  <a:lnTo>
                    <a:pt x="176430" y="117284"/>
                  </a:lnTo>
                  <a:lnTo>
                    <a:pt x="193426" y="141462"/>
                  </a:lnTo>
                  <a:lnTo>
                    <a:pt x="205525" y="165925"/>
                  </a:lnTo>
                  <a:lnTo>
                    <a:pt x="208166" y="185394"/>
                  </a:lnTo>
                  <a:lnTo>
                    <a:pt x="201318" y="198135"/>
                  </a:lnTo>
                  <a:lnTo>
                    <a:pt x="187969" y="207377"/>
                  </a:lnTo>
                  <a:lnTo>
                    <a:pt x="171108" y="216344"/>
                  </a:lnTo>
                  <a:lnTo>
                    <a:pt x="6643" y="309689"/>
                  </a:lnTo>
                  <a:lnTo>
                    <a:pt x="0" y="321510"/>
                  </a:lnTo>
                  <a:lnTo>
                    <a:pt x="6643" y="337200"/>
                  </a:lnTo>
                  <a:lnTo>
                    <a:pt x="21859" y="352819"/>
                  </a:lnTo>
                  <a:lnTo>
                    <a:pt x="40933" y="364426"/>
                  </a:lnTo>
                  <a:lnTo>
                    <a:pt x="47988" y="366970"/>
                  </a:lnTo>
                  <a:lnTo>
                    <a:pt x="54697" y="368204"/>
                  </a:lnTo>
                  <a:lnTo>
                    <a:pt x="60811" y="367962"/>
                  </a:lnTo>
                  <a:lnTo>
                    <a:pt x="66079" y="366077"/>
                  </a:lnTo>
                  <a:lnTo>
                    <a:pt x="93414" y="350591"/>
                  </a:lnTo>
                  <a:lnTo>
                    <a:pt x="80690" y="350591"/>
                  </a:lnTo>
                  <a:lnTo>
                    <a:pt x="66476" y="349948"/>
                  </a:lnTo>
                  <a:lnTo>
                    <a:pt x="24651" y="335581"/>
                  </a:lnTo>
                  <a:lnTo>
                    <a:pt x="12789" y="325659"/>
                  </a:lnTo>
                  <a:lnTo>
                    <a:pt x="13882" y="322008"/>
                  </a:lnTo>
                  <a:lnTo>
                    <a:pt x="56701" y="294026"/>
                  </a:lnTo>
                  <a:lnTo>
                    <a:pt x="100591" y="269890"/>
                  </a:lnTo>
                  <a:lnTo>
                    <a:pt x="145863" y="248445"/>
                  </a:lnTo>
                  <a:lnTo>
                    <a:pt x="192825" y="228536"/>
                  </a:lnTo>
                  <a:lnTo>
                    <a:pt x="218356" y="211697"/>
                  </a:lnTo>
                  <a:lnTo>
                    <a:pt x="225147" y="191452"/>
                  </a:lnTo>
                  <a:lnTo>
                    <a:pt x="218793" y="168064"/>
                  </a:lnTo>
                  <a:lnTo>
                    <a:pt x="204890" y="141795"/>
                  </a:lnTo>
                  <a:lnTo>
                    <a:pt x="189890" y="117189"/>
                  </a:lnTo>
                  <a:lnTo>
                    <a:pt x="173172" y="94392"/>
                  </a:lnTo>
                  <a:lnTo>
                    <a:pt x="153670" y="74215"/>
                  </a:lnTo>
                  <a:lnTo>
                    <a:pt x="130595" y="57848"/>
                  </a:lnTo>
                  <a:close/>
                </a:path>
                <a:path w="260350" h="368300">
                  <a:moveTo>
                    <a:pt x="259881" y="259016"/>
                  </a:moveTo>
                  <a:lnTo>
                    <a:pt x="197310" y="284041"/>
                  </a:lnTo>
                  <a:lnTo>
                    <a:pt x="160758" y="302942"/>
                  </a:lnTo>
                  <a:lnTo>
                    <a:pt x="125444" y="324105"/>
                  </a:lnTo>
                  <a:lnTo>
                    <a:pt x="91225" y="347281"/>
                  </a:lnTo>
                  <a:lnTo>
                    <a:pt x="80690" y="350591"/>
                  </a:lnTo>
                  <a:lnTo>
                    <a:pt x="93414" y="350591"/>
                  </a:lnTo>
                  <a:lnTo>
                    <a:pt x="212129" y="283146"/>
                  </a:lnTo>
                  <a:lnTo>
                    <a:pt x="222627" y="277733"/>
                  </a:lnTo>
                  <a:lnTo>
                    <a:pt x="234672" y="272033"/>
                  </a:lnTo>
                  <a:lnTo>
                    <a:pt x="247384" y="265858"/>
                  </a:lnTo>
                  <a:lnTo>
                    <a:pt x="259881" y="259016"/>
                  </a:lnTo>
                  <a:close/>
                </a:path>
              </a:pathLst>
            </a:custGeom>
            <a:solidFill>
              <a:srgbClr val="FFE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28"/>
            <p:cNvSpPr/>
            <p:nvPr/>
          </p:nvSpPr>
          <p:spPr>
            <a:xfrm>
              <a:off x="3696648" y="737489"/>
              <a:ext cx="208855" cy="23075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29"/>
            <p:cNvSpPr/>
            <p:nvPr/>
          </p:nvSpPr>
          <p:spPr>
            <a:xfrm>
              <a:off x="3607600" y="735190"/>
              <a:ext cx="786130" cy="475615"/>
            </a:xfrm>
            <a:custGeom>
              <a:avLst/>
              <a:gdLst/>
              <a:ahLst/>
              <a:cxnLst/>
              <a:rect l="l" t="t" r="r" b="b"/>
              <a:pathLst>
                <a:path w="786129" h="475615">
                  <a:moveTo>
                    <a:pt x="276415" y="185788"/>
                  </a:moveTo>
                  <a:lnTo>
                    <a:pt x="269367" y="167589"/>
                  </a:lnTo>
                  <a:lnTo>
                    <a:pt x="258584" y="150545"/>
                  </a:lnTo>
                  <a:lnTo>
                    <a:pt x="248119" y="135775"/>
                  </a:lnTo>
                  <a:lnTo>
                    <a:pt x="172173" y="24523"/>
                  </a:lnTo>
                  <a:lnTo>
                    <a:pt x="172427" y="22364"/>
                  </a:lnTo>
                  <a:lnTo>
                    <a:pt x="172300" y="21348"/>
                  </a:lnTo>
                  <a:lnTo>
                    <a:pt x="166077" y="17919"/>
                  </a:lnTo>
                  <a:lnTo>
                    <a:pt x="124460" y="2349"/>
                  </a:lnTo>
                  <a:lnTo>
                    <a:pt x="108712" y="0"/>
                  </a:lnTo>
                  <a:lnTo>
                    <a:pt x="96100" y="2298"/>
                  </a:lnTo>
                  <a:lnTo>
                    <a:pt x="100037" y="9918"/>
                  </a:lnTo>
                  <a:lnTo>
                    <a:pt x="103085" y="13601"/>
                  </a:lnTo>
                  <a:lnTo>
                    <a:pt x="107149" y="17157"/>
                  </a:lnTo>
                  <a:lnTo>
                    <a:pt x="110451" y="22237"/>
                  </a:lnTo>
                  <a:lnTo>
                    <a:pt x="117817" y="31889"/>
                  </a:lnTo>
                  <a:lnTo>
                    <a:pt x="140881" y="48260"/>
                  </a:lnTo>
                  <a:lnTo>
                    <a:pt x="160388" y="68440"/>
                  </a:lnTo>
                  <a:lnTo>
                    <a:pt x="177177" y="91325"/>
                  </a:lnTo>
                  <a:lnTo>
                    <a:pt x="192112" y="115836"/>
                  </a:lnTo>
                  <a:lnTo>
                    <a:pt x="206006" y="142113"/>
                  </a:lnTo>
                  <a:lnTo>
                    <a:pt x="212369" y="165493"/>
                  </a:lnTo>
                  <a:lnTo>
                    <a:pt x="205574" y="185750"/>
                  </a:lnTo>
                  <a:lnTo>
                    <a:pt x="180047" y="202577"/>
                  </a:lnTo>
                  <a:lnTo>
                    <a:pt x="133083" y="222491"/>
                  </a:lnTo>
                  <a:lnTo>
                    <a:pt x="87807" y="243941"/>
                  </a:lnTo>
                  <a:lnTo>
                    <a:pt x="43916" y="268071"/>
                  </a:lnTo>
                  <a:lnTo>
                    <a:pt x="1104" y="296049"/>
                  </a:lnTo>
                  <a:lnTo>
                    <a:pt x="0" y="299707"/>
                  </a:lnTo>
                  <a:lnTo>
                    <a:pt x="3975" y="304406"/>
                  </a:lnTo>
                  <a:lnTo>
                    <a:pt x="53695" y="323989"/>
                  </a:lnTo>
                  <a:lnTo>
                    <a:pt x="67906" y="324637"/>
                  </a:lnTo>
                  <a:lnTo>
                    <a:pt x="78447" y="321322"/>
                  </a:lnTo>
                  <a:lnTo>
                    <a:pt x="112661" y="298157"/>
                  </a:lnTo>
                  <a:lnTo>
                    <a:pt x="147980" y="276987"/>
                  </a:lnTo>
                  <a:lnTo>
                    <a:pt x="184531" y="258089"/>
                  </a:lnTo>
                  <a:lnTo>
                    <a:pt x="222465" y="241693"/>
                  </a:lnTo>
                  <a:lnTo>
                    <a:pt x="247103" y="233057"/>
                  </a:lnTo>
                  <a:lnTo>
                    <a:pt x="256540" y="226860"/>
                  </a:lnTo>
                  <a:lnTo>
                    <a:pt x="264769" y="220002"/>
                  </a:lnTo>
                  <a:lnTo>
                    <a:pt x="271297" y="212394"/>
                  </a:lnTo>
                  <a:lnTo>
                    <a:pt x="275678" y="203974"/>
                  </a:lnTo>
                  <a:lnTo>
                    <a:pt x="276415" y="185788"/>
                  </a:lnTo>
                  <a:close/>
                </a:path>
                <a:path w="786129" h="475615">
                  <a:moveTo>
                    <a:pt x="482320" y="295630"/>
                  </a:moveTo>
                  <a:lnTo>
                    <a:pt x="475005" y="270586"/>
                  </a:lnTo>
                  <a:lnTo>
                    <a:pt x="463677" y="246405"/>
                  </a:lnTo>
                  <a:lnTo>
                    <a:pt x="452716" y="224294"/>
                  </a:lnTo>
                  <a:lnTo>
                    <a:pt x="408203" y="126276"/>
                  </a:lnTo>
                  <a:lnTo>
                    <a:pt x="408203" y="161836"/>
                  </a:lnTo>
                  <a:lnTo>
                    <a:pt x="391147" y="131038"/>
                  </a:lnTo>
                  <a:lnTo>
                    <a:pt x="391147" y="293420"/>
                  </a:lnTo>
                  <a:lnTo>
                    <a:pt x="369189" y="301028"/>
                  </a:lnTo>
                  <a:lnTo>
                    <a:pt x="369316" y="300977"/>
                  </a:lnTo>
                  <a:lnTo>
                    <a:pt x="391147" y="293420"/>
                  </a:lnTo>
                  <a:lnTo>
                    <a:pt x="391147" y="131038"/>
                  </a:lnTo>
                  <a:lnTo>
                    <a:pt x="376694" y="104927"/>
                  </a:lnTo>
                  <a:lnTo>
                    <a:pt x="389534" y="127939"/>
                  </a:lnTo>
                  <a:lnTo>
                    <a:pt x="408203" y="161836"/>
                  </a:lnTo>
                  <a:lnTo>
                    <a:pt x="408203" y="126276"/>
                  </a:lnTo>
                  <a:lnTo>
                    <a:pt x="401510" y="111531"/>
                  </a:lnTo>
                  <a:lnTo>
                    <a:pt x="384517" y="73926"/>
                  </a:lnTo>
                  <a:lnTo>
                    <a:pt x="380644" y="66751"/>
                  </a:lnTo>
                  <a:lnTo>
                    <a:pt x="376351" y="61137"/>
                  </a:lnTo>
                  <a:lnTo>
                    <a:pt x="371729" y="56997"/>
                  </a:lnTo>
                  <a:lnTo>
                    <a:pt x="366864" y="54241"/>
                  </a:lnTo>
                  <a:lnTo>
                    <a:pt x="360895" y="51701"/>
                  </a:lnTo>
                  <a:lnTo>
                    <a:pt x="354545" y="51955"/>
                  </a:lnTo>
                  <a:lnTo>
                    <a:pt x="348449" y="54495"/>
                  </a:lnTo>
                  <a:lnTo>
                    <a:pt x="345147" y="49034"/>
                  </a:lnTo>
                  <a:lnTo>
                    <a:pt x="342226" y="46113"/>
                  </a:lnTo>
                  <a:lnTo>
                    <a:pt x="339940" y="45224"/>
                  </a:lnTo>
                  <a:lnTo>
                    <a:pt x="335940" y="45796"/>
                  </a:lnTo>
                  <a:lnTo>
                    <a:pt x="333375" y="50863"/>
                  </a:lnTo>
                  <a:lnTo>
                    <a:pt x="332130" y="59245"/>
                  </a:lnTo>
                  <a:lnTo>
                    <a:pt x="332066" y="69735"/>
                  </a:lnTo>
                  <a:lnTo>
                    <a:pt x="327520" y="79667"/>
                  </a:lnTo>
                  <a:lnTo>
                    <a:pt x="325259" y="90855"/>
                  </a:lnTo>
                  <a:lnTo>
                    <a:pt x="325780" y="102857"/>
                  </a:lnTo>
                  <a:lnTo>
                    <a:pt x="329526" y="115201"/>
                  </a:lnTo>
                  <a:lnTo>
                    <a:pt x="340626" y="139522"/>
                  </a:lnTo>
                  <a:lnTo>
                    <a:pt x="373722" y="212483"/>
                  </a:lnTo>
                  <a:lnTo>
                    <a:pt x="376974" y="219290"/>
                  </a:lnTo>
                  <a:lnTo>
                    <a:pt x="380873" y="226669"/>
                  </a:lnTo>
                  <a:lnTo>
                    <a:pt x="389851" y="242836"/>
                  </a:lnTo>
                  <a:lnTo>
                    <a:pt x="368935" y="250710"/>
                  </a:lnTo>
                  <a:lnTo>
                    <a:pt x="347586" y="257657"/>
                  </a:lnTo>
                  <a:lnTo>
                    <a:pt x="329336" y="263296"/>
                  </a:lnTo>
                  <a:lnTo>
                    <a:pt x="317715" y="267220"/>
                  </a:lnTo>
                  <a:lnTo>
                    <a:pt x="292227" y="278028"/>
                  </a:lnTo>
                  <a:lnTo>
                    <a:pt x="266992" y="289293"/>
                  </a:lnTo>
                  <a:lnTo>
                    <a:pt x="241884" y="301028"/>
                  </a:lnTo>
                  <a:lnTo>
                    <a:pt x="222211" y="310603"/>
                  </a:lnTo>
                  <a:lnTo>
                    <a:pt x="222211" y="357517"/>
                  </a:lnTo>
                  <a:lnTo>
                    <a:pt x="217512" y="359803"/>
                  </a:lnTo>
                  <a:lnTo>
                    <a:pt x="219798" y="358660"/>
                  </a:lnTo>
                  <a:lnTo>
                    <a:pt x="222211" y="357517"/>
                  </a:lnTo>
                  <a:lnTo>
                    <a:pt x="222211" y="310603"/>
                  </a:lnTo>
                  <a:lnTo>
                    <a:pt x="217131" y="313067"/>
                  </a:lnTo>
                  <a:lnTo>
                    <a:pt x="211442" y="319913"/>
                  </a:lnTo>
                  <a:lnTo>
                    <a:pt x="209829" y="331520"/>
                  </a:lnTo>
                  <a:lnTo>
                    <a:pt x="211442" y="345935"/>
                  </a:lnTo>
                  <a:lnTo>
                    <a:pt x="215480" y="361200"/>
                  </a:lnTo>
                  <a:lnTo>
                    <a:pt x="203149" y="379285"/>
                  </a:lnTo>
                  <a:lnTo>
                    <a:pt x="210832" y="423862"/>
                  </a:lnTo>
                  <a:lnTo>
                    <a:pt x="240372" y="440829"/>
                  </a:lnTo>
                  <a:lnTo>
                    <a:pt x="353453" y="394728"/>
                  </a:lnTo>
                  <a:lnTo>
                    <a:pt x="391883" y="379107"/>
                  </a:lnTo>
                  <a:lnTo>
                    <a:pt x="417423" y="369760"/>
                  </a:lnTo>
                  <a:lnTo>
                    <a:pt x="444296" y="358813"/>
                  </a:lnTo>
                  <a:lnTo>
                    <a:pt x="467321" y="343306"/>
                  </a:lnTo>
                  <a:lnTo>
                    <a:pt x="481291" y="320306"/>
                  </a:lnTo>
                  <a:lnTo>
                    <a:pt x="482320" y="295630"/>
                  </a:lnTo>
                  <a:close/>
                </a:path>
                <a:path w="786129" h="475615">
                  <a:moveTo>
                    <a:pt x="513803" y="370344"/>
                  </a:moveTo>
                  <a:lnTo>
                    <a:pt x="499973" y="374573"/>
                  </a:lnTo>
                  <a:lnTo>
                    <a:pt x="480656" y="380758"/>
                  </a:lnTo>
                  <a:lnTo>
                    <a:pt x="477608" y="384568"/>
                  </a:lnTo>
                  <a:lnTo>
                    <a:pt x="476465" y="389521"/>
                  </a:lnTo>
                  <a:lnTo>
                    <a:pt x="485648" y="384454"/>
                  </a:lnTo>
                  <a:lnTo>
                    <a:pt x="494931" y="379552"/>
                  </a:lnTo>
                  <a:lnTo>
                    <a:pt x="504317" y="374853"/>
                  </a:lnTo>
                  <a:lnTo>
                    <a:pt x="513803" y="370344"/>
                  </a:lnTo>
                  <a:close/>
                </a:path>
                <a:path w="786129" h="475615">
                  <a:moveTo>
                    <a:pt x="785799" y="379768"/>
                  </a:moveTo>
                  <a:lnTo>
                    <a:pt x="771994" y="339864"/>
                  </a:lnTo>
                  <a:lnTo>
                    <a:pt x="739279" y="302196"/>
                  </a:lnTo>
                  <a:lnTo>
                    <a:pt x="705777" y="265366"/>
                  </a:lnTo>
                  <a:lnTo>
                    <a:pt x="671436" y="229400"/>
                  </a:lnTo>
                  <a:lnTo>
                    <a:pt x="636231" y="194284"/>
                  </a:lnTo>
                  <a:lnTo>
                    <a:pt x="600125" y="160032"/>
                  </a:lnTo>
                  <a:lnTo>
                    <a:pt x="563079" y="126631"/>
                  </a:lnTo>
                  <a:lnTo>
                    <a:pt x="535978" y="114185"/>
                  </a:lnTo>
                  <a:lnTo>
                    <a:pt x="529132" y="118732"/>
                  </a:lnTo>
                  <a:lnTo>
                    <a:pt x="526338" y="127901"/>
                  </a:lnTo>
                  <a:lnTo>
                    <a:pt x="527519" y="139966"/>
                  </a:lnTo>
                  <a:lnTo>
                    <a:pt x="524598" y="139077"/>
                  </a:lnTo>
                  <a:lnTo>
                    <a:pt x="521677" y="138442"/>
                  </a:lnTo>
                  <a:lnTo>
                    <a:pt x="518629" y="137934"/>
                  </a:lnTo>
                  <a:lnTo>
                    <a:pt x="517486" y="138315"/>
                  </a:lnTo>
                  <a:lnTo>
                    <a:pt x="516470" y="138696"/>
                  </a:lnTo>
                  <a:lnTo>
                    <a:pt x="515327" y="139077"/>
                  </a:lnTo>
                  <a:lnTo>
                    <a:pt x="509231" y="147586"/>
                  </a:lnTo>
                  <a:lnTo>
                    <a:pt x="510247" y="149872"/>
                  </a:lnTo>
                  <a:lnTo>
                    <a:pt x="512660" y="160032"/>
                  </a:lnTo>
                  <a:lnTo>
                    <a:pt x="544449" y="201117"/>
                  </a:lnTo>
                  <a:lnTo>
                    <a:pt x="568540" y="212737"/>
                  </a:lnTo>
                  <a:lnTo>
                    <a:pt x="570318" y="213118"/>
                  </a:lnTo>
                  <a:lnTo>
                    <a:pt x="572223" y="213499"/>
                  </a:lnTo>
                  <a:lnTo>
                    <a:pt x="573874" y="213753"/>
                  </a:lnTo>
                  <a:lnTo>
                    <a:pt x="578954" y="214642"/>
                  </a:lnTo>
                  <a:lnTo>
                    <a:pt x="579081" y="211086"/>
                  </a:lnTo>
                  <a:lnTo>
                    <a:pt x="577430" y="206133"/>
                  </a:lnTo>
                  <a:lnTo>
                    <a:pt x="605929" y="233768"/>
                  </a:lnTo>
                  <a:lnTo>
                    <a:pt x="633564" y="262826"/>
                  </a:lnTo>
                  <a:lnTo>
                    <a:pt x="660615" y="292633"/>
                  </a:lnTo>
                  <a:lnTo>
                    <a:pt x="687412" y="322465"/>
                  </a:lnTo>
                  <a:lnTo>
                    <a:pt x="642239" y="329044"/>
                  </a:lnTo>
                  <a:lnTo>
                    <a:pt x="598220" y="339217"/>
                  </a:lnTo>
                  <a:lnTo>
                    <a:pt x="555383" y="352996"/>
                  </a:lnTo>
                  <a:lnTo>
                    <a:pt x="513803" y="370344"/>
                  </a:lnTo>
                  <a:lnTo>
                    <a:pt x="476465" y="389521"/>
                  </a:lnTo>
                  <a:lnTo>
                    <a:pt x="438492" y="412889"/>
                  </a:lnTo>
                  <a:lnTo>
                    <a:pt x="438937" y="423532"/>
                  </a:lnTo>
                  <a:lnTo>
                    <a:pt x="467347" y="460171"/>
                  </a:lnTo>
                  <a:lnTo>
                    <a:pt x="494499" y="475119"/>
                  </a:lnTo>
                  <a:lnTo>
                    <a:pt x="497547" y="472833"/>
                  </a:lnTo>
                  <a:lnTo>
                    <a:pt x="509308" y="465175"/>
                  </a:lnTo>
                  <a:lnTo>
                    <a:pt x="545426" y="444131"/>
                  </a:lnTo>
                  <a:lnTo>
                    <a:pt x="590981" y="430555"/>
                  </a:lnTo>
                  <a:lnTo>
                    <a:pt x="636854" y="418147"/>
                  </a:lnTo>
                  <a:lnTo>
                    <a:pt x="683006" y="406908"/>
                  </a:lnTo>
                  <a:lnTo>
                    <a:pt x="729449" y="396824"/>
                  </a:lnTo>
                  <a:lnTo>
                    <a:pt x="776185" y="387870"/>
                  </a:lnTo>
                  <a:lnTo>
                    <a:pt x="785799" y="379768"/>
                  </a:lnTo>
                  <a:close/>
                </a:path>
              </a:pathLst>
            </a:custGeom>
            <a:solidFill>
              <a:srgbClr val="FFE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51620" cy="5143500"/>
            <a:chOff x="0" y="0"/>
            <a:chExt cx="9151620" cy="5143500"/>
          </a:xfrm>
        </p:grpSpPr>
        <p:sp>
          <p:nvSpPr>
            <p:cNvPr id="3" name="object 3"/>
            <p:cNvSpPr/>
            <p:nvPr/>
          </p:nvSpPr>
          <p:spPr>
            <a:xfrm>
              <a:off x="8740140" y="1780539"/>
              <a:ext cx="20320" cy="58419"/>
            </a:xfrm>
            <a:custGeom>
              <a:avLst/>
              <a:gdLst/>
              <a:ahLst/>
              <a:cxnLst/>
              <a:rect l="l" t="t" r="r" b="b"/>
              <a:pathLst>
                <a:path w="20320" h="58419">
                  <a:moveTo>
                    <a:pt x="11049" y="0"/>
                  </a:moveTo>
                  <a:lnTo>
                    <a:pt x="8000" y="0"/>
                  </a:lnTo>
                  <a:lnTo>
                    <a:pt x="5841" y="1397"/>
                  </a:lnTo>
                  <a:lnTo>
                    <a:pt x="4952" y="3810"/>
                  </a:lnTo>
                  <a:lnTo>
                    <a:pt x="3048" y="7874"/>
                  </a:lnTo>
                  <a:lnTo>
                    <a:pt x="1904" y="12064"/>
                  </a:lnTo>
                  <a:lnTo>
                    <a:pt x="761" y="18414"/>
                  </a:lnTo>
                  <a:lnTo>
                    <a:pt x="0" y="20700"/>
                  </a:lnTo>
                  <a:lnTo>
                    <a:pt x="761" y="22479"/>
                  </a:lnTo>
                  <a:lnTo>
                    <a:pt x="761" y="23240"/>
                  </a:lnTo>
                  <a:lnTo>
                    <a:pt x="1524" y="24384"/>
                  </a:lnTo>
                  <a:lnTo>
                    <a:pt x="6095" y="25526"/>
                  </a:lnTo>
                  <a:lnTo>
                    <a:pt x="6095" y="26288"/>
                  </a:lnTo>
                  <a:lnTo>
                    <a:pt x="1524" y="27812"/>
                  </a:lnTo>
                  <a:lnTo>
                    <a:pt x="1904" y="28956"/>
                  </a:lnTo>
                  <a:lnTo>
                    <a:pt x="8889" y="58420"/>
                  </a:lnTo>
                  <a:lnTo>
                    <a:pt x="12064" y="58420"/>
                  </a:lnTo>
                  <a:lnTo>
                    <a:pt x="18414" y="28575"/>
                  </a:lnTo>
                  <a:lnTo>
                    <a:pt x="18795" y="28194"/>
                  </a:lnTo>
                  <a:lnTo>
                    <a:pt x="16255" y="27050"/>
                  </a:lnTo>
                  <a:lnTo>
                    <a:pt x="14350" y="26670"/>
                  </a:lnTo>
                  <a:lnTo>
                    <a:pt x="14350" y="25526"/>
                  </a:lnTo>
                  <a:lnTo>
                    <a:pt x="17652" y="24764"/>
                  </a:lnTo>
                  <a:lnTo>
                    <a:pt x="19176" y="24002"/>
                  </a:lnTo>
                  <a:lnTo>
                    <a:pt x="20319" y="20700"/>
                  </a:lnTo>
                  <a:lnTo>
                    <a:pt x="19557" y="18796"/>
                  </a:lnTo>
                  <a:lnTo>
                    <a:pt x="18414" y="12446"/>
                  </a:lnTo>
                  <a:lnTo>
                    <a:pt x="17271" y="7874"/>
                  </a:lnTo>
                  <a:lnTo>
                    <a:pt x="15875" y="3810"/>
                  </a:lnTo>
                  <a:lnTo>
                    <a:pt x="15112" y="2286"/>
                  </a:lnTo>
                  <a:lnTo>
                    <a:pt x="13969" y="114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0"/>
              <a:ext cx="9144000" cy="5143500"/>
            </a:xfrm>
            <a:custGeom>
              <a:avLst/>
              <a:gdLst/>
              <a:ahLst/>
              <a:cxnLst/>
              <a:rect l="l" t="t" r="r" b="b"/>
              <a:pathLst>
                <a:path w="9144000" h="5143500">
                  <a:moveTo>
                    <a:pt x="9143999" y="0"/>
                  </a:moveTo>
                  <a:lnTo>
                    <a:pt x="0" y="0"/>
                  </a:lnTo>
                  <a:lnTo>
                    <a:pt x="0" y="5143467"/>
                  </a:lnTo>
                  <a:lnTo>
                    <a:pt x="9143999" y="5143467"/>
                  </a:lnTo>
                  <a:lnTo>
                    <a:pt x="9143999" y="4961039"/>
                  </a:lnTo>
                  <a:lnTo>
                    <a:pt x="183934" y="4961039"/>
                  </a:lnTo>
                  <a:lnTo>
                    <a:pt x="157612" y="4955682"/>
                  </a:lnTo>
                  <a:lnTo>
                    <a:pt x="136148" y="4941095"/>
                  </a:lnTo>
                  <a:lnTo>
                    <a:pt x="121691" y="4919499"/>
                  </a:lnTo>
                  <a:lnTo>
                    <a:pt x="116394" y="4893119"/>
                  </a:lnTo>
                  <a:lnTo>
                    <a:pt x="121691" y="4866750"/>
                  </a:lnTo>
                  <a:lnTo>
                    <a:pt x="136148" y="4845167"/>
                  </a:lnTo>
                  <a:lnTo>
                    <a:pt x="157612" y="4830590"/>
                  </a:lnTo>
                  <a:lnTo>
                    <a:pt x="183934" y="4825238"/>
                  </a:lnTo>
                  <a:lnTo>
                    <a:pt x="9143999" y="4825238"/>
                  </a:lnTo>
                  <a:lnTo>
                    <a:pt x="9143999" y="4582515"/>
                  </a:lnTo>
                  <a:lnTo>
                    <a:pt x="183934" y="4582515"/>
                  </a:lnTo>
                  <a:lnTo>
                    <a:pt x="136148" y="4562776"/>
                  </a:lnTo>
                  <a:lnTo>
                    <a:pt x="116394" y="4515015"/>
                  </a:lnTo>
                  <a:lnTo>
                    <a:pt x="121691" y="4488463"/>
                  </a:lnTo>
                  <a:lnTo>
                    <a:pt x="136148" y="4466886"/>
                  </a:lnTo>
                  <a:lnTo>
                    <a:pt x="157612" y="4452394"/>
                  </a:lnTo>
                  <a:lnTo>
                    <a:pt x="183934" y="4447095"/>
                  </a:lnTo>
                  <a:lnTo>
                    <a:pt x="9143999" y="4447095"/>
                  </a:lnTo>
                  <a:lnTo>
                    <a:pt x="9143999" y="4204398"/>
                  </a:lnTo>
                  <a:lnTo>
                    <a:pt x="183934" y="4204398"/>
                  </a:lnTo>
                  <a:lnTo>
                    <a:pt x="157612" y="4199042"/>
                  </a:lnTo>
                  <a:lnTo>
                    <a:pt x="136148" y="4184454"/>
                  </a:lnTo>
                  <a:lnTo>
                    <a:pt x="121691" y="4162859"/>
                  </a:lnTo>
                  <a:lnTo>
                    <a:pt x="116394" y="4136478"/>
                  </a:lnTo>
                  <a:lnTo>
                    <a:pt x="121691" y="4110105"/>
                  </a:lnTo>
                  <a:lnTo>
                    <a:pt x="136148" y="4088514"/>
                  </a:lnTo>
                  <a:lnTo>
                    <a:pt x="157612" y="4073928"/>
                  </a:lnTo>
                  <a:lnTo>
                    <a:pt x="183934" y="4068572"/>
                  </a:lnTo>
                  <a:lnTo>
                    <a:pt x="9143999" y="4068572"/>
                  </a:lnTo>
                  <a:lnTo>
                    <a:pt x="9143999" y="3825875"/>
                  </a:lnTo>
                  <a:lnTo>
                    <a:pt x="183934" y="3825875"/>
                  </a:lnTo>
                  <a:lnTo>
                    <a:pt x="157612" y="3820562"/>
                  </a:lnTo>
                  <a:lnTo>
                    <a:pt x="136148" y="3806047"/>
                  </a:lnTo>
                  <a:lnTo>
                    <a:pt x="121691" y="3784459"/>
                  </a:lnTo>
                  <a:lnTo>
                    <a:pt x="116394" y="3757929"/>
                  </a:lnTo>
                  <a:lnTo>
                    <a:pt x="121691" y="3731641"/>
                  </a:lnTo>
                  <a:lnTo>
                    <a:pt x="136148" y="3710209"/>
                  </a:lnTo>
                  <a:lnTo>
                    <a:pt x="157612" y="3695779"/>
                  </a:lnTo>
                  <a:lnTo>
                    <a:pt x="183934" y="3690493"/>
                  </a:lnTo>
                  <a:lnTo>
                    <a:pt x="9143999" y="3690493"/>
                  </a:lnTo>
                  <a:lnTo>
                    <a:pt x="9143999" y="3447796"/>
                  </a:lnTo>
                  <a:lnTo>
                    <a:pt x="183934" y="3447796"/>
                  </a:lnTo>
                  <a:lnTo>
                    <a:pt x="157612" y="3442430"/>
                  </a:lnTo>
                  <a:lnTo>
                    <a:pt x="136148" y="3427825"/>
                  </a:lnTo>
                  <a:lnTo>
                    <a:pt x="121691" y="3406219"/>
                  </a:lnTo>
                  <a:lnTo>
                    <a:pt x="116394" y="3379851"/>
                  </a:lnTo>
                  <a:lnTo>
                    <a:pt x="121691" y="3353429"/>
                  </a:lnTo>
                  <a:lnTo>
                    <a:pt x="136148" y="3331829"/>
                  </a:lnTo>
                  <a:lnTo>
                    <a:pt x="157612" y="3317253"/>
                  </a:lnTo>
                  <a:lnTo>
                    <a:pt x="183934" y="3311905"/>
                  </a:lnTo>
                  <a:lnTo>
                    <a:pt x="9143999" y="3311906"/>
                  </a:lnTo>
                  <a:lnTo>
                    <a:pt x="9143999" y="3069209"/>
                  </a:lnTo>
                  <a:lnTo>
                    <a:pt x="183934" y="3069209"/>
                  </a:lnTo>
                  <a:lnTo>
                    <a:pt x="157612" y="3063861"/>
                  </a:lnTo>
                  <a:lnTo>
                    <a:pt x="136148" y="3049285"/>
                  </a:lnTo>
                  <a:lnTo>
                    <a:pt x="121691" y="3027685"/>
                  </a:lnTo>
                  <a:lnTo>
                    <a:pt x="116394" y="3001264"/>
                  </a:lnTo>
                  <a:lnTo>
                    <a:pt x="121691" y="2974915"/>
                  </a:lnTo>
                  <a:lnTo>
                    <a:pt x="136148" y="2953353"/>
                  </a:lnTo>
                  <a:lnTo>
                    <a:pt x="157612" y="2938791"/>
                  </a:lnTo>
                  <a:lnTo>
                    <a:pt x="183934" y="2933446"/>
                  </a:lnTo>
                  <a:lnTo>
                    <a:pt x="9143999" y="2933446"/>
                  </a:lnTo>
                  <a:lnTo>
                    <a:pt x="9143999" y="2690622"/>
                  </a:lnTo>
                  <a:lnTo>
                    <a:pt x="183934" y="2690622"/>
                  </a:lnTo>
                  <a:lnTo>
                    <a:pt x="157612" y="2685335"/>
                  </a:lnTo>
                  <a:lnTo>
                    <a:pt x="136148" y="2670905"/>
                  </a:lnTo>
                  <a:lnTo>
                    <a:pt x="121691" y="2649474"/>
                  </a:lnTo>
                  <a:lnTo>
                    <a:pt x="116394" y="2623185"/>
                  </a:lnTo>
                  <a:lnTo>
                    <a:pt x="121691" y="2596602"/>
                  </a:lnTo>
                  <a:lnTo>
                    <a:pt x="136148" y="2575020"/>
                  </a:lnTo>
                  <a:lnTo>
                    <a:pt x="157612" y="2560534"/>
                  </a:lnTo>
                  <a:lnTo>
                    <a:pt x="183934" y="2555240"/>
                  </a:lnTo>
                  <a:lnTo>
                    <a:pt x="9143999" y="2555240"/>
                  </a:lnTo>
                  <a:lnTo>
                    <a:pt x="9143999" y="2312543"/>
                  </a:lnTo>
                  <a:lnTo>
                    <a:pt x="183934" y="2312543"/>
                  </a:lnTo>
                  <a:lnTo>
                    <a:pt x="157612" y="2307195"/>
                  </a:lnTo>
                  <a:lnTo>
                    <a:pt x="136148" y="2292619"/>
                  </a:lnTo>
                  <a:lnTo>
                    <a:pt x="121691" y="2271019"/>
                  </a:lnTo>
                  <a:lnTo>
                    <a:pt x="116394" y="2244598"/>
                  </a:lnTo>
                  <a:lnTo>
                    <a:pt x="121691" y="2218249"/>
                  </a:lnTo>
                  <a:lnTo>
                    <a:pt x="136148" y="2196687"/>
                  </a:lnTo>
                  <a:lnTo>
                    <a:pt x="157612" y="2182125"/>
                  </a:lnTo>
                  <a:lnTo>
                    <a:pt x="183934" y="2176780"/>
                  </a:lnTo>
                  <a:lnTo>
                    <a:pt x="9143999" y="2176780"/>
                  </a:lnTo>
                  <a:lnTo>
                    <a:pt x="9143999" y="1934083"/>
                  </a:lnTo>
                  <a:lnTo>
                    <a:pt x="183934" y="1934083"/>
                  </a:lnTo>
                  <a:lnTo>
                    <a:pt x="157612" y="1928770"/>
                  </a:lnTo>
                  <a:lnTo>
                    <a:pt x="136148" y="1914255"/>
                  </a:lnTo>
                  <a:lnTo>
                    <a:pt x="121691" y="1892667"/>
                  </a:lnTo>
                  <a:lnTo>
                    <a:pt x="116394" y="1866138"/>
                  </a:lnTo>
                  <a:lnTo>
                    <a:pt x="121691" y="1839829"/>
                  </a:lnTo>
                  <a:lnTo>
                    <a:pt x="136148" y="1818354"/>
                  </a:lnTo>
                  <a:lnTo>
                    <a:pt x="157612" y="1803880"/>
                  </a:lnTo>
                  <a:lnTo>
                    <a:pt x="183934" y="1798574"/>
                  </a:lnTo>
                  <a:lnTo>
                    <a:pt x="9143999" y="1798574"/>
                  </a:lnTo>
                  <a:lnTo>
                    <a:pt x="9143999" y="1555877"/>
                  </a:lnTo>
                  <a:lnTo>
                    <a:pt x="183934" y="1555877"/>
                  </a:lnTo>
                  <a:lnTo>
                    <a:pt x="157612" y="1550531"/>
                  </a:lnTo>
                  <a:lnTo>
                    <a:pt x="136148" y="1535969"/>
                  </a:lnTo>
                  <a:lnTo>
                    <a:pt x="121691" y="1514407"/>
                  </a:lnTo>
                  <a:lnTo>
                    <a:pt x="116394" y="1488059"/>
                  </a:lnTo>
                  <a:lnTo>
                    <a:pt x="121691" y="1461637"/>
                  </a:lnTo>
                  <a:lnTo>
                    <a:pt x="136148" y="1440037"/>
                  </a:lnTo>
                  <a:lnTo>
                    <a:pt x="157612" y="1425461"/>
                  </a:lnTo>
                  <a:lnTo>
                    <a:pt x="183934" y="1420114"/>
                  </a:lnTo>
                  <a:lnTo>
                    <a:pt x="9143999" y="1420114"/>
                  </a:lnTo>
                  <a:lnTo>
                    <a:pt x="9143999" y="1177416"/>
                  </a:lnTo>
                  <a:lnTo>
                    <a:pt x="183934" y="1177416"/>
                  </a:lnTo>
                  <a:lnTo>
                    <a:pt x="157612" y="1172104"/>
                  </a:lnTo>
                  <a:lnTo>
                    <a:pt x="136148" y="1157589"/>
                  </a:lnTo>
                  <a:lnTo>
                    <a:pt x="121691" y="1136001"/>
                  </a:lnTo>
                  <a:lnTo>
                    <a:pt x="116394" y="1109472"/>
                  </a:lnTo>
                  <a:lnTo>
                    <a:pt x="121691" y="1083103"/>
                  </a:lnTo>
                  <a:lnTo>
                    <a:pt x="136148" y="1061497"/>
                  </a:lnTo>
                  <a:lnTo>
                    <a:pt x="157612" y="1046892"/>
                  </a:lnTo>
                  <a:lnTo>
                    <a:pt x="183934" y="1041526"/>
                  </a:lnTo>
                  <a:lnTo>
                    <a:pt x="9143999" y="1041526"/>
                  </a:lnTo>
                  <a:lnTo>
                    <a:pt x="9143999" y="799211"/>
                  </a:lnTo>
                  <a:lnTo>
                    <a:pt x="183934" y="799211"/>
                  </a:lnTo>
                  <a:lnTo>
                    <a:pt x="157612" y="793865"/>
                  </a:lnTo>
                  <a:lnTo>
                    <a:pt x="136148" y="779303"/>
                  </a:lnTo>
                  <a:lnTo>
                    <a:pt x="121691" y="757741"/>
                  </a:lnTo>
                  <a:lnTo>
                    <a:pt x="116394" y="731392"/>
                  </a:lnTo>
                  <a:lnTo>
                    <a:pt x="121691" y="704810"/>
                  </a:lnTo>
                  <a:lnTo>
                    <a:pt x="136148" y="683228"/>
                  </a:lnTo>
                  <a:lnTo>
                    <a:pt x="157612" y="668742"/>
                  </a:lnTo>
                  <a:lnTo>
                    <a:pt x="183934" y="663448"/>
                  </a:lnTo>
                  <a:lnTo>
                    <a:pt x="9143999" y="663448"/>
                  </a:lnTo>
                  <a:lnTo>
                    <a:pt x="9143999" y="420750"/>
                  </a:lnTo>
                  <a:lnTo>
                    <a:pt x="183934" y="420750"/>
                  </a:lnTo>
                  <a:lnTo>
                    <a:pt x="157612" y="415385"/>
                  </a:lnTo>
                  <a:lnTo>
                    <a:pt x="136148" y="400780"/>
                  </a:lnTo>
                  <a:lnTo>
                    <a:pt x="121691" y="379174"/>
                  </a:lnTo>
                  <a:lnTo>
                    <a:pt x="116394" y="352805"/>
                  </a:lnTo>
                  <a:lnTo>
                    <a:pt x="121691" y="326437"/>
                  </a:lnTo>
                  <a:lnTo>
                    <a:pt x="136148" y="304831"/>
                  </a:lnTo>
                  <a:lnTo>
                    <a:pt x="157612" y="290226"/>
                  </a:lnTo>
                  <a:lnTo>
                    <a:pt x="183934" y="284861"/>
                  </a:lnTo>
                  <a:lnTo>
                    <a:pt x="9143999" y="284860"/>
                  </a:lnTo>
                  <a:lnTo>
                    <a:pt x="9143999" y="0"/>
                  </a:lnTo>
                  <a:close/>
                </a:path>
                <a:path w="9144000" h="5143500">
                  <a:moveTo>
                    <a:pt x="9143999" y="4825238"/>
                  </a:moveTo>
                  <a:lnTo>
                    <a:pt x="183934" y="4825238"/>
                  </a:lnTo>
                  <a:lnTo>
                    <a:pt x="210303" y="4830590"/>
                  </a:lnTo>
                  <a:lnTo>
                    <a:pt x="231886" y="4845167"/>
                  </a:lnTo>
                  <a:lnTo>
                    <a:pt x="246463" y="4866750"/>
                  </a:lnTo>
                  <a:lnTo>
                    <a:pt x="251815" y="4893119"/>
                  </a:lnTo>
                  <a:lnTo>
                    <a:pt x="246463" y="4919499"/>
                  </a:lnTo>
                  <a:lnTo>
                    <a:pt x="231886" y="4941095"/>
                  </a:lnTo>
                  <a:lnTo>
                    <a:pt x="210303" y="4955682"/>
                  </a:lnTo>
                  <a:lnTo>
                    <a:pt x="183934" y="4961039"/>
                  </a:lnTo>
                  <a:lnTo>
                    <a:pt x="9143999" y="4961039"/>
                  </a:lnTo>
                  <a:lnTo>
                    <a:pt x="9143999" y="4825238"/>
                  </a:lnTo>
                  <a:close/>
                </a:path>
                <a:path w="9144000" h="5143500">
                  <a:moveTo>
                    <a:pt x="9143999" y="4447095"/>
                  </a:moveTo>
                  <a:lnTo>
                    <a:pt x="183934" y="4447095"/>
                  </a:lnTo>
                  <a:lnTo>
                    <a:pt x="210303" y="4452394"/>
                  </a:lnTo>
                  <a:lnTo>
                    <a:pt x="231886" y="4466886"/>
                  </a:lnTo>
                  <a:lnTo>
                    <a:pt x="246463" y="4488463"/>
                  </a:lnTo>
                  <a:lnTo>
                    <a:pt x="251815" y="4515015"/>
                  </a:lnTo>
                  <a:lnTo>
                    <a:pt x="246463" y="4541324"/>
                  </a:lnTo>
                  <a:lnTo>
                    <a:pt x="231886" y="4562776"/>
                  </a:lnTo>
                  <a:lnTo>
                    <a:pt x="210303" y="4577222"/>
                  </a:lnTo>
                  <a:lnTo>
                    <a:pt x="183934" y="4582515"/>
                  </a:lnTo>
                  <a:lnTo>
                    <a:pt x="9143999" y="4582515"/>
                  </a:lnTo>
                  <a:lnTo>
                    <a:pt x="9143999" y="4447095"/>
                  </a:lnTo>
                  <a:close/>
                </a:path>
                <a:path w="9144000" h="5143500">
                  <a:moveTo>
                    <a:pt x="9143999" y="4068572"/>
                  </a:moveTo>
                  <a:lnTo>
                    <a:pt x="183934" y="4068572"/>
                  </a:lnTo>
                  <a:lnTo>
                    <a:pt x="210303" y="4073928"/>
                  </a:lnTo>
                  <a:lnTo>
                    <a:pt x="231886" y="4088514"/>
                  </a:lnTo>
                  <a:lnTo>
                    <a:pt x="246463" y="4110105"/>
                  </a:lnTo>
                  <a:lnTo>
                    <a:pt x="251815" y="4136478"/>
                  </a:lnTo>
                  <a:lnTo>
                    <a:pt x="246463" y="4162859"/>
                  </a:lnTo>
                  <a:lnTo>
                    <a:pt x="231886" y="4184454"/>
                  </a:lnTo>
                  <a:lnTo>
                    <a:pt x="210303" y="4199042"/>
                  </a:lnTo>
                  <a:lnTo>
                    <a:pt x="183934" y="4204398"/>
                  </a:lnTo>
                  <a:lnTo>
                    <a:pt x="9143999" y="4204398"/>
                  </a:lnTo>
                  <a:lnTo>
                    <a:pt x="9143999" y="4068572"/>
                  </a:lnTo>
                  <a:close/>
                </a:path>
                <a:path w="9144000" h="5143500">
                  <a:moveTo>
                    <a:pt x="9143999" y="3690493"/>
                  </a:moveTo>
                  <a:lnTo>
                    <a:pt x="183934" y="3690493"/>
                  </a:lnTo>
                  <a:lnTo>
                    <a:pt x="210303" y="3695779"/>
                  </a:lnTo>
                  <a:lnTo>
                    <a:pt x="231886" y="3710209"/>
                  </a:lnTo>
                  <a:lnTo>
                    <a:pt x="246463" y="3731641"/>
                  </a:lnTo>
                  <a:lnTo>
                    <a:pt x="251815" y="3757929"/>
                  </a:lnTo>
                  <a:lnTo>
                    <a:pt x="246463" y="3784459"/>
                  </a:lnTo>
                  <a:lnTo>
                    <a:pt x="231886" y="3806047"/>
                  </a:lnTo>
                  <a:lnTo>
                    <a:pt x="210303" y="3820562"/>
                  </a:lnTo>
                  <a:lnTo>
                    <a:pt x="183934" y="3825875"/>
                  </a:lnTo>
                  <a:lnTo>
                    <a:pt x="9143999" y="3825875"/>
                  </a:lnTo>
                  <a:lnTo>
                    <a:pt x="9143999" y="3690493"/>
                  </a:lnTo>
                  <a:close/>
                </a:path>
                <a:path w="9144000" h="5143500">
                  <a:moveTo>
                    <a:pt x="9143999" y="3311906"/>
                  </a:moveTo>
                  <a:lnTo>
                    <a:pt x="183934" y="3311905"/>
                  </a:lnTo>
                  <a:lnTo>
                    <a:pt x="210303" y="3317253"/>
                  </a:lnTo>
                  <a:lnTo>
                    <a:pt x="231886" y="3331829"/>
                  </a:lnTo>
                  <a:lnTo>
                    <a:pt x="246463" y="3353429"/>
                  </a:lnTo>
                  <a:lnTo>
                    <a:pt x="251815" y="3379851"/>
                  </a:lnTo>
                  <a:lnTo>
                    <a:pt x="246463" y="3406219"/>
                  </a:lnTo>
                  <a:lnTo>
                    <a:pt x="231886" y="3427825"/>
                  </a:lnTo>
                  <a:lnTo>
                    <a:pt x="210303" y="3442430"/>
                  </a:lnTo>
                  <a:lnTo>
                    <a:pt x="183934" y="3447796"/>
                  </a:lnTo>
                  <a:lnTo>
                    <a:pt x="9143999" y="3447796"/>
                  </a:lnTo>
                  <a:lnTo>
                    <a:pt x="9143999" y="3311906"/>
                  </a:lnTo>
                  <a:close/>
                </a:path>
                <a:path w="9144000" h="5143500">
                  <a:moveTo>
                    <a:pt x="9143999" y="2933446"/>
                  </a:moveTo>
                  <a:lnTo>
                    <a:pt x="183934" y="2933446"/>
                  </a:lnTo>
                  <a:lnTo>
                    <a:pt x="210303" y="2938791"/>
                  </a:lnTo>
                  <a:lnTo>
                    <a:pt x="231886" y="2953353"/>
                  </a:lnTo>
                  <a:lnTo>
                    <a:pt x="246463" y="2974915"/>
                  </a:lnTo>
                  <a:lnTo>
                    <a:pt x="251815" y="3001264"/>
                  </a:lnTo>
                  <a:lnTo>
                    <a:pt x="246463" y="3027685"/>
                  </a:lnTo>
                  <a:lnTo>
                    <a:pt x="231886" y="3049285"/>
                  </a:lnTo>
                  <a:lnTo>
                    <a:pt x="210303" y="3063861"/>
                  </a:lnTo>
                  <a:lnTo>
                    <a:pt x="183934" y="3069209"/>
                  </a:lnTo>
                  <a:lnTo>
                    <a:pt x="9143999" y="3069209"/>
                  </a:lnTo>
                  <a:lnTo>
                    <a:pt x="9143999" y="2933446"/>
                  </a:lnTo>
                  <a:close/>
                </a:path>
                <a:path w="9144000" h="5143500">
                  <a:moveTo>
                    <a:pt x="9143999" y="2555240"/>
                  </a:moveTo>
                  <a:lnTo>
                    <a:pt x="183934" y="2555240"/>
                  </a:lnTo>
                  <a:lnTo>
                    <a:pt x="210303" y="2560534"/>
                  </a:lnTo>
                  <a:lnTo>
                    <a:pt x="231886" y="2575020"/>
                  </a:lnTo>
                  <a:lnTo>
                    <a:pt x="246463" y="2596602"/>
                  </a:lnTo>
                  <a:lnTo>
                    <a:pt x="251815" y="2623185"/>
                  </a:lnTo>
                  <a:lnTo>
                    <a:pt x="246463" y="2649474"/>
                  </a:lnTo>
                  <a:lnTo>
                    <a:pt x="231886" y="2670905"/>
                  </a:lnTo>
                  <a:lnTo>
                    <a:pt x="210303" y="2685335"/>
                  </a:lnTo>
                  <a:lnTo>
                    <a:pt x="183934" y="2690622"/>
                  </a:lnTo>
                  <a:lnTo>
                    <a:pt x="9143999" y="2690622"/>
                  </a:lnTo>
                  <a:lnTo>
                    <a:pt x="9143999" y="2555240"/>
                  </a:lnTo>
                  <a:close/>
                </a:path>
                <a:path w="9144000" h="5143500">
                  <a:moveTo>
                    <a:pt x="9143999" y="2176780"/>
                  </a:moveTo>
                  <a:lnTo>
                    <a:pt x="183934" y="2176780"/>
                  </a:lnTo>
                  <a:lnTo>
                    <a:pt x="210303" y="2182125"/>
                  </a:lnTo>
                  <a:lnTo>
                    <a:pt x="231886" y="2196687"/>
                  </a:lnTo>
                  <a:lnTo>
                    <a:pt x="246463" y="2218249"/>
                  </a:lnTo>
                  <a:lnTo>
                    <a:pt x="251815" y="2244598"/>
                  </a:lnTo>
                  <a:lnTo>
                    <a:pt x="246463" y="2271019"/>
                  </a:lnTo>
                  <a:lnTo>
                    <a:pt x="231886" y="2292619"/>
                  </a:lnTo>
                  <a:lnTo>
                    <a:pt x="210303" y="2307195"/>
                  </a:lnTo>
                  <a:lnTo>
                    <a:pt x="183934" y="2312543"/>
                  </a:lnTo>
                  <a:lnTo>
                    <a:pt x="9143999" y="2312543"/>
                  </a:lnTo>
                  <a:lnTo>
                    <a:pt x="9143999" y="2176780"/>
                  </a:lnTo>
                  <a:close/>
                </a:path>
                <a:path w="9144000" h="5143500">
                  <a:moveTo>
                    <a:pt x="9143999" y="1798574"/>
                  </a:moveTo>
                  <a:lnTo>
                    <a:pt x="183934" y="1798574"/>
                  </a:lnTo>
                  <a:lnTo>
                    <a:pt x="210303" y="1803880"/>
                  </a:lnTo>
                  <a:lnTo>
                    <a:pt x="231886" y="1818354"/>
                  </a:lnTo>
                  <a:lnTo>
                    <a:pt x="246463" y="1839829"/>
                  </a:lnTo>
                  <a:lnTo>
                    <a:pt x="251815" y="1866138"/>
                  </a:lnTo>
                  <a:lnTo>
                    <a:pt x="246463" y="1892667"/>
                  </a:lnTo>
                  <a:lnTo>
                    <a:pt x="231886" y="1914255"/>
                  </a:lnTo>
                  <a:lnTo>
                    <a:pt x="210303" y="1928770"/>
                  </a:lnTo>
                  <a:lnTo>
                    <a:pt x="183934" y="1934083"/>
                  </a:lnTo>
                  <a:lnTo>
                    <a:pt x="9143999" y="1934083"/>
                  </a:lnTo>
                  <a:lnTo>
                    <a:pt x="9143999" y="1798574"/>
                  </a:lnTo>
                  <a:close/>
                </a:path>
                <a:path w="9144000" h="5143500">
                  <a:moveTo>
                    <a:pt x="9143999" y="1420114"/>
                  </a:moveTo>
                  <a:lnTo>
                    <a:pt x="183934" y="1420114"/>
                  </a:lnTo>
                  <a:lnTo>
                    <a:pt x="210303" y="1425461"/>
                  </a:lnTo>
                  <a:lnTo>
                    <a:pt x="231886" y="1440037"/>
                  </a:lnTo>
                  <a:lnTo>
                    <a:pt x="246463" y="1461637"/>
                  </a:lnTo>
                  <a:lnTo>
                    <a:pt x="251815" y="1488059"/>
                  </a:lnTo>
                  <a:lnTo>
                    <a:pt x="246463" y="1514407"/>
                  </a:lnTo>
                  <a:lnTo>
                    <a:pt x="231886" y="1535969"/>
                  </a:lnTo>
                  <a:lnTo>
                    <a:pt x="210303" y="1550531"/>
                  </a:lnTo>
                  <a:lnTo>
                    <a:pt x="183934" y="1555877"/>
                  </a:lnTo>
                  <a:lnTo>
                    <a:pt x="9143999" y="1555877"/>
                  </a:lnTo>
                  <a:lnTo>
                    <a:pt x="9143999" y="1420114"/>
                  </a:lnTo>
                  <a:close/>
                </a:path>
                <a:path w="9144000" h="5143500">
                  <a:moveTo>
                    <a:pt x="9143999" y="1041526"/>
                  </a:moveTo>
                  <a:lnTo>
                    <a:pt x="183934" y="1041526"/>
                  </a:lnTo>
                  <a:lnTo>
                    <a:pt x="210303" y="1046892"/>
                  </a:lnTo>
                  <a:lnTo>
                    <a:pt x="231886" y="1061497"/>
                  </a:lnTo>
                  <a:lnTo>
                    <a:pt x="246463" y="1083103"/>
                  </a:lnTo>
                  <a:lnTo>
                    <a:pt x="251815" y="1109472"/>
                  </a:lnTo>
                  <a:lnTo>
                    <a:pt x="246463" y="1136001"/>
                  </a:lnTo>
                  <a:lnTo>
                    <a:pt x="231886" y="1157589"/>
                  </a:lnTo>
                  <a:lnTo>
                    <a:pt x="210303" y="1172104"/>
                  </a:lnTo>
                  <a:lnTo>
                    <a:pt x="183934" y="1177416"/>
                  </a:lnTo>
                  <a:lnTo>
                    <a:pt x="9143999" y="1177416"/>
                  </a:lnTo>
                  <a:lnTo>
                    <a:pt x="9143999" y="1041526"/>
                  </a:lnTo>
                  <a:close/>
                </a:path>
                <a:path w="9144000" h="5143500">
                  <a:moveTo>
                    <a:pt x="9143999" y="663448"/>
                  </a:moveTo>
                  <a:lnTo>
                    <a:pt x="183934" y="663448"/>
                  </a:lnTo>
                  <a:lnTo>
                    <a:pt x="210303" y="668742"/>
                  </a:lnTo>
                  <a:lnTo>
                    <a:pt x="231886" y="683228"/>
                  </a:lnTo>
                  <a:lnTo>
                    <a:pt x="246463" y="704810"/>
                  </a:lnTo>
                  <a:lnTo>
                    <a:pt x="251815" y="731392"/>
                  </a:lnTo>
                  <a:lnTo>
                    <a:pt x="246463" y="757741"/>
                  </a:lnTo>
                  <a:lnTo>
                    <a:pt x="231886" y="779303"/>
                  </a:lnTo>
                  <a:lnTo>
                    <a:pt x="210303" y="793865"/>
                  </a:lnTo>
                  <a:lnTo>
                    <a:pt x="183934" y="799211"/>
                  </a:lnTo>
                  <a:lnTo>
                    <a:pt x="9143999" y="799211"/>
                  </a:lnTo>
                  <a:lnTo>
                    <a:pt x="9143999" y="663448"/>
                  </a:lnTo>
                  <a:close/>
                </a:path>
                <a:path w="9144000" h="5143500">
                  <a:moveTo>
                    <a:pt x="9143999" y="284860"/>
                  </a:moveTo>
                  <a:lnTo>
                    <a:pt x="183934" y="284861"/>
                  </a:lnTo>
                  <a:lnTo>
                    <a:pt x="210303" y="290226"/>
                  </a:lnTo>
                  <a:lnTo>
                    <a:pt x="231886" y="304831"/>
                  </a:lnTo>
                  <a:lnTo>
                    <a:pt x="246463" y="326437"/>
                  </a:lnTo>
                  <a:lnTo>
                    <a:pt x="251815" y="352805"/>
                  </a:lnTo>
                  <a:lnTo>
                    <a:pt x="246463" y="379174"/>
                  </a:lnTo>
                  <a:lnTo>
                    <a:pt x="231886" y="400780"/>
                  </a:lnTo>
                  <a:lnTo>
                    <a:pt x="210303" y="415385"/>
                  </a:lnTo>
                  <a:lnTo>
                    <a:pt x="183934" y="420750"/>
                  </a:lnTo>
                  <a:lnTo>
                    <a:pt x="9143999" y="420750"/>
                  </a:lnTo>
                  <a:lnTo>
                    <a:pt x="9143999" y="284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14019" y="279400"/>
              <a:ext cx="8732520" cy="4673600"/>
            </a:xfrm>
            <a:custGeom>
              <a:avLst/>
              <a:gdLst/>
              <a:ahLst/>
              <a:cxnLst/>
              <a:rect l="l" t="t" r="r" b="b"/>
              <a:pathLst>
                <a:path w="8732520" h="4673600">
                  <a:moveTo>
                    <a:pt x="8732520" y="1811020"/>
                  </a:moveTo>
                  <a:lnTo>
                    <a:pt x="0" y="1811020"/>
                  </a:lnTo>
                </a:path>
                <a:path w="8732520" h="4673600">
                  <a:moveTo>
                    <a:pt x="8732520" y="2077720"/>
                  </a:moveTo>
                  <a:lnTo>
                    <a:pt x="0" y="2077720"/>
                  </a:lnTo>
                </a:path>
                <a:path w="8732520" h="4673600">
                  <a:moveTo>
                    <a:pt x="8732520" y="2331720"/>
                  </a:moveTo>
                  <a:lnTo>
                    <a:pt x="0" y="2331720"/>
                  </a:lnTo>
                </a:path>
                <a:path w="8732520" h="4673600">
                  <a:moveTo>
                    <a:pt x="8732520" y="2595880"/>
                  </a:moveTo>
                  <a:lnTo>
                    <a:pt x="0" y="2595880"/>
                  </a:lnTo>
                </a:path>
                <a:path w="8732520" h="4673600">
                  <a:moveTo>
                    <a:pt x="8732520" y="772160"/>
                  </a:moveTo>
                  <a:lnTo>
                    <a:pt x="0" y="772160"/>
                  </a:lnTo>
                </a:path>
                <a:path w="8732520" h="4673600">
                  <a:moveTo>
                    <a:pt x="8732520" y="1038860"/>
                  </a:moveTo>
                  <a:lnTo>
                    <a:pt x="0" y="1038860"/>
                  </a:lnTo>
                </a:path>
                <a:path w="8732520" h="4673600">
                  <a:moveTo>
                    <a:pt x="8732520" y="1292860"/>
                  </a:moveTo>
                  <a:lnTo>
                    <a:pt x="0" y="1292860"/>
                  </a:lnTo>
                </a:path>
                <a:path w="8732520" h="4673600">
                  <a:moveTo>
                    <a:pt x="8732520" y="1557020"/>
                  </a:moveTo>
                  <a:lnTo>
                    <a:pt x="0" y="1557020"/>
                  </a:lnTo>
                </a:path>
                <a:path w="8732520" h="4673600">
                  <a:moveTo>
                    <a:pt x="8732520" y="0"/>
                  </a:moveTo>
                  <a:lnTo>
                    <a:pt x="0" y="0"/>
                  </a:lnTo>
                </a:path>
                <a:path w="8732520" h="4673600">
                  <a:moveTo>
                    <a:pt x="8732520" y="254000"/>
                  </a:moveTo>
                  <a:lnTo>
                    <a:pt x="0" y="254000"/>
                  </a:lnTo>
                </a:path>
                <a:path w="8732520" h="4673600">
                  <a:moveTo>
                    <a:pt x="8732520" y="518160"/>
                  </a:moveTo>
                  <a:lnTo>
                    <a:pt x="0" y="518160"/>
                  </a:lnTo>
                </a:path>
                <a:path w="8732520" h="4673600">
                  <a:moveTo>
                    <a:pt x="8732520" y="3888740"/>
                  </a:moveTo>
                  <a:lnTo>
                    <a:pt x="0" y="3888740"/>
                  </a:lnTo>
                </a:path>
                <a:path w="8732520" h="4673600">
                  <a:moveTo>
                    <a:pt x="8732520" y="4155440"/>
                  </a:moveTo>
                  <a:lnTo>
                    <a:pt x="0" y="4155440"/>
                  </a:lnTo>
                </a:path>
                <a:path w="8732520" h="4673600">
                  <a:moveTo>
                    <a:pt x="8732520" y="4406900"/>
                  </a:moveTo>
                  <a:lnTo>
                    <a:pt x="0" y="4406900"/>
                  </a:lnTo>
                </a:path>
                <a:path w="8732520" h="4673600">
                  <a:moveTo>
                    <a:pt x="8732520" y="4673600"/>
                  </a:moveTo>
                  <a:lnTo>
                    <a:pt x="0" y="4673600"/>
                  </a:lnTo>
                </a:path>
                <a:path w="8732520" h="4673600">
                  <a:moveTo>
                    <a:pt x="8732520" y="2849880"/>
                  </a:moveTo>
                  <a:lnTo>
                    <a:pt x="0" y="2849880"/>
                  </a:lnTo>
                </a:path>
                <a:path w="8732520" h="4673600">
                  <a:moveTo>
                    <a:pt x="8732520" y="3116580"/>
                  </a:moveTo>
                  <a:lnTo>
                    <a:pt x="0" y="3116580"/>
                  </a:lnTo>
                </a:path>
                <a:path w="8732520" h="4673600">
                  <a:moveTo>
                    <a:pt x="8732520" y="3368040"/>
                  </a:moveTo>
                  <a:lnTo>
                    <a:pt x="0" y="3368040"/>
                  </a:lnTo>
                </a:path>
                <a:path w="8732520" h="4673600">
                  <a:moveTo>
                    <a:pt x="8732520" y="3634740"/>
                  </a:moveTo>
                  <a:lnTo>
                    <a:pt x="0" y="3634740"/>
                  </a:lnTo>
                </a:path>
              </a:pathLst>
            </a:custGeom>
            <a:ln w="10160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54329" y="8889"/>
              <a:ext cx="63500" cy="5128260"/>
            </a:xfrm>
            <a:custGeom>
              <a:avLst/>
              <a:gdLst/>
              <a:ahLst/>
              <a:cxnLst/>
              <a:rect l="l" t="t" r="r" b="b"/>
              <a:pathLst>
                <a:path w="63500" h="5128260">
                  <a:moveTo>
                    <a:pt x="0" y="0"/>
                  </a:moveTo>
                  <a:lnTo>
                    <a:pt x="0" y="5128259"/>
                  </a:lnTo>
                </a:path>
                <a:path w="63500" h="5128260">
                  <a:moveTo>
                    <a:pt x="63500" y="0"/>
                  </a:moveTo>
                  <a:lnTo>
                    <a:pt x="63500" y="5128259"/>
                  </a:lnTo>
                </a:path>
              </a:pathLst>
            </a:custGeom>
            <a:ln w="7620">
              <a:solidFill>
                <a:srgbClr val="6FB49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64755" y="911859"/>
              <a:ext cx="4279265" cy="175260"/>
            </a:xfrm>
            <a:custGeom>
              <a:avLst/>
              <a:gdLst/>
              <a:ahLst/>
              <a:cxnLst/>
              <a:rect l="l" t="t" r="r" b="b"/>
              <a:pathLst>
                <a:path w="4279265" h="175259">
                  <a:moveTo>
                    <a:pt x="4278668" y="76708"/>
                  </a:moveTo>
                  <a:lnTo>
                    <a:pt x="4249661" y="50952"/>
                  </a:lnTo>
                  <a:lnTo>
                    <a:pt x="4205782" y="40017"/>
                  </a:lnTo>
                  <a:lnTo>
                    <a:pt x="4149128" y="31750"/>
                  </a:lnTo>
                  <a:lnTo>
                    <a:pt x="4107192" y="27952"/>
                  </a:lnTo>
                  <a:lnTo>
                    <a:pt x="4062171" y="25006"/>
                  </a:lnTo>
                  <a:lnTo>
                    <a:pt x="4015600" y="22910"/>
                  </a:lnTo>
                  <a:lnTo>
                    <a:pt x="3960253" y="7429"/>
                  </a:lnTo>
                  <a:lnTo>
                    <a:pt x="3887762" y="0"/>
                  </a:lnTo>
                  <a:lnTo>
                    <a:pt x="3377234" y="1854"/>
                  </a:lnTo>
                  <a:lnTo>
                    <a:pt x="2868244" y="6388"/>
                  </a:lnTo>
                  <a:lnTo>
                    <a:pt x="2360892" y="13601"/>
                  </a:lnTo>
                  <a:lnTo>
                    <a:pt x="1855317" y="23507"/>
                  </a:lnTo>
                  <a:lnTo>
                    <a:pt x="1351661" y="36080"/>
                  </a:lnTo>
                  <a:lnTo>
                    <a:pt x="850036" y="51320"/>
                  </a:lnTo>
                  <a:lnTo>
                    <a:pt x="350596" y="69215"/>
                  </a:lnTo>
                  <a:lnTo>
                    <a:pt x="2349" y="83312"/>
                  </a:lnTo>
                  <a:lnTo>
                    <a:pt x="0" y="89242"/>
                  </a:lnTo>
                  <a:lnTo>
                    <a:pt x="21691" y="102679"/>
                  </a:lnTo>
                  <a:lnTo>
                    <a:pt x="50304" y="115100"/>
                  </a:lnTo>
                  <a:lnTo>
                    <a:pt x="44310" y="117576"/>
                  </a:lnTo>
                  <a:lnTo>
                    <a:pt x="36626" y="127076"/>
                  </a:lnTo>
                  <a:lnTo>
                    <a:pt x="40919" y="136906"/>
                  </a:lnTo>
                  <a:lnTo>
                    <a:pt x="55930" y="146570"/>
                  </a:lnTo>
                  <a:lnTo>
                    <a:pt x="113093" y="163461"/>
                  </a:lnTo>
                  <a:lnTo>
                    <a:pt x="152730" y="169684"/>
                  </a:lnTo>
                  <a:lnTo>
                    <a:pt x="198056" y="173786"/>
                  </a:lnTo>
                  <a:lnTo>
                    <a:pt x="247815" y="175260"/>
                  </a:lnTo>
                  <a:lnTo>
                    <a:pt x="263575" y="175120"/>
                  </a:lnTo>
                  <a:lnTo>
                    <a:pt x="279590" y="174675"/>
                  </a:lnTo>
                  <a:lnTo>
                    <a:pt x="295808" y="173926"/>
                  </a:lnTo>
                  <a:lnTo>
                    <a:pt x="504431" y="159981"/>
                  </a:lnTo>
                  <a:lnTo>
                    <a:pt x="750608" y="148145"/>
                  </a:lnTo>
                  <a:lnTo>
                    <a:pt x="1205318" y="135763"/>
                  </a:lnTo>
                  <a:lnTo>
                    <a:pt x="3811435" y="104775"/>
                  </a:lnTo>
                  <a:lnTo>
                    <a:pt x="3945674" y="105918"/>
                  </a:lnTo>
                  <a:lnTo>
                    <a:pt x="3984790" y="105892"/>
                  </a:lnTo>
                  <a:lnTo>
                    <a:pt x="4009263" y="108318"/>
                  </a:lnTo>
                  <a:lnTo>
                    <a:pt x="4037406" y="110324"/>
                  </a:lnTo>
                  <a:lnTo>
                    <a:pt x="4066870" y="111582"/>
                  </a:lnTo>
                  <a:lnTo>
                    <a:pt x="4097439" y="112014"/>
                  </a:lnTo>
                  <a:lnTo>
                    <a:pt x="4111129" y="111925"/>
                  </a:lnTo>
                  <a:lnTo>
                    <a:pt x="4132834" y="111544"/>
                  </a:lnTo>
                  <a:lnTo>
                    <a:pt x="4146829" y="111099"/>
                  </a:lnTo>
                  <a:lnTo>
                    <a:pt x="4152557" y="110998"/>
                  </a:lnTo>
                  <a:lnTo>
                    <a:pt x="4200461" y="107492"/>
                  </a:lnTo>
                  <a:lnTo>
                    <a:pt x="4210278" y="105664"/>
                  </a:lnTo>
                  <a:lnTo>
                    <a:pt x="4215079" y="104775"/>
                  </a:lnTo>
                  <a:lnTo>
                    <a:pt x="4236898" y="100736"/>
                  </a:lnTo>
                  <a:lnTo>
                    <a:pt x="4261828" y="92087"/>
                  </a:lnTo>
                  <a:lnTo>
                    <a:pt x="4275239" y="82931"/>
                  </a:lnTo>
                  <a:lnTo>
                    <a:pt x="4278668" y="76708"/>
                  </a:lnTo>
                  <a:close/>
                </a:path>
              </a:pathLst>
            </a:custGeom>
            <a:solidFill>
              <a:srgbClr val="C9FFC9">
                <a:alpha val="4431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7200" y="133350"/>
            <a:ext cx="7522210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spcBef>
                <a:spcPts val="100"/>
              </a:spcBef>
            </a:pPr>
            <a:r>
              <a:rPr lang="ru-RU" sz="2400" u="sng" dirty="0" smtClean="0"/>
              <a:t>Озаглавьте текст. Подчеркните местоимения, укажите их разряд, обозначьте падеж</a:t>
            </a:r>
            <a:r>
              <a:rPr lang="ru-RU" u="sng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spc="25" dirty="0"/>
          </a:p>
        </p:txBody>
      </p:sp>
      <p:grpSp>
        <p:nvGrpSpPr>
          <p:cNvPr id="9" name="object 9"/>
          <p:cNvGrpSpPr/>
          <p:nvPr/>
        </p:nvGrpSpPr>
        <p:grpSpPr>
          <a:xfrm>
            <a:off x="7334144" y="0"/>
            <a:ext cx="1810385" cy="1534795"/>
            <a:chOff x="7334144" y="0"/>
            <a:chExt cx="1810385" cy="1534795"/>
          </a:xfrm>
        </p:grpSpPr>
        <p:sp>
          <p:nvSpPr>
            <p:cNvPr id="10" name="object 10"/>
            <p:cNvSpPr/>
            <p:nvPr/>
          </p:nvSpPr>
          <p:spPr>
            <a:xfrm>
              <a:off x="7347203" y="121285"/>
              <a:ext cx="766445" cy="527685"/>
            </a:xfrm>
            <a:custGeom>
              <a:avLst/>
              <a:gdLst/>
              <a:ahLst/>
              <a:cxnLst/>
              <a:rect l="l" t="t" r="r" b="b"/>
              <a:pathLst>
                <a:path w="766445" h="527685">
                  <a:moveTo>
                    <a:pt x="36956" y="0"/>
                  </a:moveTo>
                  <a:lnTo>
                    <a:pt x="24842" y="52246"/>
                  </a:lnTo>
                  <a:lnTo>
                    <a:pt x="14620" y="104790"/>
                  </a:lnTo>
                  <a:lnTo>
                    <a:pt x="6328" y="157644"/>
                  </a:lnTo>
                  <a:lnTo>
                    <a:pt x="0" y="210819"/>
                  </a:lnTo>
                  <a:lnTo>
                    <a:pt x="9" y="238063"/>
                  </a:lnTo>
                  <a:lnTo>
                    <a:pt x="20270" y="284025"/>
                  </a:lnTo>
                  <a:lnTo>
                    <a:pt x="69141" y="322216"/>
                  </a:lnTo>
                  <a:lnTo>
                    <a:pt x="135955" y="359971"/>
                  </a:lnTo>
                  <a:lnTo>
                    <a:pt x="174244" y="378205"/>
                  </a:lnTo>
                  <a:lnTo>
                    <a:pt x="212427" y="394718"/>
                  </a:lnTo>
                  <a:lnTo>
                    <a:pt x="253366" y="410881"/>
                  </a:lnTo>
                  <a:lnTo>
                    <a:pt x="297057" y="426695"/>
                  </a:lnTo>
                  <a:lnTo>
                    <a:pt x="343497" y="442161"/>
                  </a:lnTo>
                  <a:lnTo>
                    <a:pt x="392684" y="457279"/>
                  </a:lnTo>
                  <a:lnTo>
                    <a:pt x="444613" y="472050"/>
                  </a:lnTo>
                  <a:lnTo>
                    <a:pt x="499283" y="486476"/>
                  </a:lnTo>
                  <a:lnTo>
                    <a:pt x="556690" y="500556"/>
                  </a:lnTo>
                  <a:lnTo>
                    <a:pt x="616831" y="514292"/>
                  </a:lnTo>
                  <a:lnTo>
                    <a:pt x="679703" y="527685"/>
                  </a:lnTo>
                  <a:lnTo>
                    <a:pt x="765937" y="181482"/>
                  </a:lnTo>
                  <a:lnTo>
                    <a:pt x="36956" y="0"/>
                  </a:lnTo>
                  <a:close/>
                </a:path>
              </a:pathLst>
            </a:custGeom>
            <a:solidFill>
              <a:srgbClr val="2F33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80477" y="0"/>
              <a:ext cx="811530" cy="306705"/>
            </a:xfrm>
            <a:custGeom>
              <a:avLst/>
              <a:gdLst/>
              <a:ahLst/>
              <a:cxnLst/>
              <a:rect l="l" t="t" r="r" b="b"/>
              <a:pathLst>
                <a:path w="811529" h="306705">
                  <a:moveTo>
                    <a:pt x="810934" y="0"/>
                  </a:moveTo>
                  <a:lnTo>
                    <a:pt x="37217" y="0"/>
                  </a:lnTo>
                  <a:lnTo>
                    <a:pt x="32543" y="13271"/>
                  </a:lnTo>
                  <a:lnTo>
                    <a:pt x="17859" y="59356"/>
                  </a:lnTo>
                  <a:lnTo>
                    <a:pt x="4699" y="105537"/>
                  </a:lnTo>
                  <a:lnTo>
                    <a:pt x="2540" y="115442"/>
                  </a:lnTo>
                  <a:lnTo>
                    <a:pt x="0" y="123444"/>
                  </a:lnTo>
                  <a:lnTo>
                    <a:pt x="734822" y="306324"/>
                  </a:lnTo>
                  <a:lnTo>
                    <a:pt x="810934" y="0"/>
                  </a:lnTo>
                  <a:close/>
                </a:path>
              </a:pathLst>
            </a:custGeom>
            <a:solidFill>
              <a:srgbClr val="3B3D3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34144" y="0"/>
              <a:ext cx="860425" cy="657225"/>
            </a:xfrm>
            <a:custGeom>
              <a:avLst/>
              <a:gdLst/>
              <a:ahLst/>
              <a:cxnLst/>
              <a:rect l="l" t="t" r="r" b="b"/>
              <a:pathLst>
                <a:path w="860425" h="657225">
                  <a:moveTo>
                    <a:pt x="97985" y="0"/>
                  </a:moveTo>
                  <a:lnTo>
                    <a:pt x="75127" y="0"/>
                  </a:lnTo>
                  <a:lnTo>
                    <a:pt x="65851" y="28215"/>
                  </a:lnTo>
                  <a:lnTo>
                    <a:pt x="47595" y="88378"/>
                  </a:lnTo>
                  <a:lnTo>
                    <a:pt x="31902" y="149280"/>
                  </a:lnTo>
                  <a:lnTo>
                    <a:pt x="18774" y="210970"/>
                  </a:lnTo>
                  <a:lnTo>
                    <a:pt x="10540" y="257502"/>
                  </a:lnTo>
                  <a:lnTo>
                    <a:pt x="3915" y="304419"/>
                  </a:lnTo>
                  <a:lnTo>
                    <a:pt x="1629" y="325374"/>
                  </a:lnTo>
                  <a:lnTo>
                    <a:pt x="867" y="330326"/>
                  </a:lnTo>
                  <a:lnTo>
                    <a:pt x="399" y="337820"/>
                  </a:lnTo>
                  <a:lnTo>
                    <a:pt x="0" y="344874"/>
                  </a:lnTo>
                  <a:lnTo>
                    <a:pt x="121" y="353583"/>
                  </a:lnTo>
                  <a:lnTo>
                    <a:pt x="16504" y="403685"/>
                  </a:lnTo>
                  <a:lnTo>
                    <a:pt x="46841" y="434975"/>
                  </a:lnTo>
                  <a:lnTo>
                    <a:pt x="79908" y="457295"/>
                  </a:lnTo>
                  <a:lnTo>
                    <a:pt x="116185" y="478597"/>
                  </a:lnTo>
                  <a:lnTo>
                    <a:pt x="162496" y="502390"/>
                  </a:lnTo>
                  <a:lnTo>
                    <a:pt x="206861" y="522604"/>
                  </a:lnTo>
                  <a:lnTo>
                    <a:pt x="265519" y="546306"/>
                  </a:lnTo>
                  <a:lnTo>
                    <a:pt x="325225" y="567054"/>
                  </a:lnTo>
                  <a:lnTo>
                    <a:pt x="332529" y="569708"/>
                  </a:lnTo>
                  <a:lnTo>
                    <a:pt x="385169" y="586359"/>
                  </a:lnTo>
                  <a:lnTo>
                    <a:pt x="430317" y="599521"/>
                  </a:lnTo>
                  <a:lnTo>
                    <a:pt x="475906" y="611868"/>
                  </a:lnTo>
                  <a:lnTo>
                    <a:pt x="536969" y="626707"/>
                  </a:lnTo>
                  <a:lnTo>
                    <a:pt x="629263" y="646049"/>
                  </a:lnTo>
                  <a:lnTo>
                    <a:pt x="691366" y="656336"/>
                  </a:lnTo>
                  <a:lnTo>
                    <a:pt x="691620" y="656463"/>
                  </a:lnTo>
                  <a:lnTo>
                    <a:pt x="695557" y="657098"/>
                  </a:lnTo>
                  <a:lnTo>
                    <a:pt x="698986" y="654430"/>
                  </a:lnTo>
                  <a:lnTo>
                    <a:pt x="699875" y="650748"/>
                  </a:lnTo>
                  <a:lnTo>
                    <a:pt x="702148" y="639952"/>
                  </a:lnTo>
                  <a:lnTo>
                    <a:pt x="687556" y="639952"/>
                  </a:lnTo>
                  <a:lnTo>
                    <a:pt x="512550" y="594740"/>
                  </a:lnTo>
                  <a:lnTo>
                    <a:pt x="437598" y="574014"/>
                  </a:lnTo>
                  <a:lnTo>
                    <a:pt x="392789" y="560959"/>
                  </a:lnTo>
                  <a:lnTo>
                    <a:pt x="340923" y="544345"/>
                  </a:lnTo>
                  <a:lnTo>
                    <a:pt x="304107" y="531669"/>
                  </a:lnTo>
                  <a:lnTo>
                    <a:pt x="246060" y="509778"/>
                  </a:lnTo>
                  <a:lnTo>
                    <a:pt x="210534" y="495286"/>
                  </a:lnTo>
                  <a:lnTo>
                    <a:pt x="169130" y="476452"/>
                  </a:lnTo>
                  <a:lnTo>
                    <a:pt x="127148" y="455013"/>
                  </a:lnTo>
                  <a:lnTo>
                    <a:pt x="87030" y="431375"/>
                  </a:lnTo>
                  <a:lnTo>
                    <a:pt x="61954" y="414147"/>
                  </a:lnTo>
                  <a:lnTo>
                    <a:pt x="59795" y="412876"/>
                  </a:lnTo>
                  <a:lnTo>
                    <a:pt x="58271" y="411352"/>
                  </a:lnTo>
                  <a:lnTo>
                    <a:pt x="56239" y="410083"/>
                  </a:lnTo>
                  <a:lnTo>
                    <a:pt x="45991" y="400488"/>
                  </a:lnTo>
                  <a:lnTo>
                    <a:pt x="26775" y="365251"/>
                  </a:lnTo>
                  <a:lnTo>
                    <a:pt x="24543" y="344874"/>
                  </a:lnTo>
                  <a:lnTo>
                    <a:pt x="24743" y="337820"/>
                  </a:lnTo>
                  <a:lnTo>
                    <a:pt x="25251" y="333501"/>
                  </a:lnTo>
                  <a:lnTo>
                    <a:pt x="25759" y="328040"/>
                  </a:lnTo>
                  <a:lnTo>
                    <a:pt x="31934" y="276574"/>
                  </a:lnTo>
                  <a:lnTo>
                    <a:pt x="41707" y="215058"/>
                  </a:lnTo>
                  <a:lnTo>
                    <a:pt x="54161" y="154398"/>
                  </a:lnTo>
                  <a:lnTo>
                    <a:pt x="68968" y="94206"/>
                  </a:lnTo>
                  <a:lnTo>
                    <a:pt x="86411" y="34889"/>
                  </a:lnTo>
                  <a:lnTo>
                    <a:pt x="95990" y="5587"/>
                  </a:lnTo>
                  <a:lnTo>
                    <a:pt x="97985" y="0"/>
                  </a:lnTo>
                  <a:close/>
                </a:path>
                <a:path w="860425" h="657225">
                  <a:moveTo>
                    <a:pt x="860280" y="0"/>
                  </a:moveTo>
                  <a:lnTo>
                    <a:pt x="848144" y="0"/>
                  </a:lnTo>
                  <a:lnTo>
                    <a:pt x="839067" y="41021"/>
                  </a:lnTo>
                  <a:lnTo>
                    <a:pt x="818874" y="128270"/>
                  </a:lnTo>
                  <a:lnTo>
                    <a:pt x="808749" y="171682"/>
                  </a:lnTo>
                  <a:lnTo>
                    <a:pt x="798298" y="215322"/>
                  </a:lnTo>
                  <a:lnTo>
                    <a:pt x="787691" y="258411"/>
                  </a:lnTo>
                  <a:lnTo>
                    <a:pt x="776710" y="301751"/>
                  </a:lnTo>
                  <a:lnTo>
                    <a:pt x="765929" y="345120"/>
                  </a:lnTo>
                  <a:lnTo>
                    <a:pt x="754673" y="389810"/>
                  </a:lnTo>
                  <a:lnTo>
                    <a:pt x="743938" y="431571"/>
                  </a:lnTo>
                  <a:lnTo>
                    <a:pt x="732514" y="474725"/>
                  </a:lnTo>
                  <a:lnTo>
                    <a:pt x="709400" y="560959"/>
                  </a:lnTo>
                  <a:lnTo>
                    <a:pt x="703861" y="580767"/>
                  </a:lnTo>
                  <a:lnTo>
                    <a:pt x="693023" y="620287"/>
                  </a:lnTo>
                  <a:lnTo>
                    <a:pt x="687556" y="639952"/>
                  </a:lnTo>
                  <a:lnTo>
                    <a:pt x="702148" y="639952"/>
                  </a:lnTo>
                  <a:lnTo>
                    <a:pt x="704476" y="628898"/>
                  </a:lnTo>
                  <a:lnTo>
                    <a:pt x="709257" y="607107"/>
                  </a:lnTo>
                  <a:lnTo>
                    <a:pt x="714109" y="585293"/>
                  </a:lnTo>
                  <a:lnTo>
                    <a:pt x="718925" y="563372"/>
                  </a:lnTo>
                  <a:lnTo>
                    <a:pt x="749861" y="431375"/>
                  </a:lnTo>
                  <a:lnTo>
                    <a:pt x="760207" y="388010"/>
                  </a:lnTo>
                  <a:lnTo>
                    <a:pt x="770606" y="344874"/>
                  </a:lnTo>
                  <a:lnTo>
                    <a:pt x="780774" y="302895"/>
                  </a:lnTo>
                  <a:lnTo>
                    <a:pt x="791662" y="259470"/>
                  </a:lnTo>
                  <a:lnTo>
                    <a:pt x="802927" y="215058"/>
                  </a:lnTo>
                  <a:lnTo>
                    <a:pt x="813724" y="173003"/>
                  </a:lnTo>
                  <a:lnTo>
                    <a:pt x="824970" y="129794"/>
                  </a:lnTo>
                  <a:lnTo>
                    <a:pt x="848084" y="43561"/>
                  </a:lnTo>
                  <a:lnTo>
                    <a:pt x="854178" y="21963"/>
                  </a:lnTo>
                  <a:lnTo>
                    <a:pt x="86028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282939" y="426737"/>
              <a:ext cx="861059" cy="110743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57200" y="1123949"/>
            <a:ext cx="8534400" cy="3506729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indent="457200"/>
            <a:r>
              <a:rPr lang="ru-RU" sz="2800" dirty="0"/>
              <a:t>Твоей  маме приятно получить от тебя </a:t>
            </a:r>
            <a:r>
              <a:rPr lang="ru-RU" sz="2800" dirty="0" smtClean="0"/>
              <a:t>не </a:t>
            </a:r>
            <a:r>
              <a:rPr lang="ru-RU" sz="2800" dirty="0"/>
              <a:t>купленные на её  же деньги цветы или конфеты, а </a:t>
            </a:r>
            <a:r>
              <a:rPr lang="ru-RU" sz="2800" dirty="0" smtClean="0"/>
              <a:t>выполненную твоими</a:t>
            </a:r>
            <a:r>
              <a:rPr lang="ru-RU" sz="2800" dirty="0"/>
              <a:t> </a:t>
            </a:r>
            <a:r>
              <a:rPr lang="ru-RU" sz="2800" dirty="0" smtClean="0"/>
              <a:t>руками </a:t>
            </a:r>
            <a:r>
              <a:rPr lang="ru-RU" sz="2800" dirty="0"/>
              <a:t>рамку или </a:t>
            </a:r>
            <a:r>
              <a:rPr lang="ru-RU" sz="2800" dirty="0" smtClean="0"/>
              <a:t>полочку, сделанную тобой</a:t>
            </a:r>
            <a:r>
              <a:rPr lang="ru-RU" sz="2800" dirty="0"/>
              <a:t> </a:t>
            </a:r>
            <a:r>
              <a:rPr lang="ru-RU" sz="2800" dirty="0" smtClean="0"/>
              <a:t>шкатулку, нарисованную тобой</a:t>
            </a:r>
            <a:r>
              <a:rPr lang="ru-RU" sz="2800" dirty="0"/>
              <a:t> </a:t>
            </a:r>
            <a:r>
              <a:rPr lang="ru-RU" sz="2800" dirty="0" smtClean="0"/>
              <a:t>картинку, вышитую тобой салфетку</a:t>
            </a:r>
            <a:r>
              <a:rPr lang="ru-RU" sz="2800" dirty="0"/>
              <a:t>.</a:t>
            </a:r>
          </a:p>
          <a:p>
            <a:pPr indent="457200"/>
            <a:r>
              <a:rPr lang="ru-RU" sz="2800" dirty="0"/>
              <a:t>Как бы скромен ни был твой  подарок, он  доставит много радости, если </a:t>
            </a:r>
            <a:r>
              <a:rPr lang="ru-RU" sz="2800" dirty="0" smtClean="0"/>
              <a:t>ты</a:t>
            </a:r>
            <a:r>
              <a:rPr lang="ru-RU" sz="2800" dirty="0"/>
              <a:t> готовил </a:t>
            </a:r>
            <a:r>
              <a:rPr lang="ru-RU" sz="2800" dirty="0" smtClean="0"/>
              <a:t>его</a:t>
            </a:r>
            <a:r>
              <a:rPr lang="ru-RU" sz="2800" dirty="0"/>
              <a:t> с любовью и </a:t>
            </a:r>
            <a:r>
              <a:rPr lang="ru-RU" sz="2800" dirty="0" smtClean="0"/>
              <a:t>своими руками</a:t>
            </a:r>
            <a:r>
              <a:rPr lang="ru-RU" sz="28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019" y="2794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4019" y="5334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79755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49530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54329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FB4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17830" y="8889"/>
            <a:ext cx="0" cy="5128260"/>
          </a:xfrm>
          <a:custGeom>
            <a:avLst/>
            <a:gdLst/>
            <a:ahLst/>
            <a:cxnLst/>
            <a:rect l="l" t="t" r="r" b="b"/>
            <a:pathLst>
              <a:path h="5128260">
                <a:moveTo>
                  <a:pt x="0" y="0"/>
                </a:moveTo>
                <a:lnTo>
                  <a:pt x="0" y="5128259"/>
                </a:lnTo>
              </a:path>
            </a:pathLst>
          </a:custGeom>
          <a:ln w="7620">
            <a:solidFill>
              <a:srgbClr val="6FB4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70169" y="1318259"/>
            <a:ext cx="2743835" cy="175260"/>
          </a:xfrm>
          <a:custGeom>
            <a:avLst/>
            <a:gdLst/>
            <a:ahLst/>
            <a:cxnLst/>
            <a:rect l="l" t="t" r="r" b="b"/>
            <a:pathLst>
              <a:path w="2743834" h="175259">
                <a:moveTo>
                  <a:pt x="2743708" y="76708"/>
                </a:moveTo>
                <a:lnTo>
                  <a:pt x="2696857" y="40017"/>
                </a:lnTo>
                <a:lnTo>
                  <a:pt x="2619464" y="26377"/>
                </a:lnTo>
                <a:lnTo>
                  <a:pt x="2574188" y="22847"/>
                </a:lnTo>
                <a:lnTo>
                  <a:pt x="2551734" y="11163"/>
                </a:lnTo>
                <a:lnTo>
                  <a:pt x="2494407" y="0"/>
                </a:lnTo>
                <a:lnTo>
                  <a:pt x="2288273" y="850"/>
                </a:lnTo>
                <a:lnTo>
                  <a:pt x="2082533" y="2755"/>
                </a:lnTo>
                <a:lnTo>
                  <a:pt x="1877174" y="5727"/>
                </a:lnTo>
                <a:lnTo>
                  <a:pt x="1672234" y="9766"/>
                </a:lnTo>
                <a:lnTo>
                  <a:pt x="1467726" y="14859"/>
                </a:lnTo>
                <a:lnTo>
                  <a:pt x="1263675" y="21005"/>
                </a:lnTo>
                <a:lnTo>
                  <a:pt x="1060094" y="28219"/>
                </a:lnTo>
                <a:lnTo>
                  <a:pt x="857021" y="36474"/>
                </a:lnTo>
                <a:lnTo>
                  <a:pt x="654456" y="45796"/>
                </a:lnTo>
                <a:lnTo>
                  <a:pt x="452450" y="56159"/>
                </a:lnTo>
                <a:lnTo>
                  <a:pt x="250990" y="67576"/>
                </a:lnTo>
                <a:lnTo>
                  <a:pt x="50114" y="80035"/>
                </a:lnTo>
                <a:lnTo>
                  <a:pt x="0" y="83312"/>
                </a:lnTo>
                <a:lnTo>
                  <a:pt x="3784" y="95262"/>
                </a:lnTo>
                <a:lnTo>
                  <a:pt x="31699" y="115430"/>
                </a:lnTo>
                <a:lnTo>
                  <a:pt x="25666" y="118897"/>
                </a:lnTo>
                <a:lnTo>
                  <a:pt x="67741" y="162420"/>
                </a:lnTo>
                <a:lnTo>
                  <a:pt x="108534" y="171742"/>
                </a:lnTo>
                <a:lnTo>
                  <a:pt x="157480" y="175260"/>
                </a:lnTo>
                <a:lnTo>
                  <a:pt x="167563" y="175120"/>
                </a:lnTo>
                <a:lnTo>
                  <a:pt x="177825" y="174675"/>
                </a:lnTo>
                <a:lnTo>
                  <a:pt x="188226" y="173926"/>
                </a:lnTo>
                <a:lnTo>
                  <a:pt x="198755" y="172847"/>
                </a:lnTo>
                <a:lnTo>
                  <a:pt x="246659" y="167424"/>
                </a:lnTo>
                <a:lnTo>
                  <a:pt x="295046" y="162509"/>
                </a:lnTo>
                <a:lnTo>
                  <a:pt x="393065" y="154101"/>
                </a:lnTo>
                <a:lnTo>
                  <a:pt x="492569" y="147396"/>
                </a:lnTo>
                <a:lnTo>
                  <a:pt x="644055" y="139992"/>
                </a:lnTo>
                <a:lnTo>
                  <a:pt x="951979" y="131864"/>
                </a:lnTo>
                <a:lnTo>
                  <a:pt x="2443861" y="104775"/>
                </a:lnTo>
                <a:lnTo>
                  <a:pt x="2529967" y="105918"/>
                </a:lnTo>
                <a:lnTo>
                  <a:pt x="2538603" y="105918"/>
                </a:lnTo>
                <a:lnTo>
                  <a:pt x="2553716" y="105664"/>
                </a:lnTo>
                <a:lnTo>
                  <a:pt x="2570810" y="108318"/>
                </a:lnTo>
                <a:lnTo>
                  <a:pt x="2588869" y="110324"/>
                </a:lnTo>
                <a:lnTo>
                  <a:pt x="2607767" y="111582"/>
                </a:lnTo>
                <a:lnTo>
                  <a:pt x="2627376" y="112014"/>
                </a:lnTo>
                <a:lnTo>
                  <a:pt x="2633218" y="112014"/>
                </a:lnTo>
                <a:lnTo>
                  <a:pt x="2639187" y="111887"/>
                </a:lnTo>
                <a:lnTo>
                  <a:pt x="2645156" y="111633"/>
                </a:lnTo>
                <a:lnTo>
                  <a:pt x="2651760" y="111633"/>
                </a:lnTo>
                <a:lnTo>
                  <a:pt x="2658364" y="110998"/>
                </a:lnTo>
                <a:lnTo>
                  <a:pt x="2662682" y="110998"/>
                </a:lnTo>
                <a:lnTo>
                  <a:pt x="2693466" y="107492"/>
                </a:lnTo>
                <a:lnTo>
                  <a:pt x="2699778" y="105664"/>
                </a:lnTo>
                <a:lnTo>
                  <a:pt x="2702852" y="104775"/>
                </a:lnTo>
                <a:lnTo>
                  <a:pt x="2716860" y="100736"/>
                </a:lnTo>
                <a:lnTo>
                  <a:pt x="2732849" y="92087"/>
                </a:lnTo>
                <a:lnTo>
                  <a:pt x="2741422" y="82931"/>
                </a:lnTo>
                <a:lnTo>
                  <a:pt x="2743708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73978" y="1780539"/>
            <a:ext cx="2193290" cy="175260"/>
          </a:xfrm>
          <a:custGeom>
            <a:avLst/>
            <a:gdLst/>
            <a:ahLst/>
            <a:cxnLst/>
            <a:rect l="l" t="t" r="r" b="b"/>
            <a:pathLst>
              <a:path w="2193290" h="175260">
                <a:moveTo>
                  <a:pt x="2193290" y="76708"/>
                </a:moveTo>
                <a:lnTo>
                  <a:pt x="2155952" y="40017"/>
                </a:lnTo>
                <a:lnTo>
                  <a:pt x="2094064" y="26377"/>
                </a:lnTo>
                <a:lnTo>
                  <a:pt x="2058949" y="22961"/>
                </a:lnTo>
                <a:lnTo>
                  <a:pt x="2040851" y="11163"/>
                </a:lnTo>
                <a:lnTo>
                  <a:pt x="1995043" y="0"/>
                </a:lnTo>
                <a:lnTo>
                  <a:pt x="1839683" y="774"/>
                </a:lnTo>
                <a:lnTo>
                  <a:pt x="1684591" y="2489"/>
                </a:lnTo>
                <a:lnTo>
                  <a:pt x="1529765" y="5143"/>
                </a:lnTo>
                <a:lnTo>
                  <a:pt x="1375232" y="8737"/>
                </a:lnTo>
                <a:lnTo>
                  <a:pt x="1221016" y="13284"/>
                </a:lnTo>
                <a:lnTo>
                  <a:pt x="1067104" y="18757"/>
                </a:lnTo>
                <a:lnTo>
                  <a:pt x="913536" y="25171"/>
                </a:lnTo>
                <a:lnTo>
                  <a:pt x="760310" y="32537"/>
                </a:lnTo>
                <a:lnTo>
                  <a:pt x="607453" y="40817"/>
                </a:lnTo>
                <a:lnTo>
                  <a:pt x="454977" y="50050"/>
                </a:lnTo>
                <a:lnTo>
                  <a:pt x="302907" y="60210"/>
                </a:lnTo>
                <a:lnTo>
                  <a:pt x="151231" y="71297"/>
                </a:lnTo>
                <a:lnTo>
                  <a:pt x="0" y="83312"/>
                </a:lnTo>
                <a:lnTo>
                  <a:pt x="3022" y="95262"/>
                </a:lnTo>
                <a:lnTo>
                  <a:pt x="26289" y="116281"/>
                </a:lnTo>
                <a:lnTo>
                  <a:pt x="18567" y="123850"/>
                </a:lnTo>
                <a:lnTo>
                  <a:pt x="23368" y="141782"/>
                </a:lnTo>
                <a:lnTo>
                  <a:pt x="45554" y="158356"/>
                </a:lnTo>
                <a:lnTo>
                  <a:pt x="81178" y="170535"/>
                </a:lnTo>
                <a:lnTo>
                  <a:pt x="126238" y="175260"/>
                </a:lnTo>
                <a:lnTo>
                  <a:pt x="134315" y="175120"/>
                </a:lnTo>
                <a:lnTo>
                  <a:pt x="142557" y="174675"/>
                </a:lnTo>
                <a:lnTo>
                  <a:pt x="150876" y="173926"/>
                </a:lnTo>
                <a:lnTo>
                  <a:pt x="159258" y="172847"/>
                </a:lnTo>
                <a:lnTo>
                  <a:pt x="208254" y="166001"/>
                </a:lnTo>
                <a:lnTo>
                  <a:pt x="257848" y="159981"/>
                </a:lnTo>
                <a:lnTo>
                  <a:pt x="307975" y="154724"/>
                </a:lnTo>
                <a:lnTo>
                  <a:pt x="358609" y="150177"/>
                </a:lnTo>
                <a:lnTo>
                  <a:pt x="409663" y="146265"/>
                </a:lnTo>
                <a:lnTo>
                  <a:pt x="461124" y="142925"/>
                </a:lnTo>
                <a:lnTo>
                  <a:pt x="564972" y="137744"/>
                </a:lnTo>
                <a:lnTo>
                  <a:pt x="1953768" y="104775"/>
                </a:lnTo>
                <a:lnTo>
                  <a:pt x="2000173" y="105740"/>
                </a:lnTo>
                <a:lnTo>
                  <a:pt x="2022602" y="105930"/>
                </a:lnTo>
                <a:lnTo>
                  <a:pt x="2029460" y="105930"/>
                </a:lnTo>
                <a:lnTo>
                  <a:pt x="2041525" y="105664"/>
                </a:lnTo>
                <a:lnTo>
                  <a:pt x="2055190" y="108318"/>
                </a:lnTo>
                <a:lnTo>
                  <a:pt x="2069655" y="110324"/>
                </a:lnTo>
                <a:lnTo>
                  <a:pt x="2084768" y="111582"/>
                </a:lnTo>
                <a:lnTo>
                  <a:pt x="2100453" y="112014"/>
                </a:lnTo>
                <a:lnTo>
                  <a:pt x="2105025" y="112014"/>
                </a:lnTo>
                <a:lnTo>
                  <a:pt x="2109851" y="111887"/>
                </a:lnTo>
                <a:lnTo>
                  <a:pt x="2114677" y="111633"/>
                </a:lnTo>
                <a:lnTo>
                  <a:pt x="2119884" y="111633"/>
                </a:lnTo>
                <a:lnTo>
                  <a:pt x="2125218" y="110998"/>
                </a:lnTo>
                <a:lnTo>
                  <a:pt x="2128647" y="110998"/>
                </a:lnTo>
                <a:lnTo>
                  <a:pt x="2153234" y="107492"/>
                </a:lnTo>
                <a:lnTo>
                  <a:pt x="2158288" y="105664"/>
                </a:lnTo>
                <a:lnTo>
                  <a:pt x="2160740" y="104775"/>
                </a:lnTo>
                <a:lnTo>
                  <a:pt x="2171954" y="100736"/>
                </a:lnTo>
                <a:lnTo>
                  <a:pt x="2184755" y="92087"/>
                </a:lnTo>
                <a:lnTo>
                  <a:pt x="2191639" y="82943"/>
                </a:lnTo>
                <a:lnTo>
                  <a:pt x="2193290" y="76708"/>
                </a:lnTo>
                <a:close/>
              </a:path>
            </a:pathLst>
          </a:custGeom>
          <a:solidFill>
            <a:srgbClr val="00FF00">
              <a:alpha val="20783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dirty="0" smtClean="0"/>
              <a:t>Продолжите</a:t>
            </a:r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6060821" y="1421066"/>
            <a:ext cx="273177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ru-RU" sz="3000" b="1" spc="20" dirty="0" smtClean="0">
                <a:solidFill>
                  <a:srgbClr val="6FB499"/>
                </a:solidFill>
                <a:latin typeface="Trebuchet MS"/>
                <a:cs typeface="Trebuchet MS"/>
              </a:rPr>
              <a:t>высказывание</a:t>
            </a:r>
            <a:endParaRPr sz="3000" dirty="0">
              <a:latin typeface="Trebuchet MS"/>
              <a:cs typeface="Trebuchet M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495800" y="2266950"/>
            <a:ext cx="3733800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ru-RU" sz="3200" i="1" dirty="0"/>
              <a:t>1. Сегодня я узнал…</a:t>
            </a:r>
            <a:r>
              <a:rPr lang="ru-RU" sz="3200" dirty="0"/>
              <a:t> </a:t>
            </a:r>
          </a:p>
          <a:p>
            <a:r>
              <a:rPr lang="ru-RU" sz="3200" i="1" dirty="0"/>
              <a:t>2. Было интересно…</a:t>
            </a:r>
            <a:r>
              <a:rPr lang="ru-RU" sz="3200" dirty="0"/>
              <a:t> </a:t>
            </a:r>
          </a:p>
          <a:p>
            <a:r>
              <a:rPr lang="ru-RU" sz="3200" i="1" dirty="0"/>
              <a:t>3. Я понял, что…</a:t>
            </a:r>
            <a:r>
              <a:rPr lang="ru-RU" sz="3200" dirty="0"/>
              <a:t> </a:t>
            </a:r>
          </a:p>
          <a:p>
            <a:r>
              <a:rPr lang="ru-RU" sz="3200" i="1" dirty="0"/>
              <a:t>4. Теперь я могу…</a:t>
            </a:r>
            <a:r>
              <a:rPr lang="ru-RU" sz="2800" dirty="0"/>
              <a:t> </a:t>
            </a:r>
          </a:p>
        </p:txBody>
      </p:sp>
      <p:grpSp>
        <p:nvGrpSpPr>
          <p:cNvPr id="20" name="object 20"/>
          <p:cNvGrpSpPr/>
          <p:nvPr/>
        </p:nvGrpSpPr>
        <p:grpSpPr>
          <a:xfrm>
            <a:off x="4221479" y="1338580"/>
            <a:ext cx="429259" cy="1173480"/>
            <a:chOff x="4221479" y="1338580"/>
            <a:chExt cx="429259" cy="1173480"/>
          </a:xfrm>
        </p:grpSpPr>
        <p:sp>
          <p:nvSpPr>
            <p:cNvPr id="21" name="object 21"/>
            <p:cNvSpPr/>
            <p:nvPr/>
          </p:nvSpPr>
          <p:spPr>
            <a:xfrm>
              <a:off x="4234179" y="1348740"/>
              <a:ext cx="401320" cy="1153160"/>
            </a:xfrm>
            <a:custGeom>
              <a:avLst/>
              <a:gdLst/>
              <a:ahLst/>
              <a:cxnLst/>
              <a:rect l="l" t="t" r="r" b="b"/>
              <a:pathLst>
                <a:path w="401320" h="1153160">
                  <a:moveTo>
                    <a:pt x="89916" y="0"/>
                  </a:moveTo>
                  <a:lnTo>
                    <a:pt x="87249" y="0"/>
                  </a:lnTo>
                  <a:lnTo>
                    <a:pt x="86829" y="50992"/>
                  </a:lnTo>
                  <a:lnTo>
                    <a:pt x="85929" y="102031"/>
                  </a:lnTo>
                  <a:lnTo>
                    <a:pt x="84572" y="153111"/>
                  </a:lnTo>
                  <a:lnTo>
                    <a:pt x="82777" y="204226"/>
                  </a:lnTo>
                  <a:lnTo>
                    <a:pt x="80567" y="255371"/>
                  </a:lnTo>
                  <a:lnTo>
                    <a:pt x="77963" y="306541"/>
                  </a:lnTo>
                  <a:lnTo>
                    <a:pt x="74985" y="357729"/>
                  </a:lnTo>
                  <a:lnTo>
                    <a:pt x="71656" y="408931"/>
                  </a:lnTo>
                  <a:lnTo>
                    <a:pt x="67996" y="460141"/>
                  </a:lnTo>
                  <a:lnTo>
                    <a:pt x="64026" y="511353"/>
                  </a:lnTo>
                  <a:lnTo>
                    <a:pt x="59769" y="562562"/>
                  </a:lnTo>
                  <a:lnTo>
                    <a:pt x="55244" y="613762"/>
                  </a:lnTo>
                  <a:lnTo>
                    <a:pt x="50475" y="664948"/>
                  </a:lnTo>
                  <a:lnTo>
                    <a:pt x="45480" y="716115"/>
                  </a:lnTo>
                  <a:lnTo>
                    <a:pt x="40283" y="767256"/>
                  </a:lnTo>
                  <a:lnTo>
                    <a:pt x="34904" y="818367"/>
                  </a:lnTo>
                  <a:lnTo>
                    <a:pt x="29364" y="869441"/>
                  </a:lnTo>
                  <a:lnTo>
                    <a:pt x="23684" y="920473"/>
                  </a:lnTo>
                  <a:lnTo>
                    <a:pt x="17887" y="971459"/>
                  </a:lnTo>
                  <a:lnTo>
                    <a:pt x="11993" y="1022391"/>
                  </a:lnTo>
                  <a:lnTo>
                    <a:pt x="6023" y="1073266"/>
                  </a:lnTo>
                  <a:lnTo>
                    <a:pt x="0" y="1124077"/>
                  </a:lnTo>
                  <a:lnTo>
                    <a:pt x="51707" y="1127333"/>
                  </a:lnTo>
                  <a:lnTo>
                    <a:pt x="103524" y="1132083"/>
                  </a:lnTo>
                  <a:lnTo>
                    <a:pt x="155255" y="1138113"/>
                  </a:lnTo>
                  <a:lnTo>
                    <a:pt x="206707" y="1145209"/>
                  </a:lnTo>
                  <a:lnTo>
                    <a:pt x="257683" y="1153160"/>
                  </a:lnTo>
                  <a:lnTo>
                    <a:pt x="263821" y="1102755"/>
                  </a:lnTo>
                  <a:lnTo>
                    <a:pt x="269822" y="1052336"/>
                  </a:lnTo>
                  <a:lnTo>
                    <a:pt x="275709" y="1001904"/>
                  </a:lnTo>
                  <a:lnTo>
                    <a:pt x="281511" y="951462"/>
                  </a:lnTo>
                  <a:lnTo>
                    <a:pt x="287252" y="901011"/>
                  </a:lnTo>
                  <a:lnTo>
                    <a:pt x="304384" y="749633"/>
                  </a:lnTo>
                  <a:lnTo>
                    <a:pt x="310151" y="699173"/>
                  </a:lnTo>
                  <a:lnTo>
                    <a:pt x="315990" y="648716"/>
                  </a:lnTo>
                  <a:lnTo>
                    <a:pt x="321929" y="598265"/>
                  </a:lnTo>
                  <a:lnTo>
                    <a:pt x="327992" y="547821"/>
                  </a:lnTo>
                  <a:lnTo>
                    <a:pt x="334207" y="497388"/>
                  </a:lnTo>
                  <a:lnTo>
                    <a:pt x="340600" y="446967"/>
                  </a:lnTo>
                  <a:lnTo>
                    <a:pt x="347197" y="396561"/>
                  </a:lnTo>
                  <a:lnTo>
                    <a:pt x="354025" y="346172"/>
                  </a:lnTo>
                  <a:lnTo>
                    <a:pt x="361111" y="295802"/>
                  </a:lnTo>
                  <a:lnTo>
                    <a:pt x="368480" y="245453"/>
                  </a:lnTo>
                  <a:lnTo>
                    <a:pt x="376159" y="195129"/>
                  </a:lnTo>
                  <a:lnTo>
                    <a:pt x="384174" y="144831"/>
                  </a:lnTo>
                  <a:lnTo>
                    <a:pt x="392552" y="94561"/>
                  </a:lnTo>
                  <a:lnTo>
                    <a:pt x="401209" y="44958"/>
                  </a:lnTo>
                  <a:lnTo>
                    <a:pt x="398145" y="44958"/>
                  </a:lnTo>
                  <a:lnTo>
                    <a:pt x="397764" y="44831"/>
                  </a:lnTo>
                  <a:lnTo>
                    <a:pt x="397256" y="44323"/>
                  </a:lnTo>
                  <a:lnTo>
                    <a:pt x="361457" y="37867"/>
                  </a:lnTo>
                  <a:lnTo>
                    <a:pt x="290814" y="21766"/>
                  </a:lnTo>
                  <a:lnTo>
                    <a:pt x="255016" y="15239"/>
                  </a:lnTo>
                  <a:lnTo>
                    <a:pt x="213770" y="9965"/>
                  </a:lnTo>
                  <a:lnTo>
                    <a:pt x="172513" y="6096"/>
                  </a:lnTo>
                  <a:lnTo>
                    <a:pt x="89916" y="0"/>
                  </a:lnTo>
                  <a:close/>
                </a:path>
                <a:path w="401320" h="1153160">
                  <a:moveTo>
                    <a:pt x="401320" y="44323"/>
                  </a:moveTo>
                  <a:lnTo>
                    <a:pt x="400431" y="44323"/>
                  </a:lnTo>
                  <a:lnTo>
                    <a:pt x="399542" y="44958"/>
                  </a:lnTo>
                  <a:lnTo>
                    <a:pt x="401209" y="44958"/>
                  </a:lnTo>
                  <a:lnTo>
                    <a:pt x="401320" y="44323"/>
                  </a:lnTo>
                  <a:close/>
                </a:path>
              </a:pathLst>
            </a:custGeom>
            <a:solidFill>
              <a:srgbClr val="DFDFDF">
                <a:alpha val="6352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221479" y="1338580"/>
              <a:ext cx="429259" cy="1173480"/>
            </a:xfrm>
            <a:custGeom>
              <a:avLst/>
              <a:gdLst/>
              <a:ahLst/>
              <a:cxnLst/>
              <a:rect l="l" t="t" r="r" b="b"/>
              <a:pathLst>
                <a:path w="429260" h="1173480">
                  <a:moveTo>
                    <a:pt x="99949" y="0"/>
                  </a:moveTo>
                  <a:lnTo>
                    <a:pt x="94487" y="0"/>
                  </a:lnTo>
                  <a:lnTo>
                    <a:pt x="89027" y="4191"/>
                  </a:lnTo>
                  <a:lnTo>
                    <a:pt x="88908" y="29083"/>
                  </a:lnTo>
                  <a:lnTo>
                    <a:pt x="88785" y="47696"/>
                  </a:lnTo>
                  <a:lnTo>
                    <a:pt x="87855" y="105137"/>
                  </a:lnTo>
                  <a:lnTo>
                    <a:pt x="86550" y="152098"/>
                  </a:lnTo>
                  <a:lnTo>
                    <a:pt x="84906" y="198943"/>
                  </a:lnTo>
                  <a:lnTo>
                    <a:pt x="83029" y="245625"/>
                  </a:lnTo>
                  <a:lnTo>
                    <a:pt x="78910" y="340544"/>
                  </a:lnTo>
                  <a:lnTo>
                    <a:pt x="76661" y="389110"/>
                  </a:lnTo>
                  <a:lnTo>
                    <a:pt x="74340" y="434482"/>
                  </a:lnTo>
                  <a:lnTo>
                    <a:pt x="71693" y="479900"/>
                  </a:lnTo>
                  <a:lnTo>
                    <a:pt x="68514" y="526559"/>
                  </a:lnTo>
                  <a:lnTo>
                    <a:pt x="64647" y="574421"/>
                  </a:lnTo>
                  <a:lnTo>
                    <a:pt x="58229" y="643509"/>
                  </a:lnTo>
                  <a:lnTo>
                    <a:pt x="48641" y="712851"/>
                  </a:lnTo>
                  <a:lnTo>
                    <a:pt x="43975" y="748147"/>
                  </a:lnTo>
                  <a:lnTo>
                    <a:pt x="39989" y="783288"/>
                  </a:lnTo>
                  <a:lnTo>
                    <a:pt x="36264" y="818167"/>
                  </a:lnTo>
                  <a:lnTo>
                    <a:pt x="32385" y="852678"/>
                  </a:lnTo>
                  <a:lnTo>
                    <a:pt x="27569" y="899622"/>
                  </a:lnTo>
                  <a:lnTo>
                    <a:pt x="22521" y="946375"/>
                  </a:lnTo>
                  <a:lnTo>
                    <a:pt x="17240" y="992981"/>
                  </a:lnTo>
                  <a:lnTo>
                    <a:pt x="11726" y="1039480"/>
                  </a:lnTo>
                  <a:lnTo>
                    <a:pt x="5979" y="1085917"/>
                  </a:lnTo>
                  <a:lnTo>
                    <a:pt x="0" y="1132332"/>
                  </a:lnTo>
                  <a:lnTo>
                    <a:pt x="0" y="1140587"/>
                  </a:lnTo>
                  <a:lnTo>
                    <a:pt x="5461" y="1146048"/>
                  </a:lnTo>
                  <a:lnTo>
                    <a:pt x="10795" y="1146048"/>
                  </a:lnTo>
                  <a:lnTo>
                    <a:pt x="43180" y="1148383"/>
                  </a:lnTo>
                  <a:lnTo>
                    <a:pt x="75565" y="1151112"/>
                  </a:lnTo>
                  <a:lnTo>
                    <a:pt x="140335" y="1157224"/>
                  </a:lnTo>
                  <a:lnTo>
                    <a:pt x="237490" y="1169670"/>
                  </a:lnTo>
                  <a:lnTo>
                    <a:pt x="253746" y="1172464"/>
                  </a:lnTo>
                  <a:lnTo>
                    <a:pt x="257810" y="1173099"/>
                  </a:lnTo>
                  <a:lnTo>
                    <a:pt x="261874" y="1173480"/>
                  </a:lnTo>
                  <a:lnTo>
                    <a:pt x="270002" y="1173480"/>
                  </a:lnTo>
                  <a:lnTo>
                    <a:pt x="274066" y="1173099"/>
                  </a:lnTo>
                  <a:lnTo>
                    <a:pt x="278003" y="1172464"/>
                  </a:lnTo>
                  <a:lnTo>
                    <a:pt x="281097" y="1154430"/>
                  </a:lnTo>
                  <a:lnTo>
                    <a:pt x="264541" y="1154430"/>
                  </a:lnTo>
                  <a:lnTo>
                    <a:pt x="261874" y="1153033"/>
                  </a:lnTo>
                  <a:lnTo>
                    <a:pt x="259080" y="1150239"/>
                  </a:lnTo>
                  <a:lnTo>
                    <a:pt x="256412" y="1150239"/>
                  </a:lnTo>
                  <a:lnTo>
                    <a:pt x="240284" y="1147572"/>
                  </a:lnTo>
                  <a:lnTo>
                    <a:pt x="207899" y="1143381"/>
                  </a:lnTo>
                  <a:lnTo>
                    <a:pt x="143129" y="1133602"/>
                  </a:lnTo>
                  <a:lnTo>
                    <a:pt x="113702" y="1130264"/>
                  </a:lnTo>
                  <a:lnTo>
                    <a:pt x="84216" y="1127569"/>
                  </a:lnTo>
                  <a:lnTo>
                    <a:pt x="54564" y="1125350"/>
                  </a:lnTo>
                  <a:lnTo>
                    <a:pt x="24637" y="1123442"/>
                  </a:lnTo>
                  <a:lnTo>
                    <a:pt x="31357" y="1069713"/>
                  </a:lnTo>
                  <a:lnTo>
                    <a:pt x="37797" y="1016186"/>
                  </a:lnTo>
                  <a:lnTo>
                    <a:pt x="43950" y="962727"/>
                  </a:lnTo>
                  <a:lnTo>
                    <a:pt x="49810" y="909200"/>
                  </a:lnTo>
                  <a:lnTo>
                    <a:pt x="55372" y="855472"/>
                  </a:lnTo>
                  <a:lnTo>
                    <a:pt x="59350" y="820943"/>
                  </a:lnTo>
                  <a:lnTo>
                    <a:pt x="63103" y="786034"/>
                  </a:lnTo>
                  <a:lnTo>
                    <a:pt x="66355" y="750887"/>
                  </a:lnTo>
                  <a:lnTo>
                    <a:pt x="68834" y="715645"/>
                  </a:lnTo>
                  <a:lnTo>
                    <a:pt x="70359" y="680327"/>
                  </a:lnTo>
                  <a:lnTo>
                    <a:pt x="72755" y="645033"/>
                  </a:lnTo>
                  <a:lnTo>
                    <a:pt x="75888" y="609738"/>
                  </a:lnTo>
                  <a:lnTo>
                    <a:pt x="79629" y="574421"/>
                  </a:lnTo>
                  <a:lnTo>
                    <a:pt x="83806" y="526559"/>
                  </a:lnTo>
                  <a:lnTo>
                    <a:pt x="87822" y="479900"/>
                  </a:lnTo>
                  <a:lnTo>
                    <a:pt x="91760" y="433085"/>
                  </a:lnTo>
                  <a:lnTo>
                    <a:pt x="95580" y="386155"/>
                  </a:lnTo>
                  <a:lnTo>
                    <a:pt x="99243" y="339147"/>
                  </a:lnTo>
                  <a:lnTo>
                    <a:pt x="102616" y="293497"/>
                  </a:lnTo>
                  <a:lnTo>
                    <a:pt x="105396" y="239686"/>
                  </a:lnTo>
                  <a:lnTo>
                    <a:pt x="107671" y="185857"/>
                  </a:lnTo>
                  <a:lnTo>
                    <a:pt x="109483" y="132023"/>
                  </a:lnTo>
                  <a:lnTo>
                    <a:pt x="110874" y="78194"/>
                  </a:lnTo>
                  <a:lnTo>
                    <a:pt x="111887" y="24384"/>
                  </a:lnTo>
                  <a:lnTo>
                    <a:pt x="324619" y="24384"/>
                  </a:lnTo>
                  <a:lnTo>
                    <a:pt x="280723" y="15809"/>
                  </a:lnTo>
                  <a:lnTo>
                    <a:pt x="180848" y="4191"/>
                  </a:lnTo>
                  <a:lnTo>
                    <a:pt x="99949" y="0"/>
                  </a:lnTo>
                  <a:close/>
                </a:path>
                <a:path w="429260" h="1173480">
                  <a:moveTo>
                    <a:pt x="324619" y="24384"/>
                  </a:moveTo>
                  <a:lnTo>
                    <a:pt x="111887" y="24384"/>
                  </a:lnTo>
                  <a:lnTo>
                    <a:pt x="199016" y="30390"/>
                  </a:lnTo>
                  <a:lnTo>
                    <a:pt x="218694" y="32210"/>
                  </a:lnTo>
                  <a:lnTo>
                    <a:pt x="277050" y="39933"/>
                  </a:lnTo>
                  <a:lnTo>
                    <a:pt x="315531" y="47696"/>
                  </a:lnTo>
                  <a:lnTo>
                    <a:pt x="334772" y="52578"/>
                  </a:lnTo>
                  <a:lnTo>
                    <a:pt x="373888" y="60960"/>
                  </a:lnTo>
                  <a:lnTo>
                    <a:pt x="394208" y="65024"/>
                  </a:lnTo>
                  <a:lnTo>
                    <a:pt x="401320" y="66929"/>
                  </a:lnTo>
                  <a:lnTo>
                    <a:pt x="392252" y="119333"/>
                  </a:lnTo>
                  <a:lnTo>
                    <a:pt x="383489" y="171914"/>
                  </a:lnTo>
                  <a:lnTo>
                    <a:pt x="375031" y="224544"/>
                  </a:lnTo>
                  <a:lnTo>
                    <a:pt x="366877" y="277094"/>
                  </a:lnTo>
                  <a:lnTo>
                    <a:pt x="359029" y="329438"/>
                  </a:lnTo>
                  <a:lnTo>
                    <a:pt x="352404" y="375846"/>
                  </a:lnTo>
                  <a:lnTo>
                    <a:pt x="345995" y="422237"/>
                  </a:lnTo>
                  <a:lnTo>
                    <a:pt x="339804" y="468614"/>
                  </a:lnTo>
                  <a:lnTo>
                    <a:pt x="333835" y="514980"/>
                  </a:lnTo>
                  <a:lnTo>
                    <a:pt x="328093" y="561339"/>
                  </a:lnTo>
                  <a:lnTo>
                    <a:pt x="322267" y="610489"/>
                  </a:lnTo>
                  <a:lnTo>
                    <a:pt x="291592" y="884555"/>
                  </a:lnTo>
                  <a:lnTo>
                    <a:pt x="276733" y="1024255"/>
                  </a:lnTo>
                  <a:lnTo>
                    <a:pt x="268605" y="1093470"/>
                  </a:lnTo>
                  <a:lnTo>
                    <a:pt x="267041" y="1108263"/>
                  </a:lnTo>
                  <a:lnTo>
                    <a:pt x="266096" y="1123426"/>
                  </a:lnTo>
                  <a:lnTo>
                    <a:pt x="265390" y="1138850"/>
                  </a:lnTo>
                  <a:lnTo>
                    <a:pt x="264541" y="1154430"/>
                  </a:lnTo>
                  <a:lnTo>
                    <a:pt x="281097" y="1154430"/>
                  </a:lnTo>
                  <a:lnTo>
                    <a:pt x="284746" y="1133602"/>
                  </a:lnTo>
                  <a:lnTo>
                    <a:pt x="287736" y="1115171"/>
                  </a:lnTo>
                  <a:lnTo>
                    <a:pt x="290195" y="1096264"/>
                  </a:lnTo>
                  <a:lnTo>
                    <a:pt x="299593" y="1027049"/>
                  </a:lnTo>
                  <a:lnTo>
                    <a:pt x="315849" y="887349"/>
                  </a:lnTo>
                  <a:lnTo>
                    <a:pt x="349988" y="607695"/>
                  </a:lnTo>
                  <a:lnTo>
                    <a:pt x="356738" y="554946"/>
                  </a:lnTo>
                  <a:lnTo>
                    <a:pt x="363670" y="499629"/>
                  </a:lnTo>
                  <a:lnTo>
                    <a:pt x="370552" y="444397"/>
                  </a:lnTo>
                  <a:lnTo>
                    <a:pt x="377514" y="389110"/>
                  </a:lnTo>
                  <a:lnTo>
                    <a:pt x="384683" y="333629"/>
                  </a:lnTo>
                  <a:lnTo>
                    <a:pt x="392782" y="278633"/>
                  </a:lnTo>
                  <a:lnTo>
                    <a:pt x="401016" y="223462"/>
                  </a:lnTo>
                  <a:lnTo>
                    <a:pt x="409518" y="168241"/>
                  </a:lnTo>
                  <a:lnTo>
                    <a:pt x="418422" y="113100"/>
                  </a:lnTo>
                  <a:lnTo>
                    <a:pt x="427863" y="58166"/>
                  </a:lnTo>
                  <a:lnTo>
                    <a:pt x="429260" y="56769"/>
                  </a:lnTo>
                  <a:lnTo>
                    <a:pt x="429260" y="55372"/>
                  </a:lnTo>
                  <a:lnTo>
                    <a:pt x="427863" y="48514"/>
                  </a:lnTo>
                  <a:lnTo>
                    <a:pt x="422529" y="42925"/>
                  </a:lnTo>
                  <a:lnTo>
                    <a:pt x="408940" y="42925"/>
                  </a:lnTo>
                  <a:lnTo>
                    <a:pt x="398145" y="41529"/>
                  </a:lnTo>
                  <a:lnTo>
                    <a:pt x="379222" y="37337"/>
                  </a:lnTo>
                  <a:lnTo>
                    <a:pt x="340106" y="27686"/>
                  </a:lnTo>
                  <a:lnTo>
                    <a:pt x="324619" y="24384"/>
                  </a:lnTo>
                  <a:close/>
                </a:path>
              </a:pathLst>
            </a:custGeom>
            <a:solidFill>
              <a:srgbClr val="1C1C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694347" y="2016251"/>
            <a:ext cx="375285" cy="1284605"/>
            <a:chOff x="694347" y="2016251"/>
            <a:chExt cx="375285" cy="1284605"/>
          </a:xfrm>
        </p:grpSpPr>
        <p:sp>
          <p:nvSpPr>
            <p:cNvPr id="24" name="object 24"/>
            <p:cNvSpPr/>
            <p:nvPr/>
          </p:nvSpPr>
          <p:spPr>
            <a:xfrm>
              <a:off x="706412" y="2028697"/>
              <a:ext cx="349885" cy="1262380"/>
            </a:xfrm>
            <a:custGeom>
              <a:avLst/>
              <a:gdLst/>
              <a:ahLst/>
              <a:cxnLst/>
              <a:rect l="l" t="t" r="r" b="b"/>
              <a:pathLst>
                <a:path w="349884" h="1262379">
                  <a:moveTo>
                    <a:pt x="343232" y="1248656"/>
                  </a:moveTo>
                  <a:lnTo>
                    <a:pt x="60175" y="1248656"/>
                  </a:lnTo>
                  <a:lnTo>
                    <a:pt x="100988" y="1249330"/>
                  </a:lnTo>
                  <a:lnTo>
                    <a:pt x="141561" y="1250815"/>
                  </a:lnTo>
                  <a:lnTo>
                    <a:pt x="181749" y="1252727"/>
                  </a:lnTo>
                  <a:lnTo>
                    <a:pt x="262810" y="1255236"/>
                  </a:lnTo>
                  <a:lnTo>
                    <a:pt x="303300" y="1257442"/>
                  </a:lnTo>
                  <a:lnTo>
                    <a:pt x="342900" y="1262126"/>
                  </a:lnTo>
                  <a:lnTo>
                    <a:pt x="343232" y="1248656"/>
                  </a:lnTo>
                  <a:close/>
                </a:path>
                <a:path w="349884" h="1262379">
                  <a:moveTo>
                    <a:pt x="325208" y="634"/>
                  </a:moveTo>
                  <a:lnTo>
                    <a:pt x="224124" y="13819"/>
                  </a:lnTo>
                  <a:lnTo>
                    <a:pt x="173250" y="19557"/>
                  </a:lnTo>
                  <a:lnTo>
                    <a:pt x="122318" y="24407"/>
                  </a:lnTo>
                  <a:lnTo>
                    <a:pt x="71452" y="28128"/>
                  </a:lnTo>
                  <a:lnTo>
                    <a:pt x="13830" y="30733"/>
                  </a:lnTo>
                  <a:lnTo>
                    <a:pt x="6883" y="30860"/>
                  </a:lnTo>
                  <a:lnTo>
                    <a:pt x="0" y="31114"/>
                  </a:lnTo>
                  <a:lnTo>
                    <a:pt x="2302" y="81748"/>
                  </a:lnTo>
                  <a:lnTo>
                    <a:pt x="4198" y="132396"/>
                  </a:lnTo>
                  <a:lnTo>
                    <a:pt x="5723" y="183059"/>
                  </a:lnTo>
                  <a:lnTo>
                    <a:pt x="6916" y="233736"/>
                  </a:lnTo>
                  <a:lnTo>
                    <a:pt x="7815" y="284426"/>
                  </a:lnTo>
                  <a:lnTo>
                    <a:pt x="8457" y="335129"/>
                  </a:lnTo>
                  <a:lnTo>
                    <a:pt x="8881" y="385843"/>
                  </a:lnTo>
                  <a:lnTo>
                    <a:pt x="9123" y="436569"/>
                  </a:lnTo>
                  <a:lnTo>
                    <a:pt x="9144" y="588807"/>
                  </a:lnTo>
                  <a:lnTo>
                    <a:pt x="9046" y="639571"/>
                  </a:lnTo>
                  <a:lnTo>
                    <a:pt x="8945" y="795228"/>
                  </a:lnTo>
                  <a:lnTo>
                    <a:pt x="9119" y="847061"/>
                  </a:lnTo>
                  <a:lnTo>
                    <a:pt x="9408" y="893498"/>
                  </a:lnTo>
                  <a:lnTo>
                    <a:pt x="9922" y="944300"/>
                  </a:lnTo>
                  <a:lnTo>
                    <a:pt x="10671" y="995106"/>
                  </a:lnTo>
                  <a:lnTo>
                    <a:pt x="11693" y="1045915"/>
                  </a:lnTo>
                  <a:lnTo>
                    <a:pt x="13025" y="1096727"/>
                  </a:lnTo>
                  <a:lnTo>
                    <a:pt x="14706" y="1147541"/>
                  </a:lnTo>
                  <a:lnTo>
                    <a:pt x="16774" y="1198356"/>
                  </a:lnTo>
                  <a:lnTo>
                    <a:pt x="19265" y="1249171"/>
                  </a:lnTo>
                  <a:lnTo>
                    <a:pt x="60175" y="1248656"/>
                  </a:lnTo>
                  <a:lnTo>
                    <a:pt x="343232" y="1248656"/>
                  </a:lnTo>
                  <a:lnTo>
                    <a:pt x="344183" y="1210117"/>
                  </a:lnTo>
                  <a:lnTo>
                    <a:pt x="345383" y="1158164"/>
                  </a:lnTo>
                  <a:lnTo>
                    <a:pt x="346480" y="1106255"/>
                  </a:lnTo>
                  <a:lnTo>
                    <a:pt x="347455" y="1054382"/>
                  </a:lnTo>
                  <a:lnTo>
                    <a:pt x="348285" y="1002535"/>
                  </a:lnTo>
                  <a:lnTo>
                    <a:pt x="348953" y="950706"/>
                  </a:lnTo>
                  <a:lnTo>
                    <a:pt x="349436" y="898884"/>
                  </a:lnTo>
                  <a:lnTo>
                    <a:pt x="349715" y="847061"/>
                  </a:lnTo>
                  <a:lnTo>
                    <a:pt x="349758" y="791909"/>
                  </a:lnTo>
                  <a:lnTo>
                    <a:pt x="349560" y="741123"/>
                  </a:lnTo>
                  <a:lnTo>
                    <a:pt x="349109" y="690344"/>
                  </a:lnTo>
                  <a:lnTo>
                    <a:pt x="348386" y="639571"/>
                  </a:lnTo>
                  <a:lnTo>
                    <a:pt x="347356" y="588807"/>
                  </a:lnTo>
                  <a:lnTo>
                    <a:pt x="346327" y="544634"/>
                  </a:lnTo>
                  <a:lnTo>
                    <a:pt x="345097" y="497366"/>
                  </a:lnTo>
                  <a:lnTo>
                    <a:pt x="343767" y="450203"/>
                  </a:lnTo>
                  <a:lnTo>
                    <a:pt x="342363" y="403122"/>
                  </a:lnTo>
                  <a:lnTo>
                    <a:pt x="339432" y="309118"/>
                  </a:lnTo>
                  <a:lnTo>
                    <a:pt x="335314" y="218303"/>
                  </a:lnTo>
                  <a:lnTo>
                    <a:pt x="334124" y="187959"/>
                  </a:lnTo>
                  <a:lnTo>
                    <a:pt x="335404" y="155555"/>
                  </a:lnTo>
                  <a:lnTo>
                    <a:pt x="338642" y="97789"/>
                  </a:lnTo>
                  <a:lnTo>
                    <a:pt x="341818" y="38119"/>
                  </a:lnTo>
                  <a:lnTo>
                    <a:pt x="342770" y="4952"/>
                  </a:lnTo>
                  <a:lnTo>
                    <a:pt x="336765" y="4952"/>
                  </a:lnTo>
                  <a:lnTo>
                    <a:pt x="336232" y="4825"/>
                  </a:lnTo>
                  <a:lnTo>
                    <a:pt x="335965" y="4699"/>
                  </a:lnTo>
                  <a:lnTo>
                    <a:pt x="331279" y="4699"/>
                  </a:lnTo>
                  <a:lnTo>
                    <a:pt x="328295" y="3428"/>
                  </a:lnTo>
                  <a:lnTo>
                    <a:pt x="326770" y="3428"/>
                  </a:lnTo>
                  <a:lnTo>
                    <a:pt x="325247" y="2031"/>
                  </a:lnTo>
                  <a:lnTo>
                    <a:pt x="325208" y="634"/>
                  </a:lnTo>
                  <a:close/>
                </a:path>
                <a:path w="349884" h="1262379">
                  <a:moveTo>
                    <a:pt x="342912" y="0"/>
                  </a:moveTo>
                  <a:lnTo>
                    <a:pt x="341820" y="2412"/>
                  </a:lnTo>
                  <a:lnTo>
                    <a:pt x="339712" y="4825"/>
                  </a:lnTo>
                  <a:lnTo>
                    <a:pt x="337299" y="4952"/>
                  </a:lnTo>
                  <a:lnTo>
                    <a:pt x="342770" y="4952"/>
                  </a:lnTo>
                  <a:lnTo>
                    <a:pt x="342912" y="0"/>
                  </a:lnTo>
                  <a:close/>
                </a:path>
                <a:path w="349884" h="1262379">
                  <a:moveTo>
                    <a:pt x="335699" y="4571"/>
                  </a:moveTo>
                  <a:lnTo>
                    <a:pt x="332752" y="4699"/>
                  </a:lnTo>
                  <a:lnTo>
                    <a:pt x="335965" y="4699"/>
                  </a:lnTo>
                  <a:lnTo>
                    <a:pt x="335699" y="4571"/>
                  </a:lnTo>
                  <a:close/>
                </a:path>
              </a:pathLst>
            </a:custGeom>
            <a:solidFill>
              <a:srgbClr val="DFDFDF">
                <a:alpha val="6352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94347" y="2016251"/>
              <a:ext cx="375285" cy="1284605"/>
            </a:xfrm>
            <a:custGeom>
              <a:avLst/>
              <a:gdLst/>
              <a:ahLst/>
              <a:cxnLst/>
              <a:rect l="l" t="t" r="r" b="b"/>
              <a:pathLst>
                <a:path w="375284" h="1284604">
                  <a:moveTo>
                    <a:pt x="362721" y="1279913"/>
                  </a:moveTo>
                  <a:lnTo>
                    <a:pt x="283948" y="1279913"/>
                  </a:lnTo>
                  <a:lnTo>
                    <a:pt x="293922" y="1280223"/>
                  </a:lnTo>
                  <a:lnTo>
                    <a:pt x="303905" y="1280818"/>
                  </a:lnTo>
                  <a:lnTo>
                    <a:pt x="313905" y="1281557"/>
                  </a:lnTo>
                  <a:lnTo>
                    <a:pt x="333070" y="1282446"/>
                  </a:lnTo>
                  <a:lnTo>
                    <a:pt x="343471" y="1283589"/>
                  </a:lnTo>
                  <a:lnTo>
                    <a:pt x="346430" y="1284224"/>
                  </a:lnTo>
                  <a:lnTo>
                    <a:pt x="349745" y="1284478"/>
                  </a:lnTo>
                  <a:lnTo>
                    <a:pt x="356387" y="1284224"/>
                  </a:lnTo>
                  <a:lnTo>
                    <a:pt x="359727" y="1283716"/>
                  </a:lnTo>
                  <a:lnTo>
                    <a:pt x="362648" y="1282954"/>
                  </a:lnTo>
                  <a:lnTo>
                    <a:pt x="362721" y="1279913"/>
                  </a:lnTo>
                  <a:close/>
                </a:path>
                <a:path w="375284" h="1284604">
                  <a:moveTo>
                    <a:pt x="362849" y="1274572"/>
                  </a:moveTo>
                  <a:lnTo>
                    <a:pt x="31737" y="1274572"/>
                  </a:lnTo>
                  <a:lnTo>
                    <a:pt x="273977" y="1280033"/>
                  </a:lnTo>
                  <a:lnTo>
                    <a:pt x="283948" y="1279913"/>
                  </a:lnTo>
                  <a:lnTo>
                    <a:pt x="362721" y="1279913"/>
                  </a:lnTo>
                  <a:lnTo>
                    <a:pt x="362849" y="1274572"/>
                  </a:lnTo>
                  <a:close/>
                </a:path>
                <a:path w="375284" h="1284604">
                  <a:moveTo>
                    <a:pt x="338328" y="0"/>
                  </a:moveTo>
                  <a:lnTo>
                    <a:pt x="335394" y="127"/>
                  </a:lnTo>
                  <a:lnTo>
                    <a:pt x="227720" y="14233"/>
                  </a:lnTo>
                  <a:lnTo>
                    <a:pt x="173683" y="20351"/>
                  </a:lnTo>
                  <a:lnTo>
                    <a:pt x="119615" y="25517"/>
                  </a:lnTo>
                  <a:lnTo>
                    <a:pt x="65594" y="29483"/>
                  </a:lnTo>
                  <a:lnTo>
                    <a:pt x="11696" y="32004"/>
                  </a:lnTo>
                  <a:lnTo>
                    <a:pt x="4279" y="32131"/>
                  </a:lnTo>
                  <a:lnTo>
                    <a:pt x="0" y="36703"/>
                  </a:lnTo>
                  <a:lnTo>
                    <a:pt x="292" y="45164"/>
                  </a:lnTo>
                  <a:lnTo>
                    <a:pt x="2338" y="94484"/>
                  </a:lnTo>
                  <a:lnTo>
                    <a:pt x="4033" y="145217"/>
                  </a:lnTo>
                  <a:lnTo>
                    <a:pt x="5407" y="196056"/>
                  </a:lnTo>
                  <a:lnTo>
                    <a:pt x="6604" y="250495"/>
                  </a:lnTo>
                  <a:lnTo>
                    <a:pt x="7526" y="299117"/>
                  </a:lnTo>
                  <a:lnTo>
                    <a:pt x="8381" y="348361"/>
                  </a:lnTo>
                  <a:lnTo>
                    <a:pt x="9754" y="398956"/>
                  </a:lnTo>
                  <a:lnTo>
                    <a:pt x="10764" y="449721"/>
                  </a:lnTo>
                  <a:lnTo>
                    <a:pt x="11531" y="500570"/>
                  </a:lnTo>
                  <a:lnTo>
                    <a:pt x="12817" y="602184"/>
                  </a:lnTo>
                  <a:lnTo>
                    <a:pt x="13441" y="643763"/>
                  </a:lnTo>
                  <a:lnTo>
                    <a:pt x="13566" y="703558"/>
                  </a:lnTo>
                  <a:lnTo>
                    <a:pt x="12320" y="754464"/>
                  </a:lnTo>
                  <a:lnTo>
                    <a:pt x="10597" y="805180"/>
                  </a:lnTo>
                  <a:lnTo>
                    <a:pt x="9132" y="855768"/>
                  </a:lnTo>
                  <a:lnTo>
                    <a:pt x="8649" y="906480"/>
                  </a:lnTo>
                  <a:lnTo>
                    <a:pt x="9893" y="957580"/>
                  </a:lnTo>
                  <a:lnTo>
                    <a:pt x="10256" y="1008228"/>
                  </a:lnTo>
                  <a:lnTo>
                    <a:pt x="11075" y="1059029"/>
                  </a:lnTo>
                  <a:lnTo>
                    <a:pt x="12306" y="1109900"/>
                  </a:lnTo>
                  <a:lnTo>
                    <a:pt x="13905" y="1160761"/>
                  </a:lnTo>
                  <a:lnTo>
                    <a:pt x="15829" y="1211530"/>
                  </a:lnTo>
                  <a:lnTo>
                    <a:pt x="18017" y="1261745"/>
                  </a:lnTo>
                  <a:lnTo>
                    <a:pt x="18262" y="1269238"/>
                  </a:lnTo>
                  <a:lnTo>
                    <a:pt x="24320" y="1274826"/>
                  </a:lnTo>
                  <a:lnTo>
                    <a:pt x="31737" y="1274572"/>
                  </a:lnTo>
                  <a:lnTo>
                    <a:pt x="362849" y="1274572"/>
                  </a:lnTo>
                  <a:lnTo>
                    <a:pt x="363087" y="1264666"/>
                  </a:lnTo>
                  <a:lnTo>
                    <a:pt x="347294" y="1264666"/>
                  </a:lnTo>
                  <a:lnTo>
                    <a:pt x="345770" y="1263269"/>
                  </a:lnTo>
                  <a:lnTo>
                    <a:pt x="347192" y="1261745"/>
                  </a:lnTo>
                  <a:lnTo>
                    <a:pt x="345732" y="1261745"/>
                  </a:lnTo>
                  <a:lnTo>
                    <a:pt x="336816" y="1259205"/>
                  </a:lnTo>
                  <a:lnTo>
                    <a:pt x="316064" y="1257046"/>
                  </a:lnTo>
                  <a:lnTo>
                    <a:pt x="294803" y="1255696"/>
                  </a:lnTo>
                  <a:lnTo>
                    <a:pt x="286001" y="1255395"/>
                  </a:lnTo>
                  <a:lnTo>
                    <a:pt x="274675" y="1255395"/>
                  </a:lnTo>
                  <a:lnTo>
                    <a:pt x="193408" y="1252220"/>
                  </a:lnTo>
                  <a:lnTo>
                    <a:pt x="43891" y="1248918"/>
                  </a:lnTo>
                  <a:lnTo>
                    <a:pt x="41402" y="1200505"/>
                  </a:lnTo>
                  <a:lnTo>
                    <a:pt x="39462" y="1152021"/>
                  </a:lnTo>
                  <a:lnTo>
                    <a:pt x="37958" y="1103439"/>
                  </a:lnTo>
                  <a:lnTo>
                    <a:pt x="36780" y="1054730"/>
                  </a:lnTo>
                  <a:lnTo>
                    <a:pt x="35814" y="1005865"/>
                  </a:lnTo>
                  <a:lnTo>
                    <a:pt x="34963" y="957580"/>
                  </a:lnTo>
                  <a:lnTo>
                    <a:pt x="34700" y="906293"/>
                  </a:lnTo>
                  <a:lnTo>
                    <a:pt x="33172" y="855528"/>
                  </a:lnTo>
                  <a:lnTo>
                    <a:pt x="31069" y="804703"/>
                  </a:lnTo>
                  <a:lnTo>
                    <a:pt x="29100" y="753984"/>
                  </a:lnTo>
                  <a:lnTo>
                    <a:pt x="27945" y="703558"/>
                  </a:lnTo>
                  <a:lnTo>
                    <a:pt x="28280" y="652780"/>
                  </a:lnTo>
                  <a:lnTo>
                    <a:pt x="31956" y="348361"/>
                  </a:lnTo>
                  <a:lnTo>
                    <a:pt x="31716" y="297712"/>
                  </a:lnTo>
                  <a:lnTo>
                    <a:pt x="31229" y="250495"/>
                  </a:lnTo>
                  <a:lnTo>
                    <a:pt x="30429" y="201803"/>
                  </a:lnTo>
                  <a:lnTo>
                    <a:pt x="29294" y="153110"/>
                  </a:lnTo>
                  <a:lnTo>
                    <a:pt x="27790" y="104488"/>
                  </a:lnTo>
                  <a:lnTo>
                    <a:pt x="25882" y="56006"/>
                  </a:lnTo>
                  <a:lnTo>
                    <a:pt x="77248" y="53446"/>
                  </a:lnTo>
                  <a:lnTo>
                    <a:pt x="128579" y="49788"/>
                  </a:lnTo>
                  <a:lnTo>
                    <a:pt x="179881" y="45164"/>
                  </a:lnTo>
                  <a:lnTo>
                    <a:pt x="231155" y="39703"/>
                  </a:lnTo>
                  <a:lnTo>
                    <a:pt x="282408" y="33537"/>
                  </a:lnTo>
                  <a:lnTo>
                    <a:pt x="333641" y="26797"/>
                  </a:lnTo>
                  <a:lnTo>
                    <a:pt x="368074" y="26797"/>
                  </a:lnTo>
                  <a:lnTo>
                    <a:pt x="368185" y="20351"/>
                  </a:lnTo>
                  <a:lnTo>
                    <a:pt x="368300" y="16510"/>
                  </a:lnTo>
                  <a:lnTo>
                    <a:pt x="368274" y="12065"/>
                  </a:lnTo>
                  <a:lnTo>
                    <a:pt x="341655" y="10033"/>
                  </a:lnTo>
                  <a:lnTo>
                    <a:pt x="342938" y="4191"/>
                  </a:lnTo>
                  <a:lnTo>
                    <a:pt x="348818" y="3937"/>
                  </a:lnTo>
                  <a:lnTo>
                    <a:pt x="345871" y="3937"/>
                  </a:lnTo>
                  <a:lnTo>
                    <a:pt x="344792" y="3175"/>
                  </a:lnTo>
                  <a:lnTo>
                    <a:pt x="346732" y="3175"/>
                  </a:lnTo>
                  <a:lnTo>
                    <a:pt x="344360" y="2667"/>
                  </a:lnTo>
                  <a:lnTo>
                    <a:pt x="342849" y="1270"/>
                  </a:lnTo>
                  <a:lnTo>
                    <a:pt x="338328" y="0"/>
                  </a:lnTo>
                  <a:close/>
                </a:path>
                <a:path w="375284" h="1284604">
                  <a:moveTo>
                    <a:pt x="368074" y="26797"/>
                  </a:moveTo>
                  <a:lnTo>
                    <a:pt x="333641" y="26797"/>
                  </a:lnTo>
                  <a:lnTo>
                    <a:pt x="337172" y="28448"/>
                  </a:lnTo>
                  <a:lnTo>
                    <a:pt x="339242" y="28829"/>
                  </a:lnTo>
                  <a:lnTo>
                    <a:pt x="336296" y="28956"/>
                  </a:lnTo>
                  <a:lnTo>
                    <a:pt x="341210" y="29718"/>
                  </a:lnTo>
                  <a:lnTo>
                    <a:pt x="339614" y="63847"/>
                  </a:lnTo>
                  <a:lnTo>
                    <a:pt x="337577" y="98726"/>
                  </a:lnTo>
                  <a:lnTo>
                    <a:pt x="335394" y="133963"/>
                  </a:lnTo>
                  <a:lnTo>
                    <a:pt x="333362" y="169164"/>
                  </a:lnTo>
                  <a:lnTo>
                    <a:pt x="332536" y="189356"/>
                  </a:lnTo>
                  <a:lnTo>
                    <a:pt x="336956" y="329311"/>
                  </a:lnTo>
                  <a:lnTo>
                    <a:pt x="338387" y="381328"/>
                  </a:lnTo>
                  <a:lnTo>
                    <a:pt x="339538" y="433582"/>
                  </a:lnTo>
                  <a:lnTo>
                    <a:pt x="340613" y="486013"/>
                  </a:lnTo>
                  <a:lnTo>
                    <a:pt x="341816" y="538559"/>
                  </a:lnTo>
                  <a:lnTo>
                    <a:pt x="343348" y="591163"/>
                  </a:lnTo>
                  <a:lnTo>
                    <a:pt x="345379" y="642874"/>
                  </a:lnTo>
                  <a:lnTo>
                    <a:pt x="345319" y="692225"/>
                  </a:lnTo>
                  <a:lnTo>
                    <a:pt x="344929" y="889884"/>
                  </a:lnTo>
                  <a:lnTo>
                    <a:pt x="344842" y="957580"/>
                  </a:lnTo>
                  <a:lnTo>
                    <a:pt x="347294" y="1264666"/>
                  </a:lnTo>
                  <a:lnTo>
                    <a:pt x="363087" y="1264666"/>
                  </a:lnTo>
                  <a:lnTo>
                    <a:pt x="364994" y="1185300"/>
                  </a:lnTo>
                  <a:lnTo>
                    <a:pt x="366144" y="1136278"/>
                  </a:lnTo>
                  <a:lnTo>
                    <a:pt x="367267" y="1087148"/>
                  </a:lnTo>
                  <a:lnTo>
                    <a:pt x="368356" y="1037927"/>
                  </a:lnTo>
                  <a:lnTo>
                    <a:pt x="369402" y="988632"/>
                  </a:lnTo>
                  <a:lnTo>
                    <a:pt x="370399" y="939278"/>
                  </a:lnTo>
                  <a:lnTo>
                    <a:pt x="371338" y="889884"/>
                  </a:lnTo>
                  <a:lnTo>
                    <a:pt x="372212" y="840464"/>
                  </a:lnTo>
                  <a:lnTo>
                    <a:pt x="373012" y="791037"/>
                  </a:lnTo>
                  <a:lnTo>
                    <a:pt x="373730" y="741618"/>
                  </a:lnTo>
                  <a:lnTo>
                    <a:pt x="374359" y="692225"/>
                  </a:lnTo>
                  <a:lnTo>
                    <a:pt x="374891" y="642874"/>
                  </a:lnTo>
                  <a:lnTo>
                    <a:pt x="373745" y="590223"/>
                  </a:lnTo>
                  <a:lnTo>
                    <a:pt x="372273" y="537558"/>
                  </a:lnTo>
                  <a:lnTo>
                    <a:pt x="369000" y="432213"/>
                  </a:lnTo>
                  <a:lnTo>
                    <a:pt x="367527" y="379548"/>
                  </a:lnTo>
                  <a:lnTo>
                    <a:pt x="366382" y="326898"/>
                  </a:lnTo>
                  <a:lnTo>
                    <a:pt x="362457" y="249047"/>
                  </a:lnTo>
                  <a:lnTo>
                    <a:pt x="360629" y="191389"/>
                  </a:lnTo>
                  <a:lnTo>
                    <a:pt x="361467" y="171069"/>
                  </a:lnTo>
                  <a:lnTo>
                    <a:pt x="363650" y="132437"/>
                  </a:lnTo>
                  <a:lnTo>
                    <a:pt x="365863" y="94233"/>
                  </a:lnTo>
                  <a:lnTo>
                    <a:pt x="367566" y="56006"/>
                  </a:lnTo>
                  <a:lnTo>
                    <a:pt x="368074" y="26797"/>
                  </a:lnTo>
                  <a:close/>
                </a:path>
                <a:path w="375284" h="1284604">
                  <a:moveTo>
                    <a:pt x="284669" y="1255349"/>
                  </a:moveTo>
                  <a:lnTo>
                    <a:pt x="274675" y="1255395"/>
                  </a:lnTo>
                  <a:lnTo>
                    <a:pt x="286001" y="1255395"/>
                  </a:lnTo>
                  <a:lnTo>
                    <a:pt x="284669" y="1255349"/>
                  </a:lnTo>
                  <a:close/>
                </a:path>
                <a:path w="375284" h="1284604">
                  <a:moveTo>
                    <a:pt x="346732" y="3175"/>
                  </a:moveTo>
                  <a:lnTo>
                    <a:pt x="344792" y="3175"/>
                  </a:lnTo>
                  <a:lnTo>
                    <a:pt x="345630" y="3429"/>
                  </a:lnTo>
                  <a:lnTo>
                    <a:pt x="346113" y="3937"/>
                  </a:lnTo>
                  <a:lnTo>
                    <a:pt x="350291" y="3937"/>
                  </a:lnTo>
                  <a:lnTo>
                    <a:pt x="346732" y="3175"/>
                  </a:lnTo>
                  <a:close/>
                </a:path>
              </a:pathLst>
            </a:custGeom>
            <a:solidFill>
              <a:srgbClr val="1C1C1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/>
          <p:nvPr/>
        </p:nvSpPr>
        <p:spPr>
          <a:xfrm>
            <a:off x="7924800" y="2114550"/>
            <a:ext cx="793369" cy="9588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6960" y="4282313"/>
            <a:ext cx="340360" cy="567690"/>
          </a:xfrm>
          <a:custGeom>
            <a:avLst/>
            <a:gdLst/>
            <a:ahLst/>
            <a:cxnLst/>
            <a:rect l="l" t="t" r="r" b="b"/>
            <a:pathLst>
              <a:path w="340359" h="567689">
                <a:moveTo>
                  <a:pt x="255257" y="346710"/>
                </a:moveTo>
                <a:lnTo>
                  <a:pt x="221056" y="346710"/>
                </a:lnTo>
                <a:lnTo>
                  <a:pt x="242560" y="394970"/>
                </a:lnTo>
                <a:lnTo>
                  <a:pt x="264058" y="444500"/>
                </a:lnTo>
                <a:lnTo>
                  <a:pt x="287032" y="492760"/>
                </a:lnTo>
                <a:lnTo>
                  <a:pt x="312966" y="538480"/>
                </a:lnTo>
                <a:lnTo>
                  <a:pt x="323113" y="563880"/>
                </a:lnTo>
                <a:lnTo>
                  <a:pt x="324866" y="567690"/>
                </a:lnTo>
                <a:lnTo>
                  <a:pt x="328955" y="567690"/>
                </a:lnTo>
                <a:lnTo>
                  <a:pt x="334619" y="566420"/>
                </a:lnTo>
                <a:lnTo>
                  <a:pt x="336575" y="563880"/>
                </a:lnTo>
                <a:lnTo>
                  <a:pt x="336969" y="562610"/>
                </a:lnTo>
                <a:lnTo>
                  <a:pt x="338950" y="560070"/>
                </a:lnTo>
                <a:lnTo>
                  <a:pt x="339940" y="557530"/>
                </a:lnTo>
                <a:lnTo>
                  <a:pt x="338988" y="554990"/>
                </a:lnTo>
                <a:lnTo>
                  <a:pt x="324908" y="525780"/>
                </a:lnTo>
                <a:lnTo>
                  <a:pt x="310934" y="496570"/>
                </a:lnTo>
                <a:lnTo>
                  <a:pt x="292780" y="450850"/>
                </a:lnTo>
                <a:lnTo>
                  <a:pt x="278943" y="410210"/>
                </a:lnTo>
                <a:lnTo>
                  <a:pt x="270919" y="383540"/>
                </a:lnTo>
                <a:lnTo>
                  <a:pt x="261442" y="358140"/>
                </a:lnTo>
                <a:lnTo>
                  <a:pt x="255257" y="346710"/>
                </a:lnTo>
                <a:close/>
              </a:path>
              <a:path w="340359" h="567689">
                <a:moveTo>
                  <a:pt x="51765" y="92710"/>
                </a:moveTo>
                <a:lnTo>
                  <a:pt x="16827" y="92710"/>
                </a:lnTo>
                <a:lnTo>
                  <a:pt x="30718" y="95250"/>
                </a:lnTo>
                <a:lnTo>
                  <a:pt x="36851" y="97790"/>
                </a:lnTo>
                <a:lnTo>
                  <a:pt x="41656" y="100330"/>
                </a:lnTo>
                <a:lnTo>
                  <a:pt x="45112" y="105410"/>
                </a:lnTo>
                <a:lnTo>
                  <a:pt x="48077" y="113030"/>
                </a:lnTo>
                <a:lnTo>
                  <a:pt x="50644" y="120650"/>
                </a:lnTo>
                <a:lnTo>
                  <a:pt x="52908" y="127000"/>
                </a:lnTo>
                <a:lnTo>
                  <a:pt x="59363" y="140970"/>
                </a:lnTo>
                <a:lnTo>
                  <a:pt x="72332" y="171450"/>
                </a:lnTo>
                <a:lnTo>
                  <a:pt x="78701" y="185420"/>
                </a:lnTo>
                <a:lnTo>
                  <a:pt x="93567" y="226060"/>
                </a:lnTo>
                <a:lnTo>
                  <a:pt x="102111" y="247650"/>
                </a:lnTo>
                <a:lnTo>
                  <a:pt x="112890" y="265430"/>
                </a:lnTo>
                <a:lnTo>
                  <a:pt x="114363" y="273050"/>
                </a:lnTo>
                <a:lnTo>
                  <a:pt x="116916" y="279400"/>
                </a:lnTo>
                <a:lnTo>
                  <a:pt x="120523" y="285750"/>
                </a:lnTo>
                <a:lnTo>
                  <a:pt x="123126" y="295910"/>
                </a:lnTo>
                <a:lnTo>
                  <a:pt x="123825" y="300990"/>
                </a:lnTo>
                <a:lnTo>
                  <a:pt x="121362" y="320040"/>
                </a:lnTo>
                <a:lnTo>
                  <a:pt x="120087" y="330200"/>
                </a:lnTo>
                <a:lnTo>
                  <a:pt x="118757" y="339090"/>
                </a:lnTo>
                <a:lnTo>
                  <a:pt x="115049" y="354330"/>
                </a:lnTo>
                <a:lnTo>
                  <a:pt x="113969" y="363220"/>
                </a:lnTo>
                <a:lnTo>
                  <a:pt x="113982" y="364490"/>
                </a:lnTo>
                <a:lnTo>
                  <a:pt x="114300" y="365760"/>
                </a:lnTo>
                <a:lnTo>
                  <a:pt x="115252" y="367030"/>
                </a:lnTo>
                <a:lnTo>
                  <a:pt x="114211" y="369570"/>
                </a:lnTo>
                <a:lnTo>
                  <a:pt x="113804" y="373380"/>
                </a:lnTo>
                <a:lnTo>
                  <a:pt x="113245" y="375920"/>
                </a:lnTo>
                <a:lnTo>
                  <a:pt x="112014" y="381000"/>
                </a:lnTo>
                <a:lnTo>
                  <a:pt x="117919" y="384810"/>
                </a:lnTo>
                <a:lnTo>
                  <a:pt x="122186" y="383540"/>
                </a:lnTo>
                <a:lnTo>
                  <a:pt x="122351" y="382270"/>
                </a:lnTo>
                <a:lnTo>
                  <a:pt x="135293" y="382270"/>
                </a:lnTo>
                <a:lnTo>
                  <a:pt x="149047" y="379730"/>
                </a:lnTo>
                <a:lnTo>
                  <a:pt x="155930" y="377190"/>
                </a:lnTo>
                <a:lnTo>
                  <a:pt x="184351" y="364490"/>
                </a:lnTo>
                <a:lnTo>
                  <a:pt x="197959" y="356870"/>
                </a:lnTo>
                <a:lnTo>
                  <a:pt x="210896" y="351790"/>
                </a:lnTo>
                <a:lnTo>
                  <a:pt x="214401" y="349250"/>
                </a:lnTo>
                <a:lnTo>
                  <a:pt x="218020" y="347980"/>
                </a:lnTo>
                <a:lnTo>
                  <a:pt x="221056" y="346710"/>
                </a:lnTo>
                <a:lnTo>
                  <a:pt x="255257" y="346710"/>
                </a:lnTo>
                <a:lnTo>
                  <a:pt x="253195" y="342900"/>
                </a:lnTo>
                <a:lnTo>
                  <a:pt x="171297" y="342900"/>
                </a:lnTo>
                <a:lnTo>
                  <a:pt x="171691" y="339090"/>
                </a:lnTo>
                <a:lnTo>
                  <a:pt x="171813" y="335280"/>
                </a:lnTo>
                <a:lnTo>
                  <a:pt x="171818" y="328930"/>
                </a:lnTo>
                <a:lnTo>
                  <a:pt x="263488" y="328930"/>
                </a:lnTo>
                <a:lnTo>
                  <a:pt x="270711" y="326390"/>
                </a:lnTo>
                <a:lnTo>
                  <a:pt x="281581" y="321310"/>
                </a:lnTo>
                <a:lnTo>
                  <a:pt x="292493" y="317500"/>
                </a:lnTo>
                <a:lnTo>
                  <a:pt x="301499" y="314960"/>
                </a:lnTo>
                <a:lnTo>
                  <a:pt x="310534" y="311150"/>
                </a:lnTo>
                <a:lnTo>
                  <a:pt x="319597" y="308610"/>
                </a:lnTo>
                <a:lnTo>
                  <a:pt x="201256" y="308610"/>
                </a:lnTo>
                <a:lnTo>
                  <a:pt x="197793" y="302260"/>
                </a:lnTo>
                <a:lnTo>
                  <a:pt x="194494" y="295910"/>
                </a:lnTo>
                <a:lnTo>
                  <a:pt x="191337" y="288290"/>
                </a:lnTo>
                <a:lnTo>
                  <a:pt x="188302" y="280670"/>
                </a:lnTo>
                <a:lnTo>
                  <a:pt x="190563" y="280670"/>
                </a:lnTo>
                <a:lnTo>
                  <a:pt x="192697" y="279400"/>
                </a:lnTo>
                <a:lnTo>
                  <a:pt x="194970" y="278130"/>
                </a:lnTo>
                <a:lnTo>
                  <a:pt x="208464" y="278130"/>
                </a:lnTo>
                <a:lnTo>
                  <a:pt x="207962" y="276860"/>
                </a:lnTo>
                <a:lnTo>
                  <a:pt x="157911" y="276860"/>
                </a:lnTo>
                <a:lnTo>
                  <a:pt x="157543" y="274320"/>
                </a:lnTo>
                <a:lnTo>
                  <a:pt x="156921" y="273050"/>
                </a:lnTo>
                <a:lnTo>
                  <a:pt x="156743" y="270510"/>
                </a:lnTo>
                <a:lnTo>
                  <a:pt x="164706" y="270510"/>
                </a:lnTo>
                <a:lnTo>
                  <a:pt x="166979" y="266700"/>
                </a:lnTo>
                <a:lnTo>
                  <a:pt x="166217" y="262890"/>
                </a:lnTo>
                <a:lnTo>
                  <a:pt x="179324" y="262890"/>
                </a:lnTo>
                <a:lnTo>
                  <a:pt x="180606" y="261620"/>
                </a:lnTo>
                <a:lnTo>
                  <a:pt x="180619" y="257810"/>
                </a:lnTo>
                <a:lnTo>
                  <a:pt x="199228" y="257810"/>
                </a:lnTo>
                <a:lnTo>
                  <a:pt x="197789" y="254000"/>
                </a:lnTo>
                <a:lnTo>
                  <a:pt x="196507" y="248920"/>
                </a:lnTo>
                <a:lnTo>
                  <a:pt x="195186" y="243840"/>
                </a:lnTo>
                <a:lnTo>
                  <a:pt x="230104" y="243840"/>
                </a:lnTo>
                <a:lnTo>
                  <a:pt x="229781" y="241300"/>
                </a:lnTo>
                <a:lnTo>
                  <a:pt x="229133" y="240030"/>
                </a:lnTo>
                <a:lnTo>
                  <a:pt x="250291" y="240030"/>
                </a:lnTo>
                <a:lnTo>
                  <a:pt x="250561" y="239765"/>
                </a:lnTo>
                <a:lnTo>
                  <a:pt x="251237" y="238760"/>
                </a:lnTo>
                <a:lnTo>
                  <a:pt x="135801" y="238760"/>
                </a:lnTo>
                <a:lnTo>
                  <a:pt x="133629" y="236220"/>
                </a:lnTo>
                <a:lnTo>
                  <a:pt x="130009" y="228600"/>
                </a:lnTo>
                <a:lnTo>
                  <a:pt x="123370" y="213360"/>
                </a:lnTo>
                <a:lnTo>
                  <a:pt x="116814" y="196850"/>
                </a:lnTo>
                <a:lnTo>
                  <a:pt x="110353" y="181610"/>
                </a:lnTo>
                <a:lnTo>
                  <a:pt x="104000" y="166370"/>
                </a:lnTo>
                <a:lnTo>
                  <a:pt x="174780" y="166370"/>
                </a:lnTo>
                <a:lnTo>
                  <a:pt x="172899" y="162560"/>
                </a:lnTo>
                <a:lnTo>
                  <a:pt x="131864" y="162560"/>
                </a:lnTo>
                <a:lnTo>
                  <a:pt x="127457" y="153670"/>
                </a:lnTo>
                <a:lnTo>
                  <a:pt x="110515" y="153670"/>
                </a:lnTo>
                <a:lnTo>
                  <a:pt x="101789" y="138430"/>
                </a:lnTo>
                <a:lnTo>
                  <a:pt x="92971" y="121920"/>
                </a:lnTo>
                <a:lnTo>
                  <a:pt x="83985" y="105410"/>
                </a:lnTo>
                <a:lnTo>
                  <a:pt x="80138" y="99060"/>
                </a:lnTo>
                <a:lnTo>
                  <a:pt x="55359" y="99060"/>
                </a:lnTo>
                <a:lnTo>
                  <a:pt x="51765" y="92710"/>
                </a:lnTo>
                <a:close/>
              </a:path>
              <a:path w="340359" h="567689">
                <a:moveTo>
                  <a:pt x="134048" y="382270"/>
                </a:moveTo>
                <a:lnTo>
                  <a:pt x="123253" y="382270"/>
                </a:lnTo>
                <a:lnTo>
                  <a:pt x="125564" y="383540"/>
                </a:lnTo>
                <a:lnTo>
                  <a:pt x="132803" y="383540"/>
                </a:lnTo>
                <a:lnTo>
                  <a:pt x="134048" y="382270"/>
                </a:lnTo>
                <a:close/>
              </a:path>
              <a:path w="340359" h="567689">
                <a:moveTo>
                  <a:pt x="263488" y="328930"/>
                </a:moveTo>
                <a:lnTo>
                  <a:pt x="171818" y="328930"/>
                </a:lnTo>
                <a:lnTo>
                  <a:pt x="173253" y="332740"/>
                </a:lnTo>
                <a:lnTo>
                  <a:pt x="174993" y="336550"/>
                </a:lnTo>
                <a:lnTo>
                  <a:pt x="176428" y="340360"/>
                </a:lnTo>
                <a:lnTo>
                  <a:pt x="175691" y="341630"/>
                </a:lnTo>
                <a:lnTo>
                  <a:pt x="174485" y="341630"/>
                </a:lnTo>
                <a:lnTo>
                  <a:pt x="171297" y="342900"/>
                </a:lnTo>
                <a:lnTo>
                  <a:pt x="253195" y="342900"/>
                </a:lnTo>
                <a:lnTo>
                  <a:pt x="249072" y="335280"/>
                </a:lnTo>
                <a:lnTo>
                  <a:pt x="259877" y="330200"/>
                </a:lnTo>
                <a:lnTo>
                  <a:pt x="263488" y="328930"/>
                </a:lnTo>
                <a:close/>
              </a:path>
              <a:path w="340359" h="567689">
                <a:moveTo>
                  <a:pt x="208464" y="278130"/>
                </a:moveTo>
                <a:lnTo>
                  <a:pt x="194970" y="278130"/>
                </a:lnTo>
                <a:lnTo>
                  <a:pt x="195326" y="280670"/>
                </a:lnTo>
                <a:lnTo>
                  <a:pt x="196761" y="284480"/>
                </a:lnTo>
                <a:lnTo>
                  <a:pt x="199009" y="292100"/>
                </a:lnTo>
                <a:lnTo>
                  <a:pt x="201714" y="308610"/>
                </a:lnTo>
                <a:lnTo>
                  <a:pt x="319597" y="308610"/>
                </a:lnTo>
                <a:lnTo>
                  <a:pt x="328688" y="307340"/>
                </a:lnTo>
                <a:lnTo>
                  <a:pt x="335038" y="304800"/>
                </a:lnTo>
                <a:lnTo>
                  <a:pt x="336090" y="302260"/>
                </a:lnTo>
                <a:lnTo>
                  <a:pt x="235775" y="302260"/>
                </a:lnTo>
                <a:lnTo>
                  <a:pt x="234005" y="297180"/>
                </a:lnTo>
                <a:lnTo>
                  <a:pt x="218147" y="297180"/>
                </a:lnTo>
                <a:lnTo>
                  <a:pt x="214953" y="292100"/>
                </a:lnTo>
                <a:lnTo>
                  <a:pt x="212096" y="287020"/>
                </a:lnTo>
                <a:lnTo>
                  <a:pt x="209468" y="280670"/>
                </a:lnTo>
                <a:lnTo>
                  <a:pt x="208464" y="278130"/>
                </a:lnTo>
                <a:close/>
              </a:path>
              <a:path w="340359" h="567689">
                <a:moveTo>
                  <a:pt x="271799" y="285750"/>
                </a:moveTo>
                <a:lnTo>
                  <a:pt x="230022" y="285750"/>
                </a:lnTo>
                <a:lnTo>
                  <a:pt x="235572" y="290830"/>
                </a:lnTo>
                <a:lnTo>
                  <a:pt x="241579" y="294640"/>
                </a:lnTo>
                <a:lnTo>
                  <a:pt x="247421" y="298450"/>
                </a:lnTo>
                <a:lnTo>
                  <a:pt x="243331" y="299720"/>
                </a:lnTo>
                <a:lnTo>
                  <a:pt x="239864" y="300990"/>
                </a:lnTo>
                <a:lnTo>
                  <a:pt x="235775" y="302260"/>
                </a:lnTo>
                <a:lnTo>
                  <a:pt x="336090" y="302260"/>
                </a:lnTo>
                <a:lnTo>
                  <a:pt x="338721" y="295910"/>
                </a:lnTo>
                <a:lnTo>
                  <a:pt x="334276" y="292100"/>
                </a:lnTo>
                <a:lnTo>
                  <a:pt x="335597" y="289560"/>
                </a:lnTo>
                <a:lnTo>
                  <a:pt x="274599" y="289560"/>
                </a:lnTo>
                <a:lnTo>
                  <a:pt x="271799" y="285750"/>
                </a:lnTo>
                <a:close/>
              </a:path>
              <a:path w="340359" h="567689">
                <a:moveTo>
                  <a:pt x="238074" y="265430"/>
                </a:moveTo>
                <a:lnTo>
                  <a:pt x="175450" y="265430"/>
                </a:lnTo>
                <a:lnTo>
                  <a:pt x="174244" y="266700"/>
                </a:lnTo>
                <a:lnTo>
                  <a:pt x="173634" y="267970"/>
                </a:lnTo>
                <a:lnTo>
                  <a:pt x="170434" y="269240"/>
                </a:lnTo>
                <a:lnTo>
                  <a:pt x="163791" y="274320"/>
                </a:lnTo>
                <a:lnTo>
                  <a:pt x="208318" y="274320"/>
                </a:lnTo>
                <a:lnTo>
                  <a:pt x="211047" y="279400"/>
                </a:lnTo>
                <a:lnTo>
                  <a:pt x="213575" y="285750"/>
                </a:lnTo>
                <a:lnTo>
                  <a:pt x="215933" y="292100"/>
                </a:lnTo>
                <a:lnTo>
                  <a:pt x="218147" y="297180"/>
                </a:lnTo>
                <a:lnTo>
                  <a:pt x="234005" y="297180"/>
                </a:lnTo>
                <a:lnTo>
                  <a:pt x="230022" y="285750"/>
                </a:lnTo>
                <a:lnTo>
                  <a:pt x="271799" y="285750"/>
                </a:lnTo>
                <a:lnTo>
                  <a:pt x="268998" y="281940"/>
                </a:lnTo>
                <a:lnTo>
                  <a:pt x="333482" y="281940"/>
                </a:lnTo>
                <a:lnTo>
                  <a:pt x="329592" y="275590"/>
                </a:lnTo>
                <a:lnTo>
                  <a:pt x="244335" y="275590"/>
                </a:lnTo>
                <a:lnTo>
                  <a:pt x="239903" y="273050"/>
                </a:lnTo>
                <a:lnTo>
                  <a:pt x="235737" y="270510"/>
                </a:lnTo>
                <a:lnTo>
                  <a:pt x="231254" y="267970"/>
                </a:lnTo>
                <a:lnTo>
                  <a:pt x="238074" y="265430"/>
                </a:lnTo>
                <a:close/>
              </a:path>
              <a:path w="340359" h="567689">
                <a:moveTo>
                  <a:pt x="333482" y="281940"/>
                </a:moveTo>
                <a:lnTo>
                  <a:pt x="268998" y="281940"/>
                </a:lnTo>
                <a:lnTo>
                  <a:pt x="272681" y="284480"/>
                </a:lnTo>
                <a:lnTo>
                  <a:pt x="280365" y="288290"/>
                </a:lnTo>
                <a:lnTo>
                  <a:pt x="278371" y="288290"/>
                </a:lnTo>
                <a:lnTo>
                  <a:pt x="276580" y="289560"/>
                </a:lnTo>
                <a:lnTo>
                  <a:pt x="335597" y="289560"/>
                </a:lnTo>
                <a:lnTo>
                  <a:pt x="336156" y="287020"/>
                </a:lnTo>
                <a:lnTo>
                  <a:pt x="335038" y="284480"/>
                </a:lnTo>
                <a:lnTo>
                  <a:pt x="333482" y="281940"/>
                </a:lnTo>
                <a:close/>
              </a:path>
              <a:path w="340359" h="567689">
                <a:moveTo>
                  <a:pt x="206959" y="274320"/>
                </a:moveTo>
                <a:lnTo>
                  <a:pt x="161429" y="274320"/>
                </a:lnTo>
                <a:lnTo>
                  <a:pt x="160337" y="275590"/>
                </a:lnTo>
                <a:lnTo>
                  <a:pt x="159550" y="276860"/>
                </a:lnTo>
                <a:lnTo>
                  <a:pt x="207962" y="276860"/>
                </a:lnTo>
                <a:lnTo>
                  <a:pt x="206959" y="274320"/>
                </a:lnTo>
                <a:close/>
              </a:path>
              <a:path w="340359" h="567689">
                <a:moveTo>
                  <a:pt x="199228" y="257810"/>
                </a:moveTo>
                <a:lnTo>
                  <a:pt x="180619" y="257810"/>
                </a:lnTo>
                <a:lnTo>
                  <a:pt x="181851" y="260350"/>
                </a:lnTo>
                <a:lnTo>
                  <a:pt x="182664" y="261620"/>
                </a:lnTo>
                <a:lnTo>
                  <a:pt x="183921" y="264160"/>
                </a:lnTo>
                <a:lnTo>
                  <a:pt x="180289" y="265430"/>
                </a:lnTo>
                <a:lnTo>
                  <a:pt x="238074" y="265430"/>
                </a:lnTo>
                <a:lnTo>
                  <a:pt x="239979" y="269240"/>
                </a:lnTo>
                <a:lnTo>
                  <a:pt x="244335" y="275590"/>
                </a:lnTo>
                <a:lnTo>
                  <a:pt x="329592" y="275590"/>
                </a:lnTo>
                <a:lnTo>
                  <a:pt x="328814" y="274320"/>
                </a:lnTo>
                <a:lnTo>
                  <a:pt x="320513" y="266700"/>
                </a:lnTo>
                <a:lnTo>
                  <a:pt x="311121" y="259080"/>
                </a:lnTo>
                <a:lnTo>
                  <a:pt x="199707" y="259080"/>
                </a:lnTo>
                <a:lnTo>
                  <a:pt x="199228" y="257810"/>
                </a:lnTo>
                <a:close/>
              </a:path>
              <a:path w="340359" h="567689">
                <a:moveTo>
                  <a:pt x="164706" y="270510"/>
                </a:moveTo>
                <a:lnTo>
                  <a:pt x="156743" y="270510"/>
                </a:lnTo>
                <a:lnTo>
                  <a:pt x="158356" y="271780"/>
                </a:lnTo>
                <a:lnTo>
                  <a:pt x="160147" y="271780"/>
                </a:lnTo>
                <a:lnTo>
                  <a:pt x="164706" y="270510"/>
                </a:lnTo>
                <a:close/>
              </a:path>
              <a:path w="340359" h="567689">
                <a:moveTo>
                  <a:pt x="179324" y="262890"/>
                </a:moveTo>
                <a:lnTo>
                  <a:pt x="166217" y="262890"/>
                </a:lnTo>
                <a:lnTo>
                  <a:pt x="168656" y="265430"/>
                </a:lnTo>
                <a:lnTo>
                  <a:pt x="171996" y="266700"/>
                </a:lnTo>
                <a:lnTo>
                  <a:pt x="178041" y="264160"/>
                </a:lnTo>
                <a:lnTo>
                  <a:pt x="179324" y="262890"/>
                </a:lnTo>
                <a:close/>
              </a:path>
              <a:path w="340359" h="567689">
                <a:moveTo>
                  <a:pt x="217274" y="29210"/>
                </a:moveTo>
                <a:lnTo>
                  <a:pt x="200037" y="29210"/>
                </a:lnTo>
                <a:lnTo>
                  <a:pt x="196651" y="43180"/>
                </a:lnTo>
                <a:lnTo>
                  <a:pt x="196891" y="55880"/>
                </a:lnTo>
                <a:lnTo>
                  <a:pt x="200241" y="71120"/>
                </a:lnTo>
                <a:lnTo>
                  <a:pt x="206184" y="88900"/>
                </a:lnTo>
                <a:lnTo>
                  <a:pt x="242006" y="194310"/>
                </a:lnTo>
                <a:lnTo>
                  <a:pt x="253987" y="229870"/>
                </a:lnTo>
                <a:lnTo>
                  <a:pt x="253682" y="229870"/>
                </a:lnTo>
                <a:lnTo>
                  <a:pt x="255917" y="236220"/>
                </a:lnTo>
                <a:lnTo>
                  <a:pt x="254088" y="237490"/>
                </a:lnTo>
                <a:lnTo>
                  <a:pt x="252882" y="237490"/>
                </a:lnTo>
                <a:lnTo>
                  <a:pt x="250561" y="239765"/>
                </a:lnTo>
                <a:lnTo>
                  <a:pt x="249529" y="241300"/>
                </a:lnTo>
                <a:lnTo>
                  <a:pt x="248565" y="241532"/>
                </a:lnTo>
                <a:lnTo>
                  <a:pt x="244297" y="243840"/>
                </a:lnTo>
                <a:lnTo>
                  <a:pt x="238988" y="246380"/>
                </a:lnTo>
                <a:lnTo>
                  <a:pt x="236728" y="247650"/>
                </a:lnTo>
                <a:lnTo>
                  <a:pt x="235521" y="247650"/>
                </a:lnTo>
                <a:lnTo>
                  <a:pt x="231952" y="250190"/>
                </a:lnTo>
                <a:lnTo>
                  <a:pt x="213233" y="256540"/>
                </a:lnTo>
                <a:lnTo>
                  <a:pt x="206413" y="256540"/>
                </a:lnTo>
                <a:lnTo>
                  <a:pt x="205638" y="257810"/>
                </a:lnTo>
                <a:lnTo>
                  <a:pt x="199707" y="259080"/>
                </a:lnTo>
                <a:lnTo>
                  <a:pt x="311121" y="259080"/>
                </a:lnTo>
                <a:lnTo>
                  <a:pt x="301625" y="252730"/>
                </a:lnTo>
                <a:lnTo>
                  <a:pt x="294157" y="248920"/>
                </a:lnTo>
                <a:lnTo>
                  <a:pt x="278936" y="238760"/>
                </a:lnTo>
                <a:lnTo>
                  <a:pt x="271297" y="234950"/>
                </a:lnTo>
                <a:lnTo>
                  <a:pt x="235000" y="128270"/>
                </a:lnTo>
                <a:lnTo>
                  <a:pt x="224609" y="101600"/>
                </a:lnTo>
                <a:lnTo>
                  <a:pt x="215260" y="72390"/>
                </a:lnTo>
                <a:lnTo>
                  <a:pt x="212371" y="44450"/>
                </a:lnTo>
                <a:lnTo>
                  <a:pt x="217274" y="29210"/>
                </a:lnTo>
                <a:close/>
              </a:path>
              <a:path w="340359" h="567689">
                <a:moveTo>
                  <a:pt x="211480" y="255270"/>
                </a:moveTo>
                <a:lnTo>
                  <a:pt x="209740" y="255270"/>
                </a:lnTo>
                <a:lnTo>
                  <a:pt x="207238" y="256540"/>
                </a:lnTo>
                <a:lnTo>
                  <a:pt x="213233" y="256540"/>
                </a:lnTo>
                <a:lnTo>
                  <a:pt x="211480" y="255270"/>
                </a:lnTo>
                <a:close/>
              </a:path>
              <a:path w="340359" h="567689">
                <a:moveTo>
                  <a:pt x="230104" y="243840"/>
                </a:moveTo>
                <a:lnTo>
                  <a:pt x="195186" y="243840"/>
                </a:lnTo>
                <a:lnTo>
                  <a:pt x="196456" y="247650"/>
                </a:lnTo>
                <a:lnTo>
                  <a:pt x="197561" y="248920"/>
                </a:lnTo>
                <a:lnTo>
                  <a:pt x="199326" y="254000"/>
                </a:lnTo>
                <a:lnTo>
                  <a:pt x="203923" y="254000"/>
                </a:lnTo>
                <a:lnTo>
                  <a:pt x="210769" y="252730"/>
                </a:lnTo>
                <a:lnTo>
                  <a:pt x="213233" y="248920"/>
                </a:lnTo>
                <a:lnTo>
                  <a:pt x="212445" y="245110"/>
                </a:lnTo>
                <a:lnTo>
                  <a:pt x="230266" y="245110"/>
                </a:lnTo>
                <a:lnTo>
                  <a:pt x="230104" y="243840"/>
                </a:lnTo>
                <a:close/>
              </a:path>
              <a:path w="340359" h="567689">
                <a:moveTo>
                  <a:pt x="230266" y="245110"/>
                </a:moveTo>
                <a:lnTo>
                  <a:pt x="212445" y="245110"/>
                </a:lnTo>
                <a:lnTo>
                  <a:pt x="212928" y="246380"/>
                </a:lnTo>
                <a:lnTo>
                  <a:pt x="213525" y="246380"/>
                </a:lnTo>
                <a:lnTo>
                  <a:pt x="215455" y="251460"/>
                </a:lnTo>
                <a:lnTo>
                  <a:pt x="220205" y="252730"/>
                </a:lnTo>
                <a:lnTo>
                  <a:pt x="227609" y="250190"/>
                </a:lnTo>
                <a:lnTo>
                  <a:pt x="230428" y="246380"/>
                </a:lnTo>
                <a:lnTo>
                  <a:pt x="230266" y="245110"/>
                </a:lnTo>
                <a:close/>
              </a:path>
              <a:path w="340359" h="567689">
                <a:moveTo>
                  <a:pt x="250291" y="240030"/>
                </a:moveTo>
                <a:lnTo>
                  <a:pt x="229768" y="240030"/>
                </a:lnTo>
                <a:lnTo>
                  <a:pt x="231724" y="245110"/>
                </a:lnTo>
                <a:lnTo>
                  <a:pt x="236194" y="246380"/>
                </a:lnTo>
                <a:lnTo>
                  <a:pt x="240715" y="243840"/>
                </a:lnTo>
                <a:lnTo>
                  <a:pt x="241668" y="243840"/>
                </a:lnTo>
                <a:lnTo>
                  <a:pt x="242455" y="242570"/>
                </a:lnTo>
                <a:lnTo>
                  <a:pt x="244271" y="242570"/>
                </a:lnTo>
                <a:lnTo>
                  <a:pt x="248565" y="241532"/>
                </a:lnTo>
                <a:lnTo>
                  <a:pt x="248996" y="241300"/>
                </a:lnTo>
                <a:lnTo>
                  <a:pt x="250291" y="240030"/>
                </a:lnTo>
                <a:close/>
              </a:path>
              <a:path w="340359" h="567689">
                <a:moveTo>
                  <a:pt x="174780" y="166370"/>
                </a:moveTo>
                <a:lnTo>
                  <a:pt x="104000" y="166370"/>
                </a:lnTo>
                <a:lnTo>
                  <a:pt x="108543" y="175260"/>
                </a:lnTo>
                <a:lnTo>
                  <a:pt x="117744" y="194310"/>
                </a:lnTo>
                <a:lnTo>
                  <a:pt x="132577" y="229870"/>
                </a:lnTo>
                <a:lnTo>
                  <a:pt x="135801" y="238760"/>
                </a:lnTo>
                <a:lnTo>
                  <a:pt x="251237" y="238760"/>
                </a:lnTo>
                <a:lnTo>
                  <a:pt x="252945" y="236220"/>
                </a:lnTo>
                <a:lnTo>
                  <a:pt x="250952" y="231140"/>
                </a:lnTo>
                <a:lnTo>
                  <a:pt x="230908" y="176530"/>
                </a:lnTo>
                <a:lnTo>
                  <a:pt x="179793" y="176530"/>
                </a:lnTo>
                <a:lnTo>
                  <a:pt x="174780" y="166370"/>
                </a:lnTo>
                <a:close/>
              </a:path>
              <a:path w="340359" h="567689">
                <a:moveTo>
                  <a:pt x="150520" y="69850"/>
                </a:moveTo>
                <a:lnTo>
                  <a:pt x="137553" y="69850"/>
                </a:lnTo>
                <a:lnTo>
                  <a:pt x="148247" y="95250"/>
                </a:lnTo>
                <a:lnTo>
                  <a:pt x="159235" y="121920"/>
                </a:lnTo>
                <a:lnTo>
                  <a:pt x="169943" y="149860"/>
                </a:lnTo>
                <a:lnTo>
                  <a:pt x="179793" y="176530"/>
                </a:lnTo>
                <a:lnTo>
                  <a:pt x="230908" y="176530"/>
                </a:lnTo>
                <a:lnTo>
                  <a:pt x="219278" y="144780"/>
                </a:lnTo>
                <a:lnTo>
                  <a:pt x="185547" y="144780"/>
                </a:lnTo>
                <a:lnTo>
                  <a:pt x="150520" y="69850"/>
                </a:lnTo>
                <a:close/>
              </a:path>
              <a:path w="340359" h="567689">
                <a:moveTo>
                  <a:pt x="115023" y="82550"/>
                </a:moveTo>
                <a:lnTo>
                  <a:pt x="103136" y="82550"/>
                </a:lnTo>
                <a:lnTo>
                  <a:pt x="101638" y="83820"/>
                </a:lnTo>
                <a:lnTo>
                  <a:pt x="101371" y="85090"/>
                </a:lnTo>
                <a:lnTo>
                  <a:pt x="102323" y="88900"/>
                </a:lnTo>
                <a:lnTo>
                  <a:pt x="110118" y="106680"/>
                </a:lnTo>
                <a:lnTo>
                  <a:pt x="117608" y="125730"/>
                </a:lnTo>
                <a:lnTo>
                  <a:pt x="124840" y="143510"/>
                </a:lnTo>
                <a:lnTo>
                  <a:pt x="131864" y="162560"/>
                </a:lnTo>
                <a:lnTo>
                  <a:pt x="172899" y="162560"/>
                </a:lnTo>
                <a:lnTo>
                  <a:pt x="169766" y="156210"/>
                </a:lnTo>
                <a:lnTo>
                  <a:pt x="150063" y="156210"/>
                </a:lnTo>
                <a:lnTo>
                  <a:pt x="115023" y="82550"/>
                </a:lnTo>
                <a:close/>
              </a:path>
              <a:path w="340359" h="567689">
                <a:moveTo>
                  <a:pt x="130501" y="76200"/>
                </a:moveTo>
                <a:lnTo>
                  <a:pt x="119037" y="76200"/>
                </a:lnTo>
                <a:lnTo>
                  <a:pt x="126862" y="96520"/>
                </a:lnTo>
                <a:lnTo>
                  <a:pt x="134726" y="115570"/>
                </a:lnTo>
                <a:lnTo>
                  <a:pt x="142502" y="135890"/>
                </a:lnTo>
                <a:lnTo>
                  <a:pt x="150063" y="156210"/>
                </a:lnTo>
                <a:lnTo>
                  <a:pt x="169766" y="156210"/>
                </a:lnTo>
                <a:lnTo>
                  <a:pt x="167259" y="151130"/>
                </a:lnTo>
                <a:lnTo>
                  <a:pt x="154679" y="124460"/>
                </a:lnTo>
                <a:lnTo>
                  <a:pt x="142014" y="99060"/>
                </a:lnTo>
                <a:lnTo>
                  <a:pt x="130501" y="76200"/>
                </a:lnTo>
                <a:close/>
              </a:path>
              <a:path w="340359" h="567689">
                <a:moveTo>
                  <a:pt x="94919" y="90170"/>
                </a:moveTo>
                <a:lnTo>
                  <a:pt x="91541" y="90170"/>
                </a:lnTo>
                <a:lnTo>
                  <a:pt x="85737" y="91440"/>
                </a:lnTo>
                <a:lnTo>
                  <a:pt x="83426" y="95250"/>
                </a:lnTo>
                <a:lnTo>
                  <a:pt x="91193" y="113030"/>
                </a:lnTo>
                <a:lnTo>
                  <a:pt x="97528" y="125730"/>
                </a:lnTo>
                <a:lnTo>
                  <a:pt x="104003" y="139700"/>
                </a:lnTo>
                <a:lnTo>
                  <a:pt x="110515" y="153670"/>
                </a:lnTo>
                <a:lnTo>
                  <a:pt x="127457" y="153670"/>
                </a:lnTo>
                <a:lnTo>
                  <a:pt x="123051" y="144780"/>
                </a:lnTo>
                <a:lnTo>
                  <a:pt x="105326" y="110490"/>
                </a:lnTo>
                <a:lnTo>
                  <a:pt x="96621" y="93980"/>
                </a:lnTo>
                <a:lnTo>
                  <a:pt x="94919" y="90170"/>
                </a:lnTo>
                <a:close/>
              </a:path>
              <a:path w="340359" h="567689">
                <a:moveTo>
                  <a:pt x="190125" y="63500"/>
                </a:moveTo>
                <a:lnTo>
                  <a:pt x="151955" y="63500"/>
                </a:lnTo>
                <a:lnTo>
                  <a:pt x="151663" y="64770"/>
                </a:lnTo>
                <a:lnTo>
                  <a:pt x="151968" y="64770"/>
                </a:lnTo>
                <a:lnTo>
                  <a:pt x="160138" y="85090"/>
                </a:lnTo>
                <a:lnTo>
                  <a:pt x="177112" y="124460"/>
                </a:lnTo>
                <a:lnTo>
                  <a:pt x="185547" y="144780"/>
                </a:lnTo>
                <a:lnTo>
                  <a:pt x="219278" y="144780"/>
                </a:lnTo>
                <a:lnTo>
                  <a:pt x="216487" y="137160"/>
                </a:lnTo>
                <a:lnTo>
                  <a:pt x="199527" y="90170"/>
                </a:lnTo>
                <a:lnTo>
                  <a:pt x="190125" y="63500"/>
                </a:lnTo>
                <a:close/>
              </a:path>
              <a:path w="340359" h="567689">
                <a:moveTo>
                  <a:pt x="218503" y="0"/>
                </a:moveTo>
                <a:lnTo>
                  <a:pt x="210896" y="1269"/>
                </a:lnTo>
                <a:lnTo>
                  <a:pt x="204230" y="3810"/>
                </a:lnTo>
                <a:lnTo>
                  <a:pt x="197588" y="5080"/>
                </a:lnTo>
                <a:lnTo>
                  <a:pt x="184365" y="10160"/>
                </a:lnTo>
                <a:lnTo>
                  <a:pt x="166031" y="16510"/>
                </a:lnTo>
                <a:lnTo>
                  <a:pt x="129610" y="31750"/>
                </a:lnTo>
                <a:lnTo>
                  <a:pt x="111455" y="38100"/>
                </a:lnTo>
                <a:lnTo>
                  <a:pt x="56340" y="58420"/>
                </a:lnTo>
                <a:lnTo>
                  <a:pt x="29266" y="69850"/>
                </a:lnTo>
                <a:lnTo>
                  <a:pt x="3606" y="83820"/>
                </a:lnTo>
                <a:lnTo>
                  <a:pt x="52527" y="83820"/>
                </a:lnTo>
                <a:lnTo>
                  <a:pt x="52095" y="85090"/>
                </a:lnTo>
                <a:lnTo>
                  <a:pt x="52120" y="86360"/>
                </a:lnTo>
                <a:lnTo>
                  <a:pt x="52755" y="88900"/>
                </a:lnTo>
                <a:lnTo>
                  <a:pt x="54178" y="91440"/>
                </a:lnTo>
                <a:lnTo>
                  <a:pt x="56095" y="96520"/>
                </a:lnTo>
                <a:lnTo>
                  <a:pt x="55778" y="96520"/>
                </a:lnTo>
                <a:lnTo>
                  <a:pt x="55511" y="97790"/>
                </a:lnTo>
                <a:lnTo>
                  <a:pt x="55359" y="99060"/>
                </a:lnTo>
                <a:lnTo>
                  <a:pt x="80138" y="99060"/>
                </a:lnTo>
                <a:lnTo>
                  <a:pt x="74752" y="90170"/>
                </a:lnTo>
                <a:lnTo>
                  <a:pt x="81792" y="87630"/>
                </a:lnTo>
                <a:lnTo>
                  <a:pt x="88834" y="86360"/>
                </a:lnTo>
                <a:lnTo>
                  <a:pt x="95931" y="83820"/>
                </a:lnTo>
                <a:lnTo>
                  <a:pt x="103136" y="82550"/>
                </a:lnTo>
                <a:lnTo>
                  <a:pt x="115023" y="82550"/>
                </a:lnTo>
                <a:lnTo>
                  <a:pt x="114388" y="80010"/>
                </a:lnTo>
                <a:lnTo>
                  <a:pt x="113017" y="80010"/>
                </a:lnTo>
                <a:lnTo>
                  <a:pt x="111785" y="78740"/>
                </a:lnTo>
                <a:lnTo>
                  <a:pt x="119037" y="76200"/>
                </a:lnTo>
                <a:lnTo>
                  <a:pt x="130501" y="76200"/>
                </a:lnTo>
                <a:lnTo>
                  <a:pt x="129222" y="73660"/>
                </a:lnTo>
                <a:lnTo>
                  <a:pt x="131787" y="72390"/>
                </a:lnTo>
                <a:lnTo>
                  <a:pt x="134518" y="71120"/>
                </a:lnTo>
                <a:lnTo>
                  <a:pt x="137553" y="69850"/>
                </a:lnTo>
                <a:lnTo>
                  <a:pt x="150520" y="69850"/>
                </a:lnTo>
                <a:lnTo>
                  <a:pt x="148145" y="64770"/>
                </a:lnTo>
                <a:lnTo>
                  <a:pt x="151803" y="63500"/>
                </a:lnTo>
                <a:lnTo>
                  <a:pt x="190125" y="63500"/>
                </a:lnTo>
                <a:lnTo>
                  <a:pt x="189230" y="60960"/>
                </a:lnTo>
                <a:lnTo>
                  <a:pt x="113779" y="60960"/>
                </a:lnTo>
                <a:lnTo>
                  <a:pt x="137969" y="53170"/>
                </a:lnTo>
                <a:lnTo>
                  <a:pt x="143433" y="50800"/>
                </a:lnTo>
                <a:lnTo>
                  <a:pt x="149275" y="49530"/>
                </a:lnTo>
                <a:lnTo>
                  <a:pt x="185201" y="49530"/>
                </a:lnTo>
                <a:lnTo>
                  <a:pt x="182067" y="40640"/>
                </a:lnTo>
                <a:lnTo>
                  <a:pt x="179019" y="39369"/>
                </a:lnTo>
                <a:lnTo>
                  <a:pt x="176428" y="39369"/>
                </a:lnTo>
                <a:lnTo>
                  <a:pt x="200037" y="29210"/>
                </a:lnTo>
                <a:lnTo>
                  <a:pt x="217274" y="29210"/>
                </a:lnTo>
                <a:lnTo>
                  <a:pt x="221361" y="16510"/>
                </a:lnTo>
                <a:lnTo>
                  <a:pt x="222237" y="15240"/>
                </a:lnTo>
                <a:lnTo>
                  <a:pt x="222503" y="12700"/>
                </a:lnTo>
                <a:lnTo>
                  <a:pt x="221869" y="11430"/>
                </a:lnTo>
                <a:lnTo>
                  <a:pt x="221945" y="5080"/>
                </a:lnTo>
                <a:lnTo>
                  <a:pt x="218503" y="0"/>
                </a:lnTo>
                <a:close/>
              </a:path>
              <a:path w="340359" h="567689">
                <a:moveTo>
                  <a:pt x="52527" y="83820"/>
                </a:moveTo>
                <a:lnTo>
                  <a:pt x="2679" y="83820"/>
                </a:lnTo>
                <a:lnTo>
                  <a:pt x="1930" y="85090"/>
                </a:lnTo>
                <a:lnTo>
                  <a:pt x="1625" y="85090"/>
                </a:lnTo>
                <a:lnTo>
                  <a:pt x="571" y="86360"/>
                </a:lnTo>
                <a:lnTo>
                  <a:pt x="0" y="87630"/>
                </a:lnTo>
                <a:lnTo>
                  <a:pt x="482" y="88900"/>
                </a:lnTo>
                <a:lnTo>
                  <a:pt x="977" y="92710"/>
                </a:lnTo>
                <a:lnTo>
                  <a:pt x="2857" y="95250"/>
                </a:lnTo>
                <a:lnTo>
                  <a:pt x="6642" y="93980"/>
                </a:lnTo>
                <a:lnTo>
                  <a:pt x="10160" y="93980"/>
                </a:lnTo>
                <a:lnTo>
                  <a:pt x="16827" y="92710"/>
                </a:lnTo>
                <a:lnTo>
                  <a:pt x="51765" y="92710"/>
                </a:lnTo>
                <a:lnTo>
                  <a:pt x="48183" y="88900"/>
                </a:lnTo>
                <a:lnTo>
                  <a:pt x="44170" y="86360"/>
                </a:lnTo>
                <a:lnTo>
                  <a:pt x="47066" y="85090"/>
                </a:lnTo>
                <a:lnTo>
                  <a:pt x="52527" y="83820"/>
                </a:lnTo>
                <a:close/>
              </a:path>
              <a:path w="340359" h="567689">
                <a:moveTo>
                  <a:pt x="185201" y="49530"/>
                </a:moveTo>
                <a:lnTo>
                  <a:pt x="149275" y="49530"/>
                </a:lnTo>
                <a:lnTo>
                  <a:pt x="137969" y="53170"/>
                </a:lnTo>
                <a:lnTo>
                  <a:pt x="137579" y="53340"/>
                </a:lnTo>
                <a:lnTo>
                  <a:pt x="125742" y="57150"/>
                </a:lnTo>
                <a:lnTo>
                  <a:pt x="119773" y="59690"/>
                </a:lnTo>
                <a:lnTo>
                  <a:pt x="113779" y="60960"/>
                </a:lnTo>
                <a:lnTo>
                  <a:pt x="189230" y="60960"/>
                </a:lnTo>
                <a:lnTo>
                  <a:pt x="185201" y="49530"/>
                </a:lnTo>
                <a:close/>
              </a:path>
            </a:pathLst>
          </a:custGeom>
          <a:solidFill>
            <a:srgbClr val="6FB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2819400" y="3790950"/>
            <a:ext cx="1101725" cy="948055"/>
            <a:chOff x="5121138" y="3697859"/>
            <a:chExt cx="1101725" cy="948055"/>
          </a:xfrm>
        </p:grpSpPr>
        <p:sp>
          <p:nvSpPr>
            <p:cNvPr id="29" name="object 29"/>
            <p:cNvSpPr/>
            <p:nvPr/>
          </p:nvSpPr>
          <p:spPr>
            <a:xfrm>
              <a:off x="5141785" y="3697859"/>
              <a:ext cx="1080770" cy="704850"/>
            </a:xfrm>
            <a:custGeom>
              <a:avLst/>
              <a:gdLst/>
              <a:ahLst/>
              <a:cxnLst/>
              <a:rect l="l" t="t" r="r" b="b"/>
              <a:pathLst>
                <a:path w="1080770" h="704850">
                  <a:moveTo>
                    <a:pt x="1021397" y="214325"/>
                  </a:moveTo>
                  <a:lnTo>
                    <a:pt x="935418" y="199707"/>
                  </a:lnTo>
                  <a:lnTo>
                    <a:pt x="931329" y="250926"/>
                  </a:lnTo>
                  <a:lnTo>
                    <a:pt x="924801" y="301828"/>
                  </a:lnTo>
                  <a:lnTo>
                    <a:pt x="916508" y="352488"/>
                  </a:lnTo>
                  <a:lnTo>
                    <a:pt x="907122" y="403009"/>
                  </a:lnTo>
                  <a:lnTo>
                    <a:pt x="897331" y="453478"/>
                  </a:lnTo>
                  <a:lnTo>
                    <a:pt x="887806" y="503974"/>
                  </a:lnTo>
                  <a:lnTo>
                    <a:pt x="879246" y="554596"/>
                  </a:lnTo>
                  <a:lnTo>
                    <a:pt x="872324" y="605421"/>
                  </a:lnTo>
                  <a:lnTo>
                    <a:pt x="867727" y="656551"/>
                  </a:lnTo>
                  <a:lnTo>
                    <a:pt x="880910" y="657072"/>
                  </a:lnTo>
                  <a:lnTo>
                    <a:pt x="887349" y="657631"/>
                  </a:lnTo>
                  <a:lnTo>
                    <a:pt x="929360" y="671525"/>
                  </a:lnTo>
                  <a:lnTo>
                    <a:pt x="952436" y="704748"/>
                  </a:lnTo>
                  <a:lnTo>
                    <a:pt x="952817" y="700024"/>
                  </a:lnTo>
                  <a:lnTo>
                    <a:pt x="954938" y="650824"/>
                  </a:lnTo>
                  <a:lnTo>
                    <a:pt x="959713" y="601980"/>
                  </a:lnTo>
                  <a:lnTo>
                    <a:pt x="966533" y="553402"/>
                  </a:lnTo>
                  <a:lnTo>
                    <a:pt x="974788" y="505015"/>
                  </a:lnTo>
                  <a:lnTo>
                    <a:pt x="983907" y="456742"/>
                  </a:lnTo>
                  <a:lnTo>
                    <a:pt x="993279" y="408508"/>
                  </a:lnTo>
                  <a:lnTo>
                    <a:pt x="1002309" y="360222"/>
                  </a:lnTo>
                  <a:lnTo>
                    <a:pt x="1010412" y="311823"/>
                  </a:lnTo>
                  <a:lnTo>
                    <a:pt x="1016965" y="263220"/>
                  </a:lnTo>
                  <a:lnTo>
                    <a:pt x="1021397" y="214325"/>
                  </a:lnTo>
                  <a:close/>
                </a:path>
                <a:path w="1080770" h="704850">
                  <a:moveTo>
                    <a:pt x="1080541" y="184759"/>
                  </a:moveTo>
                  <a:lnTo>
                    <a:pt x="1047178" y="140208"/>
                  </a:lnTo>
                  <a:lnTo>
                    <a:pt x="954062" y="124333"/>
                  </a:lnTo>
                  <a:lnTo>
                    <a:pt x="860907" y="109067"/>
                  </a:lnTo>
                  <a:lnTo>
                    <a:pt x="767676" y="94399"/>
                  </a:lnTo>
                  <a:lnTo>
                    <a:pt x="721042" y="87249"/>
                  </a:lnTo>
                  <a:lnTo>
                    <a:pt x="623023" y="72821"/>
                  </a:lnTo>
                  <a:lnTo>
                    <a:pt x="524903" y="59042"/>
                  </a:lnTo>
                  <a:lnTo>
                    <a:pt x="426707" y="45897"/>
                  </a:lnTo>
                  <a:lnTo>
                    <a:pt x="328422" y="33426"/>
                  </a:lnTo>
                  <a:lnTo>
                    <a:pt x="230060" y="21615"/>
                  </a:lnTo>
                  <a:lnTo>
                    <a:pt x="131610" y="10464"/>
                  </a:lnTo>
                  <a:lnTo>
                    <a:pt x="33083" y="0"/>
                  </a:lnTo>
                  <a:lnTo>
                    <a:pt x="10541" y="4216"/>
                  </a:lnTo>
                  <a:lnTo>
                    <a:pt x="0" y="19329"/>
                  </a:lnTo>
                  <a:lnTo>
                    <a:pt x="114" y="39890"/>
                  </a:lnTo>
                  <a:lnTo>
                    <a:pt x="9588" y="60452"/>
                  </a:lnTo>
                  <a:lnTo>
                    <a:pt x="13271" y="22733"/>
                  </a:lnTo>
                  <a:lnTo>
                    <a:pt x="19875" y="20066"/>
                  </a:lnTo>
                  <a:lnTo>
                    <a:pt x="66052" y="41287"/>
                  </a:lnTo>
                  <a:lnTo>
                    <a:pt x="85026" y="74549"/>
                  </a:lnTo>
                  <a:lnTo>
                    <a:pt x="84137" y="84455"/>
                  </a:lnTo>
                  <a:lnTo>
                    <a:pt x="183515" y="95300"/>
                  </a:lnTo>
                  <a:lnTo>
                    <a:pt x="282829" y="106807"/>
                  </a:lnTo>
                  <a:lnTo>
                    <a:pt x="382066" y="119011"/>
                  </a:lnTo>
                  <a:lnTo>
                    <a:pt x="481228" y="131889"/>
                  </a:lnTo>
                  <a:lnTo>
                    <a:pt x="580288" y="145427"/>
                  </a:lnTo>
                  <a:lnTo>
                    <a:pt x="679234" y="159651"/>
                  </a:lnTo>
                  <a:lnTo>
                    <a:pt x="780427" y="174929"/>
                  </a:lnTo>
                  <a:lnTo>
                    <a:pt x="883780" y="191300"/>
                  </a:lnTo>
                  <a:lnTo>
                    <a:pt x="935418" y="199707"/>
                  </a:lnTo>
                  <a:lnTo>
                    <a:pt x="936561" y="165989"/>
                  </a:lnTo>
                  <a:lnTo>
                    <a:pt x="941184" y="149834"/>
                  </a:lnTo>
                  <a:lnTo>
                    <a:pt x="953033" y="139179"/>
                  </a:lnTo>
                  <a:lnTo>
                    <a:pt x="969314" y="133934"/>
                  </a:lnTo>
                  <a:lnTo>
                    <a:pt x="987234" y="133985"/>
                  </a:lnTo>
                  <a:lnTo>
                    <a:pt x="1000874" y="137820"/>
                  </a:lnTo>
                  <a:lnTo>
                    <a:pt x="1012329" y="144907"/>
                  </a:lnTo>
                  <a:lnTo>
                    <a:pt x="1020178" y="155244"/>
                  </a:lnTo>
                  <a:lnTo>
                    <a:pt x="1023048" y="168783"/>
                  </a:lnTo>
                  <a:lnTo>
                    <a:pt x="1022553" y="191617"/>
                  </a:lnTo>
                  <a:lnTo>
                    <a:pt x="1021397" y="214325"/>
                  </a:lnTo>
                  <a:lnTo>
                    <a:pt x="1036764" y="216916"/>
                  </a:lnTo>
                  <a:lnTo>
                    <a:pt x="1067993" y="209537"/>
                  </a:lnTo>
                  <a:lnTo>
                    <a:pt x="1080541" y="184759"/>
                  </a:lnTo>
                  <a:close/>
                </a:path>
              </a:pathLst>
            </a:custGeom>
            <a:solidFill>
              <a:srgbClr val="89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077203" y="3831790"/>
              <a:ext cx="87630" cy="803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670614" y="4339221"/>
              <a:ext cx="425450" cy="104139"/>
            </a:xfrm>
            <a:custGeom>
              <a:avLst/>
              <a:gdLst/>
              <a:ahLst/>
              <a:cxnLst/>
              <a:rect l="l" t="t" r="r" b="b"/>
              <a:pathLst>
                <a:path w="425450" h="104139">
                  <a:moveTo>
                    <a:pt x="412912" y="93027"/>
                  </a:moveTo>
                  <a:lnTo>
                    <a:pt x="353757" y="93027"/>
                  </a:lnTo>
                  <a:lnTo>
                    <a:pt x="359505" y="96646"/>
                  </a:lnTo>
                  <a:lnTo>
                    <a:pt x="365647" y="99633"/>
                  </a:lnTo>
                  <a:lnTo>
                    <a:pt x="372098" y="101898"/>
                  </a:lnTo>
                  <a:lnTo>
                    <a:pt x="378776" y="103352"/>
                  </a:lnTo>
                  <a:lnTo>
                    <a:pt x="389688" y="103786"/>
                  </a:lnTo>
                  <a:lnTo>
                    <a:pt x="400159" y="101588"/>
                  </a:lnTo>
                  <a:lnTo>
                    <a:pt x="409654" y="96449"/>
                  </a:lnTo>
                  <a:lnTo>
                    <a:pt x="412912" y="93027"/>
                  </a:lnTo>
                  <a:close/>
                </a:path>
                <a:path w="425450" h="104139">
                  <a:moveTo>
                    <a:pt x="337576" y="44469"/>
                  </a:moveTo>
                  <a:lnTo>
                    <a:pt x="53515" y="44469"/>
                  </a:lnTo>
                  <a:lnTo>
                    <a:pt x="71182" y="46126"/>
                  </a:lnTo>
                  <a:lnTo>
                    <a:pt x="83890" y="48639"/>
                  </a:lnTo>
                  <a:lnTo>
                    <a:pt x="94264" y="51850"/>
                  </a:lnTo>
                  <a:lnTo>
                    <a:pt x="100971" y="55381"/>
                  </a:lnTo>
                  <a:lnTo>
                    <a:pt x="102678" y="58851"/>
                  </a:lnTo>
                  <a:lnTo>
                    <a:pt x="100415" y="65247"/>
                  </a:lnTo>
                  <a:lnTo>
                    <a:pt x="98201" y="71618"/>
                  </a:lnTo>
                  <a:lnTo>
                    <a:pt x="95923" y="78308"/>
                  </a:lnTo>
                  <a:lnTo>
                    <a:pt x="93915" y="84328"/>
                  </a:lnTo>
                  <a:lnTo>
                    <a:pt x="122396" y="87657"/>
                  </a:lnTo>
                  <a:lnTo>
                    <a:pt x="179407" y="92870"/>
                  </a:lnTo>
                  <a:lnTo>
                    <a:pt x="228840" y="95725"/>
                  </a:lnTo>
                  <a:lnTo>
                    <a:pt x="270647" y="97023"/>
                  </a:lnTo>
                  <a:lnTo>
                    <a:pt x="302125" y="97403"/>
                  </a:lnTo>
                  <a:lnTo>
                    <a:pt x="321070" y="97231"/>
                  </a:lnTo>
                  <a:lnTo>
                    <a:pt x="340801" y="96030"/>
                  </a:lnTo>
                  <a:lnTo>
                    <a:pt x="353757" y="93027"/>
                  </a:lnTo>
                  <a:lnTo>
                    <a:pt x="412912" y="93027"/>
                  </a:lnTo>
                  <a:lnTo>
                    <a:pt x="414994" y="90839"/>
                  </a:lnTo>
                  <a:lnTo>
                    <a:pt x="389906" y="90839"/>
                  </a:lnTo>
                  <a:lnTo>
                    <a:pt x="373188" y="90627"/>
                  </a:lnTo>
                  <a:lnTo>
                    <a:pt x="359448" y="86811"/>
                  </a:lnTo>
                  <a:lnTo>
                    <a:pt x="347946" y="79714"/>
                  </a:lnTo>
                  <a:lnTo>
                    <a:pt x="340112" y="69374"/>
                  </a:lnTo>
                  <a:lnTo>
                    <a:pt x="337469" y="56299"/>
                  </a:lnTo>
                  <a:lnTo>
                    <a:pt x="337576" y="44469"/>
                  </a:lnTo>
                  <a:close/>
                </a:path>
                <a:path w="425450" h="104139">
                  <a:moveTo>
                    <a:pt x="423607" y="63385"/>
                  </a:moveTo>
                  <a:lnTo>
                    <a:pt x="417390" y="77289"/>
                  </a:lnTo>
                  <a:lnTo>
                    <a:pt x="405398" y="86417"/>
                  </a:lnTo>
                  <a:lnTo>
                    <a:pt x="389906" y="90839"/>
                  </a:lnTo>
                  <a:lnTo>
                    <a:pt x="414994" y="90839"/>
                  </a:lnTo>
                  <a:lnTo>
                    <a:pt x="417638" y="88061"/>
                  </a:lnTo>
                  <a:lnTo>
                    <a:pt x="418400" y="87071"/>
                  </a:lnTo>
                  <a:lnTo>
                    <a:pt x="419035" y="86093"/>
                  </a:lnTo>
                  <a:lnTo>
                    <a:pt x="419924" y="85102"/>
                  </a:lnTo>
                  <a:lnTo>
                    <a:pt x="424623" y="78308"/>
                  </a:lnTo>
                  <a:lnTo>
                    <a:pt x="425258" y="70726"/>
                  </a:lnTo>
                  <a:lnTo>
                    <a:pt x="423607" y="63385"/>
                  </a:lnTo>
                  <a:close/>
                </a:path>
                <a:path w="425450" h="104139">
                  <a:moveTo>
                    <a:pt x="35241" y="0"/>
                  </a:moveTo>
                  <a:lnTo>
                    <a:pt x="10726" y="3658"/>
                  </a:lnTo>
                  <a:lnTo>
                    <a:pt x="0" y="19659"/>
                  </a:lnTo>
                  <a:lnTo>
                    <a:pt x="1558" y="41365"/>
                  </a:lnTo>
                  <a:lnTo>
                    <a:pt x="13905" y="62255"/>
                  </a:lnTo>
                  <a:lnTo>
                    <a:pt x="14540" y="60325"/>
                  </a:lnTo>
                  <a:lnTo>
                    <a:pt x="15302" y="58216"/>
                  </a:lnTo>
                  <a:lnTo>
                    <a:pt x="16064" y="56299"/>
                  </a:lnTo>
                  <a:lnTo>
                    <a:pt x="23372" y="48855"/>
                  </a:lnTo>
                  <a:lnTo>
                    <a:pt x="36717" y="45145"/>
                  </a:lnTo>
                  <a:lnTo>
                    <a:pt x="53515" y="44469"/>
                  </a:lnTo>
                  <a:lnTo>
                    <a:pt x="337576" y="44469"/>
                  </a:lnTo>
                  <a:lnTo>
                    <a:pt x="337850" y="35485"/>
                  </a:lnTo>
                  <a:lnTo>
                    <a:pt x="338302" y="25345"/>
                  </a:lnTo>
                  <a:lnTo>
                    <a:pt x="338636" y="19659"/>
                  </a:lnTo>
                  <a:lnTo>
                    <a:pt x="253427" y="19659"/>
                  </a:lnTo>
                  <a:lnTo>
                    <a:pt x="198707" y="17336"/>
                  </a:lnTo>
                  <a:lnTo>
                    <a:pt x="144096" y="13225"/>
                  </a:lnTo>
                  <a:lnTo>
                    <a:pt x="89603" y="7416"/>
                  </a:lnTo>
                  <a:lnTo>
                    <a:pt x="35241" y="0"/>
                  </a:lnTo>
                  <a:close/>
                </a:path>
                <a:path w="425450" h="104139">
                  <a:moveTo>
                    <a:pt x="338898" y="15189"/>
                  </a:moveTo>
                  <a:lnTo>
                    <a:pt x="315952" y="15900"/>
                  </a:lnTo>
                  <a:lnTo>
                    <a:pt x="272157" y="19184"/>
                  </a:lnTo>
                  <a:lnTo>
                    <a:pt x="253427" y="19659"/>
                  </a:lnTo>
                  <a:lnTo>
                    <a:pt x="338636" y="19659"/>
                  </a:lnTo>
                  <a:lnTo>
                    <a:pt x="338898" y="15189"/>
                  </a:lnTo>
                  <a:close/>
                </a:path>
              </a:pathLst>
            </a:custGeom>
            <a:solidFill>
              <a:srgbClr val="89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007988" y="4354411"/>
              <a:ext cx="86233" cy="7564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47562" y="4383690"/>
              <a:ext cx="125729" cy="25172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121135" y="3758311"/>
              <a:ext cx="582930" cy="887730"/>
            </a:xfrm>
            <a:custGeom>
              <a:avLst/>
              <a:gdLst/>
              <a:ahLst/>
              <a:cxnLst/>
              <a:rect l="l" t="t" r="r" b="b"/>
              <a:pathLst>
                <a:path w="582929" h="887729">
                  <a:moveTo>
                    <a:pt x="582523" y="855116"/>
                  </a:moveTo>
                  <a:lnTo>
                    <a:pt x="581152" y="842137"/>
                  </a:lnTo>
                  <a:lnTo>
                    <a:pt x="576973" y="829208"/>
                  </a:lnTo>
                  <a:lnTo>
                    <a:pt x="537095" y="740638"/>
                  </a:lnTo>
                  <a:lnTo>
                    <a:pt x="503529" y="666115"/>
                  </a:lnTo>
                  <a:lnTo>
                    <a:pt x="487946" y="631355"/>
                  </a:lnTo>
                  <a:lnTo>
                    <a:pt x="478802" y="603605"/>
                  </a:lnTo>
                  <a:lnTo>
                    <a:pt x="477532" y="601230"/>
                  </a:lnTo>
                  <a:lnTo>
                    <a:pt x="452259" y="576237"/>
                  </a:lnTo>
                  <a:lnTo>
                    <a:pt x="450354" y="576516"/>
                  </a:lnTo>
                  <a:lnTo>
                    <a:pt x="448449" y="577418"/>
                  </a:lnTo>
                  <a:lnTo>
                    <a:pt x="447560" y="577862"/>
                  </a:lnTo>
                  <a:lnTo>
                    <a:pt x="446798" y="578319"/>
                  </a:lnTo>
                  <a:lnTo>
                    <a:pt x="445909" y="578675"/>
                  </a:lnTo>
                  <a:lnTo>
                    <a:pt x="443623" y="579856"/>
                  </a:lnTo>
                  <a:lnTo>
                    <a:pt x="441718" y="581342"/>
                  </a:lnTo>
                  <a:lnTo>
                    <a:pt x="440194" y="583184"/>
                  </a:lnTo>
                  <a:lnTo>
                    <a:pt x="436130" y="583374"/>
                  </a:lnTo>
                  <a:lnTo>
                    <a:pt x="390499" y="573747"/>
                  </a:lnTo>
                  <a:lnTo>
                    <a:pt x="374535" y="569163"/>
                  </a:lnTo>
                  <a:lnTo>
                    <a:pt x="362978" y="566178"/>
                  </a:lnTo>
                  <a:lnTo>
                    <a:pt x="203949" y="535216"/>
                  </a:lnTo>
                  <a:lnTo>
                    <a:pt x="186067" y="532269"/>
                  </a:lnTo>
                  <a:lnTo>
                    <a:pt x="160096" y="529031"/>
                  </a:lnTo>
                  <a:lnTo>
                    <a:pt x="133985" y="527507"/>
                  </a:lnTo>
                  <a:lnTo>
                    <a:pt x="107696" y="528256"/>
                  </a:lnTo>
                  <a:lnTo>
                    <a:pt x="81165" y="531850"/>
                  </a:lnTo>
                  <a:lnTo>
                    <a:pt x="77355" y="532549"/>
                  </a:lnTo>
                  <a:lnTo>
                    <a:pt x="74561" y="534847"/>
                  </a:lnTo>
                  <a:lnTo>
                    <a:pt x="72783" y="538238"/>
                  </a:lnTo>
                  <a:lnTo>
                    <a:pt x="71983" y="511175"/>
                  </a:lnTo>
                  <a:lnTo>
                    <a:pt x="73063" y="483844"/>
                  </a:lnTo>
                  <a:lnTo>
                    <a:pt x="76593" y="430720"/>
                  </a:lnTo>
                  <a:lnTo>
                    <a:pt x="79578" y="362991"/>
                  </a:lnTo>
                  <a:lnTo>
                    <a:pt x="83324" y="295148"/>
                  </a:lnTo>
                  <a:lnTo>
                    <a:pt x="86804" y="240868"/>
                  </a:lnTo>
                  <a:lnTo>
                    <a:pt x="90703" y="186588"/>
                  </a:lnTo>
                  <a:lnTo>
                    <a:pt x="95008" y="132346"/>
                  </a:lnTo>
                  <a:lnTo>
                    <a:pt x="99707" y="78143"/>
                  </a:lnTo>
                  <a:lnTo>
                    <a:pt x="104787" y="24003"/>
                  </a:lnTo>
                  <a:lnTo>
                    <a:pt x="62750" y="19685"/>
                  </a:lnTo>
                  <a:lnTo>
                    <a:pt x="30238" y="0"/>
                  </a:lnTo>
                  <a:lnTo>
                    <a:pt x="25806" y="48425"/>
                  </a:lnTo>
                  <a:lnTo>
                    <a:pt x="21691" y="96862"/>
                  </a:lnTo>
                  <a:lnTo>
                    <a:pt x="17894" y="145326"/>
                  </a:lnTo>
                  <a:lnTo>
                    <a:pt x="14401" y="193802"/>
                  </a:lnTo>
                  <a:lnTo>
                    <a:pt x="11252" y="242290"/>
                  </a:lnTo>
                  <a:lnTo>
                    <a:pt x="8420" y="290804"/>
                  </a:lnTo>
                  <a:lnTo>
                    <a:pt x="5943" y="339344"/>
                  </a:lnTo>
                  <a:lnTo>
                    <a:pt x="3822" y="387896"/>
                  </a:lnTo>
                  <a:lnTo>
                    <a:pt x="1663" y="425183"/>
                  </a:lnTo>
                  <a:lnTo>
                    <a:pt x="0" y="470484"/>
                  </a:lnTo>
                  <a:lnTo>
                    <a:pt x="2209" y="517715"/>
                  </a:lnTo>
                  <a:lnTo>
                    <a:pt x="11696" y="560819"/>
                  </a:lnTo>
                  <a:lnTo>
                    <a:pt x="31851" y="593699"/>
                  </a:lnTo>
                  <a:lnTo>
                    <a:pt x="72390" y="610958"/>
                  </a:lnTo>
                  <a:lnTo>
                    <a:pt x="79044" y="611162"/>
                  </a:lnTo>
                  <a:lnTo>
                    <a:pt x="86067" y="610844"/>
                  </a:lnTo>
                  <a:lnTo>
                    <a:pt x="93484" y="609993"/>
                  </a:lnTo>
                  <a:lnTo>
                    <a:pt x="96913" y="609536"/>
                  </a:lnTo>
                  <a:lnTo>
                    <a:pt x="95643" y="609790"/>
                  </a:lnTo>
                  <a:lnTo>
                    <a:pt x="93484" y="609993"/>
                  </a:lnTo>
                  <a:lnTo>
                    <a:pt x="96532" y="612254"/>
                  </a:lnTo>
                  <a:lnTo>
                    <a:pt x="99580" y="613791"/>
                  </a:lnTo>
                  <a:lnTo>
                    <a:pt x="104660" y="614553"/>
                  </a:lnTo>
                  <a:lnTo>
                    <a:pt x="106438" y="614553"/>
                  </a:lnTo>
                  <a:lnTo>
                    <a:pt x="108343" y="614146"/>
                  </a:lnTo>
                  <a:lnTo>
                    <a:pt x="132715" y="610870"/>
                  </a:lnTo>
                  <a:lnTo>
                    <a:pt x="181851" y="611568"/>
                  </a:lnTo>
                  <a:lnTo>
                    <a:pt x="234111" y="619429"/>
                  </a:lnTo>
                  <a:lnTo>
                    <a:pt x="315480" y="636663"/>
                  </a:lnTo>
                  <a:lnTo>
                    <a:pt x="410222" y="655167"/>
                  </a:lnTo>
                  <a:lnTo>
                    <a:pt x="418680" y="657263"/>
                  </a:lnTo>
                  <a:lnTo>
                    <a:pt x="429031" y="660222"/>
                  </a:lnTo>
                  <a:lnTo>
                    <a:pt x="440448" y="663257"/>
                  </a:lnTo>
                  <a:lnTo>
                    <a:pt x="452132" y="665594"/>
                  </a:lnTo>
                  <a:lnTo>
                    <a:pt x="455561" y="666115"/>
                  </a:lnTo>
                  <a:lnTo>
                    <a:pt x="457212" y="666254"/>
                  </a:lnTo>
                  <a:lnTo>
                    <a:pt x="527443" y="822134"/>
                  </a:lnTo>
                  <a:lnTo>
                    <a:pt x="548271" y="868476"/>
                  </a:lnTo>
                  <a:lnTo>
                    <a:pt x="550430" y="872477"/>
                  </a:lnTo>
                  <a:lnTo>
                    <a:pt x="552589" y="875677"/>
                  </a:lnTo>
                  <a:lnTo>
                    <a:pt x="557288" y="882700"/>
                  </a:lnTo>
                  <a:lnTo>
                    <a:pt x="561733" y="885939"/>
                  </a:lnTo>
                  <a:lnTo>
                    <a:pt x="570877" y="887336"/>
                  </a:lnTo>
                  <a:lnTo>
                    <a:pt x="575449" y="883500"/>
                  </a:lnTo>
                  <a:lnTo>
                    <a:pt x="578332" y="877176"/>
                  </a:lnTo>
                  <a:lnTo>
                    <a:pt x="571893" y="877176"/>
                  </a:lnTo>
                  <a:lnTo>
                    <a:pt x="565327" y="876960"/>
                  </a:lnTo>
                  <a:lnTo>
                    <a:pt x="571893" y="877163"/>
                  </a:lnTo>
                  <a:lnTo>
                    <a:pt x="578370" y="877100"/>
                  </a:lnTo>
                  <a:lnTo>
                    <a:pt x="581469" y="867130"/>
                  </a:lnTo>
                  <a:lnTo>
                    <a:pt x="582523" y="855116"/>
                  </a:lnTo>
                  <a:close/>
                </a:path>
              </a:pathLst>
            </a:custGeom>
            <a:solidFill>
              <a:srgbClr val="89DE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/>
          <p:nvPr/>
        </p:nvSpPr>
        <p:spPr>
          <a:xfrm>
            <a:off x="660536" y="417740"/>
            <a:ext cx="1276277" cy="4163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98" name="Picture 2" descr="https://ds05.infourok.ru/uploads/ex/110b/00119d3a-a55cbc07/hello_html_m64d1f6b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66800" y="1123950"/>
            <a:ext cx="3092173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4019" y="79755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4019" y="4168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14019" y="44348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14019" y="468630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4019" y="31292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14019" y="3395979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14019" y="36474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4019" y="3914140"/>
            <a:ext cx="8732520" cy="0"/>
          </a:xfrm>
          <a:custGeom>
            <a:avLst/>
            <a:gdLst/>
            <a:ahLst/>
            <a:cxnLst/>
            <a:rect l="l" t="t" r="r" b="b"/>
            <a:pathLst>
              <a:path w="8732520">
                <a:moveTo>
                  <a:pt x="8732520" y="0"/>
                </a:moveTo>
                <a:lnTo>
                  <a:pt x="0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4329" y="8889"/>
            <a:ext cx="0" cy="5002530"/>
          </a:xfrm>
          <a:custGeom>
            <a:avLst/>
            <a:gdLst/>
            <a:ahLst/>
            <a:cxnLst/>
            <a:rect l="l" t="t" r="r" b="b"/>
            <a:pathLst>
              <a:path h="5002530">
                <a:moveTo>
                  <a:pt x="0" y="0"/>
                </a:moveTo>
                <a:lnTo>
                  <a:pt x="0" y="5002530"/>
                </a:lnTo>
              </a:path>
            </a:pathLst>
          </a:custGeom>
          <a:ln w="7620">
            <a:solidFill>
              <a:srgbClr val="6C9E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0" y="5080"/>
            <a:ext cx="9144000" cy="5138420"/>
            <a:chOff x="0" y="5080"/>
            <a:chExt cx="9144000" cy="5138420"/>
          </a:xfrm>
        </p:grpSpPr>
        <p:sp>
          <p:nvSpPr>
            <p:cNvPr id="12" name="object 12"/>
            <p:cNvSpPr/>
            <p:nvPr/>
          </p:nvSpPr>
          <p:spPr>
            <a:xfrm>
              <a:off x="417830" y="8890"/>
              <a:ext cx="0" cy="5002530"/>
            </a:xfrm>
            <a:custGeom>
              <a:avLst/>
              <a:gdLst/>
              <a:ahLst/>
              <a:cxnLst/>
              <a:rect l="l" t="t" r="r" b="b"/>
              <a:pathLst>
                <a:path h="5002530">
                  <a:moveTo>
                    <a:pt x="0" y="0"/>
                  </a:moveTo>
                  <a:lnTo>
                    <a:pt x="0" y="5002530"/>
                  </a:lnTo>
                </a:path>
              </a:pathLst>
            </a:custGeom>
            <a:ln w="7619">
              <a:solidFill>
                <a:srgbClr val="6C9EE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5939"/>
              <a:ext cx="9144000" cy="10160"/>
            </a:xfrm>
            <a:custGeom>
              <a:avLst/>
              <a:gdLst/>
              <a:ahLst/>
              <a:cxnLst/>
              <a:rect l="l" t="t" r="r" b="b"/>
              <a:pathLst>
                <a:path w="9144000" h="10159">
                  <a:moveTo>
                    <a:pt x="0" y="0"/>
                  </a:moveTo>
                  <a:lnTo>
                    <a:pt x="0" y="10159"/>
                  </a:lnTo>
                  <a:lnTo>
                    <a:pt x="9143999" y="10159"/>
                  </a:lnTo>
                  <a:lnTo>
                    <a:pt x="91439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C9EE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5011420"/>
              <a:ext cx="9144000" cy="132080"/>
            </a:xfrm>
            <a:custGeom>
              <a:avLst/>
              <a:gdLst/>
              <a:ahLst/>
              <a:cxnLst/>
              <a:rect l="l" t="t" r="r" b="b"/>
              <a:pathLst>
                <a:path w="9144000" h="132079">
                  <a:moveTo>
                    <a:pt x="9143999" y="0"/>
                  </a:moveTo>
                  <a:lnTo>
                    <a:pt x="0" y="0"/>
                  </a:lnTo>
                  <a:lnTo>
                    <a:pt x="0" y="132078"/>
                  </a:lnTo>
                  <a:lnTo>
                    <a:pt x="9143999" y="132078"/>
                  </a:lnTo>
                  <a:lnTo>
                    <a:pt x="9143999" y="0"/>
                  </a:lnTo>
                  <a:close/>
                </a:path>
              </a:pathLst>
            </a:custGeom>
            <a:solidFill>
              <a:srgbClr val="6FB49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5304154" y="491807"/>
            <a:ext cx="3529329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0" dirty="0"/>
              <a:t>Домашнее</a:t>
            </a:r>
            <a:r>
              <a:rPr spc="-250" dirty="0"/>
              <a:t> </a:t>
            </a:r>
            <a:r>
              <a:rPr spc="-15" dirty="0"/>
              <a:t>задание</a:t>
            </a:r>
          </a:p>
        </p:txBody>
      </p:sp>
      <p:grpSp>
        <p:nvGrpSpPr>
          <p:cNvPr id="16" name="object 16"/>
          <p:cNvGrpSpPr/>
          <p:nvPr/>
        </p:nvGrpSpPr>
        <p:grpSpPr>
          <a:xfrm>
            <a:off x="599656" y="836903"/>
            <a:ext cx="8420100" cy="3541395"/>
            <a:chOff x="599656" y="836903"/>
            <a:chExt cx="8420100" cy="3541395"/>
          </a:xfrm>
        </p:grpSpPr>
        <p:sp>
          <p:nvSpPr>
            <p:cNvPr id="17" name="object 17"/>
            <p:cNvSpPr/>
            <p:nvPr/>
          </p:nvSpPr>
          <p:spPr>
            <a:xfrm>
              <a:off x="4198874" y="949959"/>
              <a:ext cx="4820920" cy="175260"/>
            </a:xfrm>
            <a:custGeom>
              <a:avLst/>
              <a:gdLst/>
              <a:ahLst/>
              <a:cxnLst/>
              <a:rect l="l" t="t" r="r" b="b"/>
              <a:pathLst>
                <a:path w="4820920" h="175259">
                  <a:moveTo>
                    <a:pt x="4820564" y="87845"/>
                  </a:moveTo>
                  <a:lnTo>
                    <a:pt x="4716221" y="79590"/>
                  </a:lnTo>
                  <a:lnTo>
                    <a:pt x="4112971" y="58978"/>
                  </a:lnTo>
                  <a:lnTo>
                    <a:pt x="3506800" y="41440"/>
                  </a:lnTo>
                  <a:lnTo>
                    <a:pt x="2897898" y="26974"/>
                  </a:lnTo>
                  <a:lnTo>
                    <a:pt x="2286470" y="15582"/>
                  </a:lnTo>
                  <a:lnTo>
                    <a:pt x="1672678" y="7289"/>
                  </a:lnTo>
                  <a:lnTo>
                    <a:pt x="1056716" y="2095"/>
                  </a:lnTo>
                  <a:lnTo>
                    <a:pt x="438785" y="0"/>
                  </a:lnTo>
                  <a:lnTo>
                    <a:pt x="370154" y="5295"/>
                  </a:lnTo>
                  <a:lnTo>
                    <a:pt x="308114" y="18516"/>
                  </a:lnTo>
                  <a:lnTo>
                    <a:pt x="294449" y="22974"/>
                  </a:lnTo>
                  <a:lnTo>
                    <a:pt x="243789" y="25006"/>
                  </a:lnTo>
                  <a:lnTo>
                    <a:pt x="193090" y="27952"/>
                  </a:lnTo>
                  <a:lnTo>
                    <a:pt x="145923" y="31750"/>
                  </a:lnTo>
                  <a:lnTo>
                    <a:pt x="82105" y="40017"/>
                  </a:lnTo>
                  <a:lnTo>
                    <a:pt x="32664" y="50952"/>
                  </a:lnTo>
                  <a:lnTo>
                    <a:pt x="0" y="76708"/>
                  </a:lnTo>
                  <a:lnTo>
                    <a:pt x="3810" y="82931"/>
                  </a:lnTo>
                  <a:lnTo>
                    <a:pt x="47053" y="100736"/>
                  </a:lnTo>
                  <a:lnTo>
                    <a:pt x="88099" y="107492"/>
                  </a:lnTo>
                  <a:lnTo>
                    <a:pt x="142113" y="110998"/>
                  </a:lnTo>
                  <a:lnTo>
                    <a:pt x="148501" y="111099"/>
                  </a:lnTo>
                  <a:lnTo>
                    <a:pt x="164236" y="111544"/>
                  </a:lnTo>
                  <a:lnTo>
                    <a:pt x="180797" y="111810"/>
                  </a:lnTo>
                  <a:lnTo>
                    <a:pt x="204216" y="112014"/>
                  </a:lnTo>
                  <a:lnTo>
                    <a:pt x="238607" y="111582"/>
                  </a:lnTo>
                  <a:lnTo>
                    <a:pt x="271741" y="110324"/>
                  </a:lnTo>
                  <a:lnTo>
                    <a:pt x="303403" y="108318"/>
                  </a:lnTo>
                  <a:lnTo>
                    <a:pt x="333375" y="105664"/>
                  </a:lnTo>
                  <a:lnTo>
                    <a:pt x="375031" y="105918"/>
                  </a:lnTo>
                  <a:lnTo>
                    <a:pt x="433247" y="105664"/>
                  </a:lnTo>
                  <a:lnTo>
                    <a:pt x="597636" y="105638"/>
                  </a:lnTo>
                  <a:lnTo>
                    <a:pt x="3872827" y="144868"/>
                  </a:lnTo>
                  <a:lnTo>
                    <a:pt x="4223994" y="158597"/>
                  </a:lnTo>
                  <a:lnTo>
                    <a:pt x="4486478" y="173926"/>
                  </a:lnTo>
                  <a:lnTo>
                    <a:pt x="4504766" y="174675"/>
                  </a:lnTo>
                  <a:lnTo>
                    <a:pt x="4522787" y="175120"/>
                  </a:lnTo>
                  <a:lnTo>
                    <a:pt x="4540504" y="175260"/>
                  </a:lnTo>
                  <a:lnTo>
                    <a:pt x="4592053" y="174015"/>
                  </a:lnTo>
                  <a:lnTo>
                    <a:pt x="4639526" y="170535"/>
                  </a:lnTo>
                  <a:lnTo>
                    <a:pt x="4681791" y="165188"/>
                  </a:lnTo>
                  <a:lnTo>
                    <a:pt x="4746409" y="150431"/>
                  </a:lnTo>
                  <a:lnTo>
                    <a:pt x="4777156" y="132791"/>
                  </a:lnTo>
                  <a:lnTo>
                    <a:pt x="4777054" y="123812"/>
                  </a:lnTo>
                  <a:lnTo>
                    <a:pt x="4765306" y="115316"/>
                  </a:lnTo>
                  <a:lnTo>
                    <a:pt x="4763694" y="114820"/>
                  </a:lnTo>
                  <a:lnTo>
                    <a:pt x="4771250" y="112255"/>
                  </a:lnTo>
                  <a:lnTo>
                    <a:pt x="4804003" y="98298"/>
                  </a:lnTo>
                  <a:lnTo>
                    <a:pt x="4820564" y="87845"/>
                  </a:lnTo>
                  <a:close/>
                </a:path>
              </a:pathLst>
            </a:custGeom>
            <a:solidFill>
              <a:srgbClr val="00FF00">
                <a:alpha val="20783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9655" y="1805939"/>
              <a:ext cx="6433185" cy="535940"/>
            </a:xfrm>
            <a:custGeom>
              <a:avLst/>
              <a:gdLst/>
              <a:ahLst/>
              <a:cxnLst/>
              <a:rect l="l" t="t" r="r" b="b"/>
              <a:pathLst>
                <a:path w="6433184" h="535939">
                  <a:moveTo>
                    <a:pt x="6432728" y="118770"/>
                  </a:moveTo>
                  <a:lnTo>
                    <a:pt x="6386246" y="112610"/>
                  </a:lnTo>
                  <a:lnTo>
                    <a:pt x="6258268" y="105448"/>
                  </a:lnTo>
                  <a:lnTo>
                    <a:pt x="6152858" y="101561"/>
                  </a:lnTo>
                  <a:lnTo>
                    <a:pt x="6108649" y="100457"/>
                  </a:lnTo>
                  <a:lnTo>
                    <a:pt x="6045251" y="99364"/>
                  </a:lnTo>
                  <a:lnTo>
                    <a:pt x="6040806" y="99339"/>
                  </a:lnTo>
                  <a:lnTo>
                    <a:pt x="6066383" y="91782"/>
                  </a:lnTo>
                  <a:lnTo>
                    <a:pt x="6024346" y="69900"/>
                  </a:lnTo>
                  <a:lnTo>
                    <a:pt x="5969914" y="61214"/>
                  </a:lnTo>
                  <a:lnTo>
                    <a:pt x="5946432" y="58674"/>
                  </a:lnTo>
                  <a:lnTo>
                    <a:pt x="5939637" y="58000"/>
                  </a:lnTo>
                  <a:lnTo>
                    <a:pt x="5948858" y="56146"/>
                  </a:lnTo>
                  <a:lnTo>
                    <a:pt x="5969228" y="49745"/>
                  </a:lnTo>
                  <a:lnTo>
                    <a:pt x="5980798" y="43002"/>
                  </a:lnTo>
                  <a:lnTo>
                    <a:pt x="5983630" y="36118"/>
                  </a:lnTo>
                  <a:lnTo>
                    <a:pt x="5977801" y="29298"/>
                  </a:lnTo>
                  <a:lnTo>
                    <a:pt x="5940349" y="16624"/>
                  </a:lnTo>
                  <a:lnTo>
                    <a:pt x="5868949" y="6591"/>
                  </a:lnTo>
                  <a:lnTo>
                    <a:pt x="5820676" y="3060"/>
                  </a:lnTo>
                  <a:lnTo>
                    <a:pt x="5764098" y="800"/>
                  </a:lnTo>
                  <a:lnTo>
                    <a:pt x="5699290" y="0"/>
                  </a:lnTo>
                  <a:lnTo>
                    <a:pt x="5253291" y="4965"/>
                  </a:lnTo>
                  <a:lnTo>
                    <a:pt x="5203101" y="6350"/>
                  </a:lnTo>
                  <a:lnTo>
                    <a:pt x="334467" y="71501"/>
                  </a:lnTo>
                  <a:lnTo>
                    <a:pt x="269176" y="73152"/>
                  </a:lnTo>
                  <a:lnTo>
                    <a:pt x="212991" y="76149"/>
                  </a:lnTo>
                  <a:lnTo>
                    <a:pt x="165849" y="80302"/>
                  </a:lnTo>
                  <a:lnTo>
                    <a:pt x="127698" y="85394"/>
                  </a:lnTo>
                  <a:lnTo>
                    <a:pt x="78079" y="97612"/>
                  </a:lnTo>
                  <a:lnTo>
                    <a:pt x="63665" y="111226"/>
                  </a:lnTo>
                  <a:lnTo>
                    <a:pt x="69494" y="118046"/>
                  </a:lnTo>
                  <a:lnTo>
                    <a:pt x="106921" y="130708"/>
                  </a:lnTo>
                  <a:lnTo>
                    <a:pt x="178295" y="140741"/>
                  </a:lnTo>
                  <a:lnTo>
                    <a:pt x="226568" y="144272"/>
                  </a:lnTo>
                  <a:lnTo>
                    <a:pt x="283133" y="146532"/>
                  </a:lnTo>
                  <a:lnTo>
                    <a:pt x="295579" y="146685"/>
                  </a:lnTo>
                  <a:lnTo>
                    <a:pt x="310134" y="151968"/>
                  </a:lnTo>
                  <a:lnTo>
                    <a:pt x="363956" y="163144"/>
                  </a:lnTo>
                  <a:lnTo>
                    <a:pt x="441502" y="171996"/>
                  </a:lnTo>
                  <a:lnTo>
                    <a:pt x="470916" y="173990"/>
                  </a:lnTo>
                  <a:lnTo>
                    <a:pt x="283260" y="176530"/>
                  </a:lnTo>
                  <a:lnTo>
                    <a:pt x="259308" y="177431"/>
                  </a:lnTo>
                  <a:lnTo>
                    <a:pt x="246913" y="178587"/>
                  </a:lnTo>
                  <a:lnTo>
                    <a:pt x="244995" y="179933"/>
                  </a:lnTo>
                  <a:lnTo>
                    <a:pt x="252437" y="181444"/>
                  </a:lnTo>
                  <a:lnTo>
                    <a:pt x="268160" y="183108"/>
                  </a:lnTo>
                  <a:lnTo>
                    <a:pt x="276796" y="183769"/>
                  </a:lnTo>
                  <a:lnTo>
                    <a:pt x="152374" y="184912"/>
                  </a:lnTo>
                  <a:lnTo>
                    <a:pt x="172326" y="185864"/>
                  </a:lnTo>
                  <a:lnTo>
                    <a:pt x="485978" y="207187"/>
                  </a:lnTo>
                  <a:lnTo>
                    <a:pt x="469277" y="209677"/>
                  </a:lnTo>
                  <a:lnTo>
                    <a:pt x="435165" y="216484"/>
                  </a:lnTo>
                  <a:lnTo>
                    <a:pt x="409600" y="223583"/>
                  </a:lnTo>
                  <a:lnTo>
                    <a:pt x="393357" y="230746"/>
                  </a:lnTo>
                  <a:lnTo>
                    <a:pt x="387299" y="237705"/>
                  </a:lnTo>
                  <a:lnTo>
                    <a:pt x="392214" y="244195"/>
                  </a:lnTo>
                  <a:lnTo>
                    <a:pt x="408940" y="249974"/>
                  </a:lnTo>
                  <a:lnTo>
                    <a:pt x="438289" y="254762"/>
                  </a:lnTo>
                  <a:lnTo>
                    <a:pt x="264579" y="260731"/>
                  </a:lnTo>
                  <a:lnTo>
                    <a:pt x="200101" y="263855"/>
                  </a:lnTo>
                  <a:lnTo>
                    <a:pt x="170853" y="266166"/>
                  </a:lnTo>
                  <a:lnTo>
                    <a:pt x="156514" y="266573"/>
                  </a:lnTo>
                  <a:lnTo>
                    <a:pt x="124841" y="268173"/>
                  </a:lnTo>
                  <a:lnTo>
                    <a:pt x="102362" y="270154"/>
                  </a:lnTo>
                  <a:lnTo>
                    <a:pt x="88404" y="272465"/>
                  </a:lnTo>
                  <a:lnTo>
                    <a:pt x="82334" y="275031"/>
                  </a:lnTo>
                  <a:lnTo>
                    <a:pt x="82765" y="276085"/>
                  </a:lnTo>
                  <a:lnTo>
                    <a:pt x="59524" y="279895"/>
                  </a:lnTo>
                  <a:lnTo>
                    <a:pt x="30695" y="286677"/>
                  </a:lnTo>
                  <a:lnTo>
                    <a:pt x="11074" y="293776"/>
                  </a:lnTo>
                  <a:lnTo>
                    <a:pt x="800" y="300926"/>
                  </a:lnTo>
                  <a:lnTo>
                    <a:pt x="0" y="307924"/>
                  </a:lnTo>
                  <a:lnTo>
                    <a:pt x="8775" y="314502"/>
                  </a:lnTo>
                  <a:lnTo>
                    <a:pt x="55600" y="325450"/>
                  </a:lnTo>
                  <a:lnTo>
                    <a:pt x="93891" y="329349"/>
                  </a:lnTo>
                  <a:lnTo>
                    <a:pt x="142265" y="331851"/>
                  </a:lnTo>
                  <a:lnTo>
                    <a:pt x="200850" y="332740"/>
                  </a:lnTo>
                  <a:lnTo>
                    <a:pt x="246735" y="332270"/>
                  </a:lnTo>
                  <a:lnTo>
                    <a:pt x="345719" y="330377"/>
                  </a:lnTo>
                  <a:lnTo>
                    <a:pt x="359854" y="334492"/>
                  </a:lnTo>
                  <a:lnTo>
                    <a:pt x="396582" y="342760"/>
                  </a:lnTo>
                  <a:lnTo>
                    <a:pt x="438162" y="349961"/>
                  </a:lnTo>
                  <a:lnTo>
                    <a:pt x="441325" y="350367"/>
                  </a:lnTo>
                  <a:lnTo>
                    <a:pt x="499033" y="371157"/>
                  </a:lnTo>
                  <a:lnTo>
                    <a:pt x="540385" y="379260"/>
                  </a:lnTo>
                  <a:lnTo>
                    <a:pt x="588391" y="387261"/>
                  </a:lnTo>
                  <a:lnTo>
                    <a:pt x="640397" y="394716"/>
                  </a:lnTo>
                  <a:lnTo>
                    <a:pt x="533895" y="395122"/>
                  </a:lnTo>
                  <a:lnTo>
                    <a:pt x="497205" y="395846"/>
                  </a:lnTo>
                  <a:lnTo>
                    <a:pt x="471538" y="397129"/>
                  </a:lnTo>
                  <a:lnTo>
                    <a:pt x="449554" y="395465"/>
                  </a:lnTo>
                  <a:lnTo>
                    <a:pt x="427799" y="394131"/>
                  </a:lnTo>
                  <a:lnTo>
                    <a:pt x="406781" y="393255"/>
                  </a:lnTo>
                  <a:lnTo>
                    <a:pt x="387019" y="392938"/>
                  </a:lnTo>
                  <a:lnTo>
                    <a:pt x="375996" y="393065"/>
                  </a:lnTo>
                  <a:lnTo>
                    <a:pt x="365772" y="393446"/>
                  </a:lnTo>
                  <a:lnTo>
                    <a:pt x="356311" y="394131"/>
                  </a:lnTo>
                  <a:lnTo>
                    <a:pt x="347980" y="395122"/>
                  </a:lnTo>
                  <a:lnTo>
                    <a:pt x="343357" y="396367"/>
                  </a:lnTo>
                  <a:lnTo>
                    <a:pt x="333984" y="397002"/>
                  </a:lnTo>
                  <a:lnTo>
                    <a:pt x="324612" y="398272"/>
                  </a:lnTo>
                  <a:lnTo>
                    <a:pt x="304533" y="403860"/>
                  </a:lnTo>
                  <a:lnTo>
                    <a:pt x="306959" y="410527"/>
                  </a:lnTo>
                  <a:lnTo>
                    <a:pt x="360718" y="425564"/>
                  </a:lnTo>
                  <a:lnTo>
                    <a:pt x="402793" y="433184"/>
                  </a:lnTo>
                  <a:lnTo>
                    <a:pt x="448792" y="440347"/>
                  </a:lnTo>
                  <a:lnTo>
                    <a:pt x="494118" y="446684"/>
                  </a:lnTo>
                  <a:lnTo>
                    <a:pt x="534098" y="451789"/>
                  </a:lnTo>
                  <a:lnTo>
                    <a:pt x="610743" y="459320"/>
                  </a:lnTo>
                  <a:lnTo>
                    <a:pt x="659930" y="462432"/>
                  </a:lnTo>
                  <a:lnTo>
                    <a:pt x="711403" y="464718"/>
                  </a:lnTo>
                  <a:lnTo>
                    <a:pt x="764870" y="466242"/>
                  </a:lnTo>
                  <a:lnTo>
                    <a:pt x="802474" y="466826"/>
                  </a:lnTo>
                  <a:lnTo>
                    <a:pt x="810666" y="468198"/>
                  </a:lnTo>
                  <a:lnTo>
                    <a:pt x="833069" y="470662"/>
                  </a:lnTo>
                  <a:lnTo>
                    <a:pt x="745528" y="471424"/>
                  </a:lnTo>
                  <a:lnTo>
                    <a:pt x="693026" y="468071"/>
                  </a:lnTo>
                  <a:lnTo>
                    <a:pt x="637527" y="465505"/>
                  </a:lnTo>
                  <a:lnTo>
                    <a:pt x="580555" y="463880"/>
                  </a:lnTo>
                  <a:lnTo>
                    <a:pt x="523659" y="463296"/>
                  </a:lnTo>
                  <a:lnTo>
                    <a:pt x="492213" y="463499"/>
                  </a:lnTo>
                  <a:lnTo>
                    <a:pt x="432092" y="465124"/>
                  </a:lnTo>
                  <a:lnTo>
                    <a:pt x="211277" y="478155"/>
                  </a:lnTo>
                  <a:lnTo>
                    <a:pt x="162013" y="481926"/>
                  </a:lnTo>
                  <a:lnTo>
                    <a:pt x="102730" y="490524"/>
                  </a:lnTo>
                  <a:lnTo>
                    <a:pt x="88620" y="499948"/>
                  </a:lnTo>
                  <a:lnTo>
                    <a:pt x="95821" y="504761"/>
                  </a:lnTo>
                  <a:lnTo>
                    <a:pt x="133438" y="514146"/>
                  </a:lnTo>
                  <a:lnTo>
                    <a:pt x="194830" y="522655"/>
                  </a:lnTo>
                  <a:lnTo>
                    <a:pt x="271487" y="529577"/>
                  </a:lnTo>
                  <a:lnTo>
                    <a:pt x="312851" y="532231"/>
                  </a:lnTo>
                  <a:lnTo>
                    <a:pt x="354838" y="534238"/>
                  </a:lnTo>
                  <a:lnTo>
                    <a:pt x="396341" y="535508"/>
                  </a:lnTo>
                  <a:lnTo>
                    <a:pt x="436333" y="535940"/>
                  </a:lnTo>
                  <a:lnTo>
                    <a:pt x="446265" y="535940"/>
                  </a:lnTo>
                  <a:lnTo>
                    <a:pt x="1258138" y="529577"/>
                  </a:lnTo>
                  <a:lnTo>
                    <a:pt x="1298232" y="530860"/>
                  </a:lnTo>
                  <a:lnTo>
                    <a:pt x="2104224" y="529234"/>
                  </a:lnTo>
                  <a:lnTo>
                    <a:pt x="2918295" y="523379"/>
                  </a:lnTo>
                  <a:lnTo>
                    <a:pt x="3729812" y="513295"/>
                  </a:lnTo>
                  <a:lnTo>
                    <a:pt x="4044492" y="507746"/>
                  </a:lnTo>
                  <a:lnTo>
                    <a:pt x="5201590" y="498665"/>
                  </a:lnTo>
                  <a:lnTo>
                    <a:pt x="5243639" y="500888"/>
                  </a:lnTo>
                  <a:lnTo>
                    <a:pt x="5290591" y="502742"/>
                  </a:lnTo>
                  <a:lnTo>
                    <a:pt x="5338089" y="503910"/>
                  </a:lnTo>
                  <a:lnTo>
                    <a:pt x="5385219" y="504317"/>
                  </a:lnTo>
                  <a:lnTo>
                    <a:pt x="5415280" y="504126"/>
                  </a:lnTo>
                  <a:lnTo>
                    <a:pt x="5472773" y="502615"/>
                  </a:lnTo>
                  <a:lnTo>
                    <a:pt x="5548173" y="498475"/>
                  </a:lnTo>
                  <a:lnTo>
                    <a:pt x="5597322" y="495554"/>
                  </a:lnTo>
                  <a:lnTo>
                    <a:pt x="5792889" y="482892"/>
                  </a:lnTo>
                  <a:lnTo>
                    <a:pt x="5852490" y="474637"/>
                  </a:lnTo>
                  <a:lnTo>
                    <a:pt x="5861380" y="471424"/>
                  </a:lnTo>
                  <a:lnTo>
                    <a:pt x="5865101" y="470090"/>
                  </a:lnTo>
                  <a:lnTo>
                    <a:pt x="5824982" y="451269"/>
                  </a:lnTo>
                  <a:lnTo>
                    <a:pt x="5764974" y="442722"/>
                  </a:lnTo>
                  <a:lnTo>
                    <a:pt x="5689282" y="435737"/>
                  </a:lnTo>
                  <a:lnTo>
                    <a:pt x="5648134" y="433044"/>
                  </a:lnTo>
                  <a:lnTo>
                    <a:pt x="5606148" y="430999"/>
                  </a:lnTo>
                  <a:lnTo>
                    <a:pt x="5564340" y="429717"/>
                  </a:lnTo>
                  <a:lnTo>
                    <a:pt x="5523776" y="429260"/>
                  </a:lnTo>
                  <a:lnTo>
                    <a:pt x="5518670" y="429260"/>
                  </a:lnTo>
                  <a:lnTo>
                    <a:pt x="5513946" y="426669"/>
                  </a:lnTo>
                  <a:lnTo>
                    <a:pt x="5483415" y="415442"/>
                  </a:lnTo>
                  <a:lnTo>
                    <a:pt x="5444439" y="404368"/>
                  </a:lnTo>
                  <a:lnTo>
                    <a:pt x="5404993" y="395465"/>
                  </a:lnTo>
                  <a:lnTo>
                    <a:pt x="5787301" y="377825"/>
                  </a:lnTo>
                  <a:lnTo>
                    <a:pt x="5808777" y="375208"/>
                  </a:lnTo>
                  <a:lnTo>
                    <a:pt x="5812104" y="370776"/>
                  </a:lnTo>
                  <a:lnTo>
                    <a:pt x="5799861" y="364934"/>
                  </a:lnTo>
                  <a:lnTo>
                    <a:pt x="5738876" y="350532"/>
                  </a:lnTo>
                  <a:lnTo>
                    <a:pt x="5695251" y="342747"/>
                  </a:lnTo>
                  <a:lnTo>
                    <a:pt x="5646293" y="335102"/>
                  </a:lnTo>
                  <a:lnTo>
                    <a:pt x="5596839" y="328295"/>
                  </a:lnTo>
                  <a:lnTo>
                    <a:pt x="5604713" y="327863"/>
                  </a:lnTo>
                  <a:lnTo>
                    <a:pt x="5650814" y="323634"/>
                  </a:lnTo>
                  <a:lnTo>
                    <a:pt x="5658510" y="322580"/>
                  </a:lnTo>
                  <a:lnTo>
                    <a:pt x="5693613" y="317792"/>
                  </a:lnTo>
                  <a:lnTo>
                    <a:pt x="5735485" y="310134"/>
                  </a:lnTo>
                  <a:lnTo>
                    <a:pt x="5757138" y="302856"/>
                  </a:lnTo>
                  <a:lnTo>
                    <a:pt x="5762561" y="293535"/>
                  </a:lnTo>
                  <a:lnTo>
                    <a:pt x="5753481" y="282956"/>
                  </a:lnTo>
                  <a:lnTo>
                    <a:pt x="5731599" y="271894"/>
                  </a:lnTo>
                  <a:lnTo>
                    <a:pt x="5722975" y="269074"/>
                  </a:lnTo>
                  <a:lnTo>
                    <a:pt x="5757596" y="265963"/>
                  </a:lnTo>
                  <a:lnTo>
                    <a:pt x="5779668" y="262636"/>
                  </a:lnTo>
                  <a:lnTo>
                    <a:pt x="5788761" y="259283"/>
                  </a:lnTo>
                  <a:lnTo>
                    <a:pt x="5786310" y="255955"/>
                  </a:lnTo>
                  <a:lnTo>
                    <a:pt x="5724004" y="246380"/>
                  </a:lnTo>
                  <a:lnTo>
                    <a:pt x="5650954" y="240652"/>
                  </a:lnTo>
                  <a:lnTo>
                    <a:pt x="5566029" y="235762"/>
                  </a:lnTo>
                  <a:lnTo>
                    <a:pt x="5441429" y="230543"/>
                  </a:lnTo>
                  <a:lnTo>
                    <a:pt x="5389892" y="229184"/>
                  </a:lnTo>
                  <a:lnTo>
                    <a:pt x="5698782" y="218313"/>
                  </a:lnTo>
                  <a:lnTo>
                    <a:pt x="5745073" y="215849"/>
                  </a:lnTo>
                  <a:lnTo>
                    <a:pt x="5789003" y="212356"/>
                  </a:lnTo>
                  <a:lnTo>
                    <a:pt x="5829897" y="208000"/>
                  </a:lnTo>
                  <a:lnTo>
                    <a:pt x="5899810" y="197345"/>
                  </a:lnTo>
                  <a:lnTo>
                    <a:pt x="5949378" y="185229"/>
                  </a:lnTo>
                  <a:lnTo>
                    <a:pt x="5973572" y="167106"/>
                  </a:lnTo>
                  <a:lnTo>
                    <a:pt x="5965533" y="161747"/>
                  </a:lnTo>
                  <a:lnTo>
                    <a:pt x="5921210" y="153009"/>
                  </a:lnTo>
                  <a:lnTo>
                    <a:pt x="5834646" y="148005"/>
                  </a:lnTo>
                  <a:lnTo>
                    <a:pt x="5773839" y="147320"/>
                  </a:lnTo>
                  <a:lnTo>
                    <a:pt x="5618683" y="148615"/>
                  </a:lnTo>
                  <a:lnTo>
                    <a:pt x="5486730" y="141274"/>
                  </a:lnTo>
                  <a:lnTo>
                    <a:pt x="5434520" y="139153"/>
                  </a:lnTo>
                  <a:lnTo>
                    <a:pt x="5386476" y="137820"/>
                  </a:lnTo>
                  <a:lnTo>
                    <a:pt x="6018060" y="129286"/>
                  </a:lnTo>
                  <a:lnTo>
                    <a:pt x="6081179" y="129667"/>
                  </a:lnTo>
                  <a:lnTo>
                    <a:pt x="6137834" y="129286"/>
                  </a:lnTo>
                  <a:lnTo>
                    <a:pt x="6388138" y="123825"/>
                  </a:lnTo>
                  <a:lnTo>
                    <a:pt x="6427114" y="121716"/>
                  </a:lnTo>
                  <a:lnTo>
                    <a:pt x="6432728" y="118770"/>
                  </a:lnTo>
                  <a:close/>
                </a:path>
              </a:pathLst>
            </a:custGeom>
            <a:solidFill>
              <a:srgbClr val="FFD300">
                <a:alpha val="1725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219630" y="3698700"/>
              <a:ext cx="414274" cy="67902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115546" y="836903"/>
              <a:ext cx="921402" cy="5724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197</Words>
  <Application>Microsoft Office PowerPoint</Application>
  <PresentationFormat>Экран (16:9)</PresentationFormat>
  <Paragraphs>92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Office Theme</vt:lpstr>
      <vt:lpstr>    Двадцать пятое  </vt:lpstr>
      <vt:lpstr>01</vt:lpstr>
      <vt:lpstr>Слайд 3</vt:lpstr>
      <vt:lpstr>Слайд 4</vt:lpstr>
      <vt:lpstr>Слайд 5</vt:lpstr>
      <vt:lpstr>05</vt:lpstr>
      <vt:lpstr>Проверка домашнего задания</vt:lpstr>
      <vt:lpstr>Слайд 8</vt:lpstr>
      <vt:lpstr>Слайд 9</vt:lpstr>
      <vt:lpstr>Слайд 10</vt:lpstr>
      <vt:lpstr>Слайд 11</vt:lpstr>
      <vt:lpstr>Слайд 12</vt:lpstr>
      <vt:lpstr>Слайд 13</vt:lpstr>
      <vt:lpstr>Повторение изученных орфограмм</vt:lpstr>
      <vt:lpstr>Озаглавьте текст. Подчеркните местоимения, укажите их разряд, обозначьте падеж. </vt:lpstr>
      <vt:lpstr>Продолжите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Двадцать четвертое</dc:title>
  <dc:creator>Анастасия Фомина</dc:creator>
  <cp:lastModifiedBy>my</cp:lastModifiedBy>
  <cp:revision>8</cp:revision>
  <dcterms:created xsi:type="dcterms:W3CDTF">2021-02-24T14:45:47Z</dcterms:created>
  <dcterms:modified xsi:type="dcterms:W3CDTF">2021-02-24T21:18:04Z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2021-02-23T00:00:00Z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2021-02-24T00:00:00Z</vt:filetime>
  </property>
</Properties>
</file>