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0" r:id="rId3"/>
    <p:sldId id="262" r:id="rId4"/>
    <p:sldId id="263" r:id="rId5"/>
    <p:sldId id="264" r:id="rId6"/>
    <p:sldId id="271" r:id="rId7"/>
    <p:sldId id="267" r:id="rId8"/>
    <p:sldId id="265" r:id="rId9"/>
    <p:sldId id="261" r:id="rId10"/>
    <p:sldId id="268" r:id="rId11"/>
    <p:sldId id="266" r:id="rId12"/>
    <p:sldId id="272" r:id="rId13"/>
    <p:sldId id="269" r:id="rId14"/>
    <p:sldId id="270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08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A0F90-085D-4EA5-AAE4-F26DB7E07479}" type="datetimeFigureOut">
              <a:rPr lang="ru-RU" smtClean="0"/>
              <a:pPr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1DF78-B50F-46EF-9A48-C719774DF4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83;&#1077;&#1082;&#1089;&#1072;&#1085;&#1076;&#1088;&#1072;\Desktop\4%20&#1082;&#1091;&#1088;&#1089;\&#1052;&#1054;&#1051;&#1080;&#1090;\&#1057;.&#1056;&#1072;&#1093;&#1084;&#1072;&#1085;&#1080;&#1085;&#1086;&#1074;%20&#8212;%20&#1057;&#1080;&#1088;&#1077;&#1085;&#1100;.mp3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340768"/>
            <a:ext cx="6858000" cy="2592288"/>
          </a:xfrm>
          <a:noFill/>
        </p:spPr>
        <p:txBody>
          <a:bodyPr>
            <a:normAutofit/>
          </a:bodyPr>
          <a:lstStyle/>
          <a:p>
            <a:r>
              <a:rPr lang="ru-RU" sz="5300" b="1" i="1" dirty="0" smtClean="0">
                <a:latin typeface="Arial" pitchFamily="34" charset="0"/>
                <a:cs typeface="Arial" pitchFamily="34" charset="0"/>
              </a:rPr>
              <a:t>А.И. Куприн. Тема любви в рассказе «Куст сирени» 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365104"/>
            <a:ext cx="6840760" cy="172819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ru-RU" sz="2800" dirty="0" smtClean="0">
                <a:latin typeface="Arial" pitchFamily="34" charset="0"/>
                <a:cs typeface="Arial" pitchFamily="34" charset="0"/>
              </a:rPr>
              <a:t>Любовь – это бесценный дар. Это единственная вещь, которую мы можем подарить, и все же она у тебя остаётся. </a:t>
            </a:r>
          </a:p>
          <a:p>
            <a:pPr algn="r"/>
            <a:r>
              <a:rPr lang="ru-RU" sz="2800" dirty="0" smtClean="0">
                <a:latin typeface="Arial" pitchFamily="34" charset="0"/>
                <a:cs typeface="Arial" pitchFamily="34" charset="0"/>
              </a:rPr>
              <a:t>Л.Н. Толстой</a:t>
            </a:r>
            <a:endParaRPr lang="ru-RU" sz="2800" dirty="0" smtClean="0"/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get.pxhere.com/photo/tree-branch-blossom-plant-flower-purple-spring-botany-garden-flora-twig-without-shrub-lilac-inflorescence-flowering-plant-land-plant-6231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150" y="548892"/>
            <a:ext cx="8653330" cy="576042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83768" y="188640"/>
            <a:ext cx="4176464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Куст сирени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539552" y="5517232"/>
            <a:ext cx="8064896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Какие ассоциации возникают у вас, когда вы слышите это словосочетание?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0" name="Picture 18" descr="https://pbs.twimg.com/media/DbepM3VWAAAj_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3981623" cy="564102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5976" y="1436578"/>
            <a:ext cx="4572000" cy="50167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Согласно одной скандинавской легенде, сирень была создана из солнца и радуги. Богиня весны однажды пробудила ото сна Солнце и его спутницу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Радугу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Затем, смешав их свет и сияние вместе, она покрыла ими землю, сады, луга и поля, и повсюду стали распускаться цветы. Когда дошла очередь Скандинавии, у радуги осталась только лиловая краска из нее и появилась сирень. Посмотрев на это, Солнце решило смешать краски на палитре Радуги и добавило белых лучей так появилась белая сирень.</a:t>
            </a:r>
          </a:p>
        </p:txBody>
      </p:sp>
      <p:sp>
        <p:nvSpPr>
          <p:cNvPr id="16" name="Заголовок 4"/>
          <p:cNvSpPr>
            <a:spLocks noGrp="1"/>
          </p:cNvSpPr>
          <p:nvPr>
            <p:ph type="title"/>
          </p:nvPr>
        </p:nvSpPr>
        <p:spPr>
          <a:xfrm>
            <a:off x="2483768" y="188641"/>
            <a:ext cx="417646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Сирень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0-tub-ru.yandex.net/i?id=ef5c44eafaa6052c9076fbfb4462c3f3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7132142" cy="5256584"/>
          </a:xfrm>
          <a:prstGeom prst="rect">
            <a:avLst/>
          </a:prstGeom>
          <a:noFill/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539552" y="5805264"/>
            <a:ext cx="8064896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На сколько частей можно условно разделить рассказ?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611560" y="188640"/>
            <a:ext cx="7920880" cy="12241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Рассказ был опубликован 17 октября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 1894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г.,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 газете «Жизнь и искусство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2195736" y="188641"/>
            <a:ext cx="4752528" cy="108012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Часть 1. «Горе»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(группа 1)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52" name="Picture 24" descr="https://www.onlygfx.com/wp-content/uploads/2017/10/green-watercolor-splatter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046522" cy="6051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Инструментальная съёмка местности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 descr="https://geocompani.ru/taheometricheskaya-semka-mestnos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8432" y="1124744"/>
            <a:ext cx="5004048" cy="4423579"/>
          </a:xfrm>
          <a:prstGeom prst="rect">
            <a:avLst/>
          </a:prstGeom>
          <a:noFill/>
        </p:spPr>
      </p:pic>
      <p:pic>
        <p:nvPicPr>
          <p:cNvPr id="29700" name="Picture 4" descr="https://ds03.infourok.ru/uploads/ex/0182/0001c2b9-75282d20/hello_html_53ab1fae.png"/>
          <p:cNvPicPr>
            <a:picLocks noChangeAspect="1" noChangeArrowheads="1"/>
          </p:cNvPicPr>
          <p:nvPr/>
        </p:nvPicPr>
        <p:blipFill>
          <a:blip r:embed="rId3" cstate="print"/>
          <a:srcRect t="3333"/>
          <a:stretch>
            <a:fillRect/>
          </a:stretch>
        </p:blipFill>
        <p:spPr bwMode="auto">
          <a:xfrm>
            <a:off x="323528" y="2564904"/>
            <a:ext cx="586855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Вопросы для 1 группы (раздаточный материал):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Определите, какое событие является завязкой рассказа.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Какое несчастье произошло с Николаем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Алмазовым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? Как автор описывает душевное состояние героя? Обратите внимание на лексику, выпишите несколько примеров.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Проанализируйте значение имени жены главного героя. Сопоставьте его со словарным значением существительного «вера». Почему в тексте используется уменьшительно-ласкательная форма имени?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1547664" y="188641"/>
            <a:ext cx="5760640" cy="108012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Часть 2. «Надежда»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(группа 2)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10" name="Picture 6" descr="https://noxentertainment.com/wp-content/uploads/2016/08/bonsai-tree-seeds-sca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7095814" cy="3958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s://static.turbosquid.com/Preview/2014/09/24__19_53_01/syringa_2_0003.jpgeaf7ac70-d67c-427c-8fdf-c5b71be2c1f8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6431"/>
            <a:ext cx="7597835" cy="6486945"/>
          </a:xfrm>
          <a:prstGeom prst="rect">
            <a:avLst/>
          </a:prstGeom>
          <a:noFill/>
        </p:spPr>
      </p:pic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2483768" y="188641"/>
            <a:ext cx="417646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Сирень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6" name="Picture 8" descr="https://www.cluboz-praktik.kiev.ua/images/encyclopaedia/siren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8876" y="1350848"/>
            <a:ext cx="3649588" cy="5218912"/>
          </a:xfrm>
          <a:prstGeom prst="rect">
            <a:avLst/>
          </a:prstGeom>
          <a:noFill/>
        </p:spPr>
      </p:pic>
      <p:pic>
        <p:nvPicPr>
          <p:cNvPr id="17418" name="Picture 10" descr="https://avatars.mds.yandex.net/get-pdb/1708639/3271c77d-fa1f-4fda-add4-6a147e9ffa03/s1200?webp=false"/>
          <p:cNvPicPr>
            <a:picLocks noChangeAspect="1" noChangeArrowheads="1"/>
          </p:cNvPicPr>
          <p:nvPr/>
        </p:nvPicPr>
        <p:blipFill>
          <a:blip r:embed="rId4" cstate="print"/>
          <a:srcRect t="2724" b="7379"/>
          <a:stretch>
            <a:fillRect/>
          </a:stretch>
        </p:blipFill>
        <p:spPr bwMode="auto">
          <a:xfrm>
            <a:off x="251520" y="1337837"/>
            <a:ext cx="4680520" cy="5259516"/>
          </a:xfrm>
          <a:prstGeom prst="rect">
            <a:avLst/>
          </a:prstGeom>
          <a:noFill/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539552" y="4941168"/>
            <a:ext cx="8064896" cy="17008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Род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кустарников, принадлежащий семейству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Маслиновые. Род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включает около тридцати видов, распространённых в диком состоянии в Юго-Восточной Европе (Венгрия, Балканы) и в Азии, преимущественно в Китае.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Вопросы для 2 группы (раздаточный материал):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Какой момент можно назвать «переломным» в рассказе?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К кому обратились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Алмазовы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за помощью? Можно ли считать этих героев противопоставленными друг другу? Почему? Как называется этот прием? Приведите примеры из текста, подтверждающие ваше суждение.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Подготовьте пересказ «истории со злополучным пятном» от лица Верочки.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1619672" y="188641"/>
            <a:ext cx="5616624" cy="10801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Часть 3. «Счастье»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(группа 3)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2" name="Picture 12" descr="https://avatars.mds.yandex.net/get-pdb/1050926/c9314c3b-02d1-4b78-aa31-f5d3410aaead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848872" cy="4905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upload.wikimedia.org/wikipedia/commons/5/56/420_Changes_in_uniforms_and_armament_of_troops_of_the_Russian_Imperial_ar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36682"/>
            <a:ext cx="6056800" cy="6232678"/>
          </a:xfrm>
          <a:prstGeom prst="rect">
            <a:avLst/>
          </a:prstGeom>
          <a:noFill/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539552" y="5373216"/>
            <a:ext cx="8064896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«Долг» и «честь» – понятия, которыми должен был руководствоваться офицер не только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 службе, но и в повседневной жизни.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1979712" y="116632"/>
            <a:ext cx="4896544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«Честь имею!»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Вопросы для 3 группы (раздаточный материал):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Какова развязка рассказа?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Как изменилось отношение Николая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Евграфовича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к своему экзаменатору? Приведите цитаты из текста.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«Сирень теперь будет навсегда моим любимым цветком…». Какую фактическую ошибку допустил А.И. Куприн? Предположите, почему это произошло? Какую мысль автор выразил этим высказыванием?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://s1.fotokto.ru/photo/full/304/30408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78750"/>
            <a:ext cx="7416824" cy="5562618"/>
          </a:xfrm>
          <a:prstGeom prst="rect">
            <a:avLst/>
          </a:prstGeom>
          <a:noFill/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539552" y="260648"/>
            <a:ext cx="8064896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Прослушайте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романс Сергея Васильевича Рахманинова «Сирень». С какой частью рассказа он у вас ассоциируется? Почему? 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С.Рахманинов — Сирен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634" y="332656"/>
            <a:ext cx="7831782" cy="1368152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Домашнее задание: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нарисуйте иллюстрацию к одному из ключевых эпизодов рассказа.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sochinyshka.ru/wp-content/uploads/2019/03/kust.jpg"/>
          <p:cNvPicPr>
            <a:picLocks noChangeAspect="1" noChangeArrowheads="1"/>
          </p:cNvPicPr>
          <p:nvPr/>
        </p:nvPicPr>
        <p:blipFill>
          <a:blip r:embed="rId2" cstate="print"/>
          <a:srcRect l="3226" t="1613" r="3226" b="1613"/>
          <a:stretch>
            <a:fillRect/>
          </a:stretch>
        </p:blipFill>
        <p:spPr bwMode="auto">
          <a:xfrm>
            <a:off x="179512" y="1770333"/>
            <a:ext cx="4392488" cy="4543953"/>
          </a:xfrm>
          <a:prstGeom prst="rect">
            <a:avLst/>
          </a:prstGeom>
          <a:noFill/>
        </p:spPr>
      </p:pic>
      <p:pic>
        <p:nvPicPr>
          <p:cNvPr id="1028" name="Picture 4" descr="http://cdn01.ru/files/users/images/b7/82/b782180319abd123b640306af8e39c9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9814"/>
            <a:ext cx="4248472" cy="3449386"/>
          </a:xfrm>
          <a:prstGeom prst="rect">
            <a:avLst/>
          </a:prstGeom>
          <a:noFill/>
        </p:spPr>
      </p:pic>
      <p:pic>
        <p:nvPicPr>
          <p:cNvPr id="1036" name="Picture 12" descr="https://img-fotki.yandex.ru/get/29408/347127460.5fd/0_1a4066_539aa0cb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9721" y="4869160"/>
            <a:ext cx="2598783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powerpointbase.com-866</Template>
  <TotalTime>366</TotalTime>
  <Words>336</Words>
  <Application>Microsoft Office PowerPoint</Application>
  <PresentationFormat>Экран (4:3)</PresentationFormat>
  <Paragraphs>31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А.И. Куприн. Тема любви в рассказе «Куст сирени» </vt:lpstr>
      <vt:lpstr>Куст сирени</vt:lpstr>
      <vt:lpstr>Сирень</vt:lpstr>
      <vt:lpstr>Слайд 4</vt:lpstr>
      <vt:lpstr>Часть 1. «Горе» (группа 1)</vt:lpstr>
      <vt:lpstr>Инструментальная съёмка местности</vt:lpstr>
      <vt:lpstr>Вопросы для 1 группы (раздаточный материал):</vt:lpstr>
      <vt:lpstr>Часть 2. «Надежда» (группа 2)</vt:lpstr>
      <vt:lpstr>Сирень</vt:lpstr>
      <vt:lpstr>Вопросы для 2 группы (раздаточный материал):</vt:lpstr>
      <vt:lpstr>Часть 3. «Счастье» (группа 3)</vt:lpstr>
      <vt:lpstr>«Честь имею!»</vt:lpstr>
      <vt:lpstr>Вопросы для 3 группы (раздаточный материал):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А.И. Куприн. Тема любви в рассказе «Куст сирени» </dc:title>
  <dc:creator>Александра</dc:creator>
  <cp:lastModifiedBy>Александра</cp:lastModifiedBy>
  <cp:revision>11</cp:revision>
  <dcterms:created xsi:type="dcterms:W3CDTF">2020-06-10T03:12:48Z</dcterms:created>
  <dcterms:modified xsi:type="dcterms:W3CDTF">2021-09-07T08:19:07Z</dcterms:modified>
</cp:coreProperties>
</file>