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8" r:id="rId2"/>
    <p:sldId id="260" r:id="rId3"/>
    <p:sldId id="272" r:id="rId4"/>
    <p:sldId id="261" r:id="rId5"/>
    <p:sldId id="27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3" r:id="rId15"/>
    <p:sldId id="274" r:id="rId16"/>
    <p:sldId id="275" r:id="rId17"/>
    <p:sldId id="276" r:id="rId18"/>
    <p:sldId id="277" r:id="rId19"/>
    <p:sldId id="279" r:id="rId20"/>
    <p:sldId id="280" r:id="rId21"/>
    <p:sldId id="282" r:id="rId22"/>
    <p:sldId id="283" r:id="rId23"/>
    <p:sldId id="284" r:id="rId24"/>
    <p:sldId id="285" r:id="rId25"/>
    <p:sldId id="26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85" d="100"/>
          <a:sy n="85" d="100"/>
        </p:scale>
        <p:origin x="-1378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7B851B34-E0BF-4736-944C-D7839C3564A1}" type="datetimeFigureOut">
              <a:rPr lang="ru-RU" smtClean="0"/>
              <a:pPr/>
              <a:t>17.09.2024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F5B086A0-CD9E-4DF9-A700-43F61DECFC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://top10x.ru/top-10-samyie-opasnyie-zhivotnyie-planetyi/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100-faktov.ru/90-interesnyx-faktov-o-pticax/" TargetMode="External"/><Relationship Id="rId2" Type="http://schemas.openxmlformats.org/officeDocument/2006/relationships/hyperlink" Target="http://amazing-facts.ru/animals/fakty_o_pticah.html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calend.ru/holidays/0/0/3036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1857364"/>
            <a:ext cx="742955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НОД: «Удивительные факты о птицах»</a:t>
            </a:r>
          </a:p>
          <a:p>
            <a:pPr algn="ctr"/>
            <a:r>
              <a:rPr lang="ru-RU" sz="4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(для подготовительной группы)</a:t>
            </a:r>
            <a:endParaRPr lang="ru-RU" sz="4400" dirty="0">
              <a:solidFill>
                <a:schemeClr val="accent5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14414" y="214290"/>
            <a:ext cx="75009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Century Schoolbook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arstyle.org/uploads/posts/2010-01/1263932232_1219225773_bi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500042"/>
            <a:ext cx="7907300" cy="56545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files.vm.ru/photo/vecherka/2014/10/doc6hcwocjrw90pwaikdyp_800_4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000108"/>
            <a:ext cx="7620000" cy="532447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285984" y="285728"/>
            <a:ext cx="44291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Археоптерикс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2.bp.blogspot.com/-a0zD4NEhMRw/T-kejzTAE6I/AAAAAAAACs0/dXZaXZT3oc0/s1600/legend-of-pale-male-red-tailed-hawk-wing-wave-central-park-building-beak-feather-new-york-city-nyc-sky-nature-wildlife-animal-raptor-bird-of-prey-ph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85728"/>
            <a:ext cx="7507484" cy="63524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 descr="https://t3.ftcdn.net/jpg/00/98/08/98/500_F_98089810_K7btSYx38gMyMkfIebXsYRNxNPJeMx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https://t3.ftcdn.net/jpg/00/98/08/98/500_F_98089810_K7btSYx38gMyMkfIebXsYRNxNPJeMx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https://t3.ftcdn.net/jpg/00/98/08/98/500_F_98089810_K7btSYx38gMyMkfIebXsYRNxNPJeMx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https://t3.ftcdn.net/jpg/00/98/08/98/500_F_98089810_K7btSYx38gMyMkfIebXsYRNxNPJeMx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4" name="AutoShape 10" descr="https://t3.ftcdn.net/jpg/00/98/08/98/500_F_98089810_K7btSYx38gMyMkfIebXsYRNxNPJeMxeX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6" name="Picture 12" descr="https://im0-tub-ru.yandex.net/i?id=bf28f7a393aa9b9a18191cf07fd728f8-l&amp;n=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0"/>
            <a:ext cx="5148881" cy="3415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38" name="AutoShape 14" descr="https://im0-tub-ru.yandex.net/i?id=1144b8539e0990d35ce6c8a53cc68277-l&amp;n=13"/>
          <p:cNvSpPr>
            <a:spLocks noChangeAspect="1" noChangeArrowheads="1"/>
          </p:cNvSpPr>
          <p:nvPr/>
        </p:nvSpPr>
        <p:spPr bwMode="auto">
          <a:xfrm>
            <a:off x="155575" y="-3001963"/>
            <a:ext cx="10020300" cy="6267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0" name="AutoShape 16" descr="https://im0-tub-ru.yandex.net/i?id=094a922a87dcdb03a5d46793ee940794&amp;n=33&amp;h=215&amp;w=3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2" name="AutoShape 18" descr="https://im0-tub-ru.yandex.net/i?id=487f7c9047f955c9adf6314e5b25cc2c&amp;n=33&amp;h=215&amp;w=38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4" name="AutoShape 20" descr="https://im0-tub-ru.yandex.net/i?id=487f7c9047f955c9adf6314e5b25cc2c&amp;n=33&amp;h=215&amp;w=38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46" name="Picture 22" descr="http://itd1.mycdn.me/image?id=851054557535&amp;t=20&amp;plc=WEB&amp;tkn=*2u9gIOoksDqTa6hGyXUsLt5DEs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1000" y="3357562"/>
            <a:ext cx="6223000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50" name="AutoShape 26" descr="https://prv1.lori-images.net/bolshaya-sinitsa-ili-bolshak-lat-parus-major-ptitsa-0025731145-preview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2" name="AutoShape 28" descr="&amp;Fcy;&amp;acy;&amp;kcy;&amp;tcy; - &amp;pcy;&amp;tcy;&amp;icy;&amp;tscy;&amp;ycy; &amp;pcy;&amp;rcy;&amp;ocy;&amp;icy;&amp;zcy;&amp;ocy;&amp;shcy;&amp;lcy;&amp;icy; &amp;ocy;&amp;tcy; &amp;dcy;&amp;icy;&amp;ncy;&amp;ocy;&amp;zcy;&amp;acy;&amp;vcy;&amp;rcy;&amp;ocy;&amp;vcy;"/>
          <p:cNvSpPr>
            <a:spLocks noChangeAspect="1" noChangeArrowheads="1"/>
          </p:cNvSpPr>
          <p:nvPr/>
        </p:nvSpPr>
        <p:spPr bwMode="auto">
          <a:xfrm>
            <a:off x="63500" y="-136525"/>
            <a:ext cx="6858000" cy="46291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4" name="AutoShape 30" descr="http://brakework.ru/wp-content/uploads/2015/06/ptichki1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http://oggo.by/images/ptic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1214422"/>
            <a:ext cx="7715304" cy="5286412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000100" y="0"/>
            <a:ext cx="8143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Самая быстрая птица на планете Земля из ныне живущих –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сапсан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 smtClean="0"/>
          </a:p>
          <a:p>
            <a:pPr algn="just"/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http://oggo.by/images/pticy-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70" y="714356"/>
            <a:ext cx="5862059" cy="5782516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928794" y="1"/>
            <a:ext cx="700092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Самая миниатюрная птичка –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колибри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0"/>
            <a:ext cx="6786610" cy="85723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Самая большая птица в мире – </a:t>
            </a:r>
            <a:r>
              <a:rPr 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страус</a:t>
            </a:r>
            <a:r>
              <a:rPr lang="ru-RU" sz="28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106" name="AutoShape 2" descr="http://oggo.by/images/pticy-8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08" name="AutoShape 4" descr="https://im0-tub-ru.yandex.net/i?id=f8dfdaa5e4b0f6761f8cbf9a4f6a3b35&amp;n=33&amp;h=215&amp;w=269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10" name="AutoShape 6" descr="&amp;Rcy;&amp;acy;&amp;zcy;&amp;mcy;&amp;acy;&amp;khcy; &amp;kcy;&amp;rcy;&amp;ycy;&amp;lcy;&amp;softcy;&amp;iecy;&amp;vcy; &amp;gcy;&amp;ocy;&amp;rcy;&amp;ncy;&amp;ocy;&amp;gcy;&amp;ocy; &amp;ocy;&amp;rcy;&amp;lcy;&amp;acy; - &amp;dcy;&amp;ocy; &amp;tcy;&amp;rcy;&amp;iecy;&amp;khcy; &amp;mcy;&amp;iecy;&amp;tcy;&amp;rcy;&amp;ocy;&amp;vcy;!"/>
          <p:cNvSpPr>
            <a:spLocks noChangeAspect="1" noChangeArrowheads="1"/>
          </p:cNvSpPr>
          <p:nvPr/>
        </p:nvSpPr>
        <p:spPr bwMode="auto">
          <a:xfrm>
            <a:off x="63500" y="-136525"/>
            <a:ext cx="6858000" cy="4286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7112" name="AutoShape 8" descr="&amp;Bcy;&amp;ocy;&amp;lcy;&amp;softcy;&amp;shcy;&amp;acy;&amp;yacy; &amp;scy;&amp;icy;&amp;ncy;&amp;icy;&amp;tscy;&amp;acy; - &amp;ocy;&amp;chcy;&amp;iecy;&amp;ncy;&amp;softcy; &amp;rcy;&amp;acy;&amp;scy;&amp;pcy;&amp;rcy;&amp;ocy;&amp;scy;&amp;tcy;&amp;rcy;&amp;acy;&amp;ncy;&amp;iecy;&amp;ncy;&amp;ncy;&amp;ycy;&amp;jcy; &amp;vcy;&amp;icy;&amp;dcy; &amp;mcy;&amp;acy;&amp;lcy;&amp;iecy;&amp;ncy;&amp;softcy;&amp;kcy;&amp;icy;&amp;khcy; &amp;pcy;&amp;tcy;&amp;icy;&amp;tscy;, &amp;kcy;&amp;ocy;&amp;tcy;&amp;ocy;&amp;rcy;&amp;ycy;&amp;iecy; &amp;pcy;&amp;ocy;&amp;chcy;&amp;tcy;&amp;icy; &amp;ncy;&amp;iecy; &amp;bcy;&amp;ocy;&amp;yacy;&amp;tcy;&amp;scy;&amp;yacy; &amp;chcy;&amp;iecy;&amp;lcy;&amp;ocy;&amp;vcy;&amp;iecy;&amp;kcy;&amp;acy;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http://www.animalsglobe.ru/wp-content/uploads/2012/03/stra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928670"/>
            <a:ext cx="7143750" cy="5362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42944" y="214290"/>
            <a:ext cx="80010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Птица без крыльев – птица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киви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s://im0-tub-ru.yandex.net/i?id=db5d50a2925ce5d6dbf345a49f40a859&amp;n=33&amp;h=215&amp;w=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1000108"/>
            <a:ext cx="7539200" cy="50028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81439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Пингвин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единственная птица, которая может плавать, но не может летать. Кроме того, это единственная птица, ходящая стоя.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08" name="Picture 4" descr="http://www.kazakh-zerno.kz/images/novii_sait/pingvini_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-10429972"/>
            <a:ext cx="6057942" cy="3786214"/>
          </a:xfrm>
          <a:prstGeom prst="rect">
            <a:avLst/>
          </a:prstGeom>
          <a:noFill/>
        </p:spPr>
      </p:pic>
      <p:pic>
        <p:nvPicPr>
          <p:cNvPr id="21510" name="Picture 6" descr="http://www.kazakh-zerno.kz/images/novii_sait/pingvini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500174"/>
            <a:ext cx="7672442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0"/>
            <a:ext cx="81439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Ястребы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обладают невероятно острым зрением — эти птицы способны разглядеть мышь-полёвку на расстоянии до километра.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AutoShape 2" descr="https://million-wallpapers.ru/wallpapers/5/4/18265840949159706829/yastreb-v-polete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s://im0-tub-ru.yandex.net/i?id=118315de18b95bc38ffb098dc446abdf&amp;n=33&amp;h=215&amp;w=344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s://im0-tub-ru.yandex.net/i?id=05ca9e280d71dc3a5087aa581293bc10&amp;n=33&amp;h=215&amp;w=344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s://im0-tub-ru.yandex.net/i?id=b02dc3b8e9dab26989d40682997f543f&amp;n=33&amp;h=215&amp;w=316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https://im0-tub-ru.yandex.net/i?id=0549c826e02eacc865711acad784f3a5&amp;n=33&amp;h=215&amp;w=33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8" name="AutoShape 12" descr="https://im0-tub-ru.yandex.net/i?id=8cd595fd831adec7a4fb1ab6bc1b4758&amp;n=33&amp;h=215&amp;w=287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https://im0-tub-ru.yandex.net/i?id=21797301d8a8179b6492de619af9a285&amp;n=33&amp;h=215&amp;w=312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https://topfonpack.ru/uploads/images/f/o/t/foto_jastreb_perepeljatn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11314" y="1705640"/>
            <a:ext cx="7618404" cy="47651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285728"/>
            <a:ext cx="8143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Двуцветная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дроздовая мухоловка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554" name="Picture 2" descr="https://im0-tub-ru.yandex.net/i?id=cb4e0c7f213188049484cf5caf092225&amp;n=33&amp;h=215&amp;w=38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85860"/>
            <a:ext cx="7869474" cy="47149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428604"/>
            <a:ext cx="778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Альбатрос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может спать прямо во время полета.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2" name="AutoShape 2" descr="&amp;Rcy;&amp;acy;&amp;zcy;&amp;mcy;&amp;acy;&amp;khcy; &amp;kcy;&amp;rcy;&amp;ycy;&amp;lcy;&amp;softcy;&amp;iecy;&amp;vcy; &amp;gcy;&amp;ocy;&amp;rcy;&amp;ncy;&amp;ocy;&amp;gcy;&amp;ocy; &amp;ocy;&amp;rcy;&amp;lcy;&amp;acy; - &amp;dcy;&amp;ocy; &amp;tcy;&amp;rcy;&amp;iecy;&amp;khcy; &amp;mcy;&amp;iecy;&amp;tcy;&amp;rcy;&amp;ocy;&amp;vcy;!"/>
          <p:cNvSpPr>
            <a:spLocks noChangeAspect="1" noChangeArrowheads="1"/>
          </p:cNvSpPr>
          <p:nvPr/>
        </p:nvSpPr>
        <p:spPr bwMode="auto">
          <a:xfrm>
            <a:off x="155575" y="-2057400"/>
            <a:ext cx="6858000" cy="42862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&amp;Rcy;&amp;acy;&amp;zcy;&amp;mcy;&amp;acy;&amp;khcy; &amp;kcy;&amp;rcy;&amp;ycy;&amp;lcy;&amp;softcy;&amp;iecy;&amp;vcy; &amp;gcy;&amp;ocy;&amp;rcy;&amp;ncy;&amp;ocy;&amp;gcy;&amp;ocy; &amp;ocy;&amp;rcy;&amp;lcy;&amp;acy; - &amp;dcy;&amp;ocy; &amp;tcy;&amp;rcy;&amp;iecy;&amp;khcy; &amp;mcy;&amp;iecy;&amp;tcy;&amp;rcy;&amp;ocy;&amp;vcy;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214422"/>
            <a:ext cx="7801030" cy="48756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ru.birdwallpapers.com/content/images/big_bird_img/3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142984"/>
            <a:ext cx="7417494" cy="529114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28794" y="28572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Американский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белогорлый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козодой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&amp;Icy; &amp;ocy;&amp;ncy;&amp;icy; &amp;ocy;&amp;chcy;&amp;iecy;&amp;ncy;&amp;softcy; &amp;mcy;&amp;ncy;&amp;ocy;&amp;gcy;&amp;ocy; &amp;iecy;&amp;dcy;&amp;yacy;&amp;t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357298"/>
            <a:ext cx="7881945" cy="4714908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428604"/>
            <a:ext cx="47863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Крапивник 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tut-interesno.org/wp-content/uploads/2012/11/GreatHornedOw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1428736"/>
            <a:ext cx="7388609" cy="492081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5984" y="428604"/>
            <a:ext cx="557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Сова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jagaclub.ru/photos/58caaec73576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357298"/>
            <a:ext cx="7358114" cy="49299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928794" y="357166"/>
            <a:ext cx="55721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Розовые</a:t>
            </a:r>
            <a:r>
              <a:rPr lang="ru-RU" sz="3200" dirty="0" smtClean="0">
                <a:solidFill>
                  <a:srgbClr val="C00000"/>
                </a:solidFill>
              </a:rPr>
              <a:t> фламинго </a:t>
            </a:r>
            <a:endParaRPr lang="ru-RU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1.bp.blogspot.com/-2Qw8Dx0kZKM/UQYlCWkDqtI/AAAAAAAADc8/gf4XAvvgHCQ/s1600/%D0%B4%D1%8F%D1%82%D0%B5%D0%B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285860"/>
            <a:ext cx="7215238" cy="510839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714612" y="357166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Дятел</a:t>
            </a: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000100" y="0"/>
            <a:ext cx="800105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Конспект НОД в подготовительной  к школе группе на тему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«Удивительные факты о птицах»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Цели: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систематизировать представления об особенностях жизни птиц, способствовать развитию познавательного интереса к родной природе, подвести к выводу о необходимости бережного и заботливого отношения к птицам.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Если снег повсюду тает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День становится длинней,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всё зазеленело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в полях звенит ручей.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солнце ярче светит,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птицам не до сна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Если стал теплее ветер,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Значит, к нам пришла………( весна).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Сегодня, ребята мы с вами поговорим о птицах. С приходом весны всё оживает вокруг: зеленеет трава, светит ярче и теплее солнце, весело звенят ручьи, звонко поют птицы. Домой возвращаются перелётные птицы.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Весна — время прилёта птиц, возвращаются они в строгом порядке: сначала те, кто клюёт зёрна, затем водоплавающие, потом которые питаются насекомыми. Есть даже такой праздник в апреле «ДЕНЬ ПТИЦ».  Дата проведения праздника выбрана не случайно: как раз в это время из теплых краев возвращаются пернатые. Взрослые и дети в этот день благоустраивают места обитания водоплавающих птиц, вывешивают новые кормушки и скворечники.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вы знаете, какие птицы к нам прилетают весной?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142976" y="214290"/>
            <a:ext cx="785818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(гуси, утки, грачи, журавли, лебеди, скворцы и т.д.)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знает, чем птицы отличаются от животных?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(Только у птиц есть перья и клюв, крылья)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Существует более чем 9500 видов птиц в мире. Ученые обычно группируют их на 30 категорий. Птицы являются наиболее распространенными из всех видов животных. Изучением птиц люди занимались издавна. Способность птиц к полету всегда восхищала человека. А превосходное пение отдельных видов можно слушать бесконечно. Сейчас мы рассмотрим интересные факты о жизни пернатых.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1214414" y="285728"/>
            <a:ext cx="7715304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Презентация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2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Птицы – одни из самых распространенных животных в мире, многие из видов которых, живут в непосредственном контакте с человеком. Они живут практически во всех местах планеты, и порой, ведут себя довольно необычно.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Слайд3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Птицы произошли от динозавров.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Самым первым представителем вида, от которого и произошло большинство современных птиц, был археоптерикс. Он обладал чертами, характерными как для рептилий, так и для птиц.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Никакое другое живое существо, кроме птиц не имеет перьев. Основная функция заключается, чтобы помочь им летать. Они также делают птиц водонепроницаемыми и защищают от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УФ-лучей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других вредных факторов.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5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Птицы обычно имеют два, три или четыре пальца. Птица усаживается на ветвь, кладет вперед три пальца, а один назад. Птиц, которые живут на твердой земле имеют только три пальца, направленных вперед. Страусы только два пальца, которые имеют форму копыт антилоп. Птицы не падают с ветки, когда они спят, потому что их пальцы автоматически сжимаются вокруг ветки. Поскольку захват осуществляется сухожилиями, а не мышцами, птицы могут спать без опасности падения.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538" y="117693"/>
            <a:ext cx="785818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6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Самая быстрая птица на планете Земля из ныне живущих – сапсан. Он развивает скорость более 180км/ч . Сокол-сапсан, пикируя на добычу, развивает скорость свыше 300 километров в час.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7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Самая миниатюрная птичка – колибри. Ее вес в среднем 1,5 грамма, а размером она не больше пчелы. Колибри могут совершать до 50 взмахов крыльями в секунду, что является рекордом среди всех видов птиц на планете. Это позволяет им не только зависать на месте, но и летать назад и вниз.  Также они могут лететь вбок или задом наперед. Самое маленькое гнездо принадлежит колибри (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Mellisuga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minima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). Его диаметр примерно в 2 раза меньше грецкого ореха. .Яйцо птицы колибри самое маленькое в мире.</a:t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Слайд 8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Самая большая птица в мире – страус. Хотя, летать он не умеет, но, при беге может развивать скорость до 70 километров в час и весом до 175кг.</a:t>
            </a:r>
            <a:r>
              <a:rPr lang="ru-RU" sz="16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Только через два часа яйцо страуса сварится.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16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«Аист»</a:t>
            </a:r>
            <a:endParaRPr lang="ru-RU" sz="1600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Аист, аист, длинноногий,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Покажи домой дорогу.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Топай правою ногой,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Топай левою ногой.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Снова — правою ногой,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Снова — левою ногой,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— правою ногой,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— левою ногой.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Вот тогда придешь домой.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1142976" y="86916"/>
            <a:ext cx="7572428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9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Новой Зеландии обитает единственная известная ученым птица без крыльев – птица киви, кроме того у нее нет  хвоста, а перья похожи на шерсть. Если бы не строение внутренних органов и клюв, то их можно было бы принять за млекопитающих.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10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Пингвин - единственная птица, которая может плавать, но не может летать. Кроме того, это единственная птица, ходящая стоя.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11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Ястребы обладают невероятно острым зрением — эти птицы способны разглядеть мышь-полёвку на расстоянии до километра.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12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Знаете ли вы, что в мире существует всего одна ядовитая птица? Это двуцветная дроздовая мухоловка, относится к отряду воробьиных и обитает в Новой Гвинее. Это и не удивительно, ведь птица питается ядовитыми жуками. У мухоловки выработался иммунитет к яду и он пропитал ее кожу и перья. Таким образом, даже прикосновение к ней может стать 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  <a:hlinkClick r:id="rId2"/>
              </a:rPr>
              <a:t>опасным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для человека и смертельным для мелких животных. Однако то количество, которое содержится на птице, не способно убить человека и, при попадании в дыхательные пути, может вызвать лишь острый приступ кашля.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Слайд13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Альбатрос может спать прямо во время полета. У альбатроса размах крыльев достигает 3.5 метров.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1357290" y="214290"/>
            <a:ext cx="757242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Слайд14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Американский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белогорлый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козодой, обладает уникальной среди своих сородичей чертой – способностью впадать в спячку. Делают это те из них, кто живет среди пустынных ландшафтов, так как в течение зимнего сезона, количество насекомых, которыми они кормятся, резко сокращается. Забившись в пустынные расщелины, они пережидают зиму, подобно медведям.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15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Крапивник может скормить своим птенцам около 500 насекомых и гусениц, в течение одного летнего дня.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 16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Совы не могут двигать своими глазами в стороны, а только поворачивая голову.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Слайд17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Оказывается, что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розовые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фламинго по своему окрасу далеко не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розового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цвета. Этот необычный оттенок пера придают им зеленые водоросли, которые становятся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розового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цвета во время переваривания.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Слайд18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Дятел может долбить по дереву с частотой до 20 раз в секунду. В среднем он ударяет от 8000 до 12000 раз в день.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Воспитатель: вот такие удивительные существа – птицы. Кто вам больше всего запомнился? Удивил?</a:t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4414" y="357166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Источник факта: </a:t>
            </a:r>
            <a:r>
              <a:rPr lang="ru-RU" dirty="0" smtClean="0">
                <a:hlinkClick r:id="rId2"/>
              </a:rPr>
              <a:t>http://amazing-facts.ru/animals/fakty_o_pticah.html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214414" y="1214422"/>
            <a:ext cx="33578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http://fakty-pro.ru/faktyi-pro-ptits/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1714488"/>
            <a:ext cx="4984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http://top10x.ru/top-10-interesnyie-faktyi-o-ptitsah/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85852" y="228599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: </a:t>
            </a:r>
            <a:r>
              <a:rPr lang="ru-RU" u="sng" dirty="0" smtClean="0">
                <a:hlinkClick r:id="rId3"/>
              </a:rPr>
              <a:t>http://100-faktov.ru/90-interesnyx-faktov-o-pticax/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14414" y="3143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http://brakework.ru/interesnyie-faktyi-o-ptitsah/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4000504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  <a:hlinkClick r:id="rId4"/>
              </a:rPr>
              <a:t>http://www.calend.ru/holidays/0/0/3036/</a:t>
            </a:r>
            <a:endParaRPr lang="ru-RU" sz="10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1663</TotalTime>
  <Words>785</Words>
  <Application>Microsoft Office PowerPoint</Application>
  <PresentationFormat>Экран (4:3)</PresentationFormat>
  <Paragraphs>90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Солнцестояние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Самая большая птица в мире – страус. 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Nadin</dc:creator>
  <cp:lastModifiedBy>днс</cp:lastModifiedBy>
  <cp:revision>68</cp:revision>
  <dcterms:created xsi:type="dcterms:W3CDTF">2017-04-07T17:41:02Z</dcterms:created>
  <dcterms:modified xsi:type="dcterms:W3CDTF">2024-09-17T01:41:24Z</dcterms:modified>
</cp:coreProperties>
</file>