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79" r:id="rId2"/>
    <p:sldId id="256" r:id="rId3"/>
    <p:sldId id="275" r:id="rId4"/>
    <p:sldId id="258" r:id="rId5"/>
    <p:sldId id="257" r:id="rId6"/>
    <p:sldId id="260" r:id="rId7"/>
    <p:sldId id="259" r:id="rId8"/>
    <p:sldId id="263" r:id="rId9"/>
    <p:sldId id="264" r:id="rId10"/>
    <p:sldId id="261" r:id="rId11"/>
    <p:sldId id="262" r:id="rId12"/>
    <p:sldId id="271" r:id="rId13"/>
    <p:sldId id="276" r:id="rId14"/>
    <p:sldId id="278" r:id="rId15"/>
    <p:sldId id="281" r:id="rId16"/>
    <p:sldId id="280" r:id="rId17"/>
    <p:sldId id="288" r:id="rId18"/>
    <p:sldId id="287" r:id="rId19"/>
    <p:sldId id="286" r:id="rId20"/>
    <p:sldId id="282" r:id="rId21"/>
    <p:sldId id="285" r:id="rId22"/>
    <p:sldId id="284" r:id="rId23"/>
    <p:sldId id="283" r:id="rId24"/>
    <p:sldId id="292" r:id="rId25"/>
    <p:sldId id="291" r:id="rId26"/>
    <p:sldId id="289" r:id="rId27"/>
    <p:sldId id="277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bilcom" initials="M" lastIdx="2" clrIdx="0">
    <p:extLst>
      <p:ext uri="{19B8F6BF-5375-455C-9EA6-DF929625EA0E}">
        <p15:presenceInfo xmlns:p15="http://schemas.microsoft.com/office/powerpoint/2012/main" userId="Mobil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3470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9819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5635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225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179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15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684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3131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153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873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594549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442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23673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866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4619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428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52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  <p:sldLayoutId id="2147483740" r:id="rId15"/>
    <p:sldLayoutId id="214748374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yandex.ru/images/search?pos=10&amp;img_url=https%3A%2F%2Fcdn.ebs.newsner.com%2Fwp-content%2Fuploads%2Fsites%2F7%2F2018%2F04%2Fbananas.jpg&amp;text=%D0%B1%D0%B0%D0%BD%D0%B0%D0%BD&amp;rpt=simage&amp;lr=2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s://yandex.ru/images/search?p=1&amp;text=%D0%B8%D0%B3%D1%80%D0%B0+%D0%B4%D0%BB%D1%8F+%D0%BF%D1%80%D0%B5%D0%B7%D0%B5%D0%BD%D1%82%D0%B0%D1%86%D0%B8%D0%B8+%D1%84%D1%80%D1%83%D0%BA%D1%82%D1%8B&amp;pos=52&amp;rpt=simage&amp;img_url=https%3A%2F%2Fds02.infourok.ru%2Fuploads%2Fex%2F1218%2F00059057-7d091f54%2Fimg23.jpg&amp;lr=2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5B06F99-92BA-4535-966C-D67BEE991F1C}"/>
              </a:ext>
            </a:extLst>
          </p:cNvPr>
          <p:cNvSpPr txBox="1"/>
          <p:nvPr/>
        </p:nvSpPr>
        <p:spPr>
          <a:xfrm>
            <a:off x="0" y="548680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dirty="0"/>
          </a:p>
          <a:p>
            <a:endParaRPr lang="ru-RU" sz="4000" dirty="0"/>
          </a:p>
          <a:p>
            <a:pPr algn="ctr"/>
            <a:r>
              <a:rPr lang="ru-RU" sz="3200" b="1" dirty="0"/>
              <a:t> </a:t>
            </a:r>
            <a:r>
              <a:rPr lang="ru-RU" sz="9600" b="1" dirty="0"/>
              <a:t>«Фрукты»</a:t>
            </a:r>
            <a:r>
              <a:rPr lang="ru-RU" sz="6600" dirty="0"/>
              <a:t> </a:t>
            </a:r>
            <a:r>
              <a:rPr lang="en-US" sz="6600" dirty="0"/>
              <a:t> </a:t>
            </a:r>
            <a:r>
              <a:rPr lang="ru-RU" sz="6600" dirty="0"/>
              <a:t> </a:t>
            </a:r>
            <a:endParaRPr lang="ru-RU" dirty="0"/>
          </a:p>
          <a:p>
            <a:pPr algn="r"/>
            <a:endParaRPr lang="ru-RU" sz="1400" dirty="0"/>
          </a:p>
          <a:p>
            <a:pPr algn="r"/>
            <a:endParaRPr lang="ru-RU" sz="1400" dirty="0"/>
          </a:p>
          <a:p>
            <a:pPr algn="r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7536350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799" y="548680"/>
            <a:ext cx="7772400" cy="1470025"/>
          </a:xfrm>
        </p:spPr>
        <p:txBody>
          <a:bodyPr>
            <a:normAutofit/>
          </a:bodyPr>
          <a:lstStyle/>
          <a:p>
            <a:r>
              <a:rPr lang="ru-RU" sz="8800" i="1" dirty="0">
                <a:solidFill>
                  <a:schemeClr val="accent3">
                    <a:lumMod val="50000"/>
                  </a:schemeClr>
                </a:solidFill>
              </a:rPr>
              <a:t>Фрукты</a:t>
            </a:r>
          </a:p>
        </p:txBody>
      </p:sp>
      <p:pic>
        <p:nvPicPr>
          <p:cNvPr id="4" name="Picture 2" descr="https://ds05.infourok.ru/uploads/ex/12b5/000ae824-29d7cd14/img2.jpg">
            <a:extLst>
              <a:ext uri="{FF2B5EF4-FFF2-40B4-BE49-F238E27FC236}">
                <a16:creationId xmlns:a16="http://schemas.microsoft.com/office/drawing/2014/main" id="{948438A3-BECF-47F8-9F52-C535C8ECD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899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0-tub-ru.yandex.net/i?id=07f6c113692322c1806f5f534d59b490-l&amp;ref=rim&amp;n=13&amp;w=960&amp;h=720">
            <a:extLst>
              <a:ext uri="{FF2B5EF4-FFF2-40B4-BE49-F238E27FC236}">
                <a16:creationId xmlns:a16="http://schemas.microsoft.com/office/drawing/2014/main" id="{2AC348D5-80FE-4895-92BE-AC07E420E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037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476672"/>
            <a:ext cx="4906888" cy="2836911"/>
          </a:xfrm>
        </p:spPr>
        <p:txBody>
          <a:bodyPr/>
          <a:lstStyle/>
          <a:p>
            <a:pPr marL="0" indent="0" fontAlgn="base">
              <a:buNone/>
            </a:pPr>
            <a:r>
              <a:rPr lang="ru-RU" sz="2400" dirty="0"/>
              <a:t>Я — сладкий, рос на юге как солнышко в листве.</a:t>
            </a:r>
          </a:p>
          <a:p>
            <a:pPr marL="0" indent="0" fontAlgn="base">
              <a:buNone/>
            </a:pPr>
            <a:r>
              <a:rPr lang="ru-RU" sz="2400" dirty="0"/>
              <a:t>Оранжевый и круглый, я нравлюсь детворе.</a:t>
            </a:r>
          </a:p>
          <a:p>
            <a:pPr marL="0" indent="0" fontAlgn="base">
              <a:buNone/>
            </a:pPr>
            <a:r>
              <a:rPr lang="ru-RU" sz="2400" dirty="0"/>
              <a:t>Ответ: (Апельсин)</a:t>
            </a:r>
          </a:p>
          <a:p>
            <a:endParaRPr lang="ru-RU" dirty="0"/>
          </a:p>
        </p:txBody>
      </p:sp>
      <p:pic>
        <p:nvPicPr>
          <p:cNvPr id="2050" name="Picture 2" descr="https://im0-tub-ru.yandex.net/i?id=4c8e84f242b8c3fb3c34156a2d3ec79f-l&amp;ref=rim&amp;n=13&amp;w=1024&amp;h=768">
            <a:extLst>
              <a:ext uri="{FF2B5EF4-FFF2-40B4-BE49-F238E27FC236}">
                <a16:creationId xmlns:a16="http://schemas.microsoft.com/office/drawing/2014/main" id="{BE2DB34E-A9E8-4C9F-92D4-1FE4A154A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780928"/>
            <a:ext cx="5153641" cy="3865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544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332656"/>
            <a:ext cx="5050904" cy="3052936"/>
          </a:xfrm>
        </p:spPr>
        <p:txBody>
          <a:bodyPr>
            <a:normAutofit/>
          </a:bodyPr>
          <a:lstStyle/>
          <a:p>
            <a:r>
              <a:rPr lang="ru-RU" sz="2400" dirty="0"/>
              <a:t>Круглое, румяное, </a:t>
            </a:r>
            <a:br>
              <a:rPr lang="ru-RU" sz="2400" dirty="0"/>
            </a:br>
            <a:r>
              <a:rPr lang="ru-RU" sz="2400" dirty="0"/>
              <a:t>Я расту на ветке.</a:t>
            </a:r>
            <a:br>
              <a:rPr lang="ru-RU" sz="2400" dirty="0"/>
            </a:br>
            <a:r>
              <a:rPr lang="ru-RU" sz="2400" dirty="0"/>
              <a:t>Любят меня взрослые</a:t>
            </a:r>
            <a:br>
              <a:rPr lang="ru-RU" sz="2400" dirty="0"/>
            </a:br>
            <a:r>
              <a:rPr lang="ru-RU" sz="2400" dirty="0"/>
              <a:t>И малые детки.</a:t>
            </a:r>
          </a:p>
          <a:p>
            <a:pPr marL="0" indent="0">
              <a:buNone/>
            </a:pPr>
            <a:r>
              <a:rPr lang="ru-RU" sz="2400" dirty="0"/>
              <a:t>    Ответ: (Яблоко)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https://im0-tub-ru.yandex.net/i?id=dcfc7f11f454bc4e0bb51aa7c3876257-l&amp;ref=rim&amp;n=13&amp;w=1400&amp;h=1050">
            <a:extLst>
              <a:ext uri="{FF2B5EF4-FFF2-40B4-BE49-F238E27FC236}">
                <a16:creationId xmlns:a16="http://schemas.microsoft.com/office/drawing/2014/main" id="{F71D0400-68CE-4DF1-BE39-E5F14237DA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76872"/>
            <a:ext cx="5472608" cy="410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9596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59632" y="332656"/>
            <a:ext cx="763284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Все о ней боксеры знают</a:t>
            </a:r>
            <a:br>
              <a:rPr lang="ru-RU" sz="2400" dirty="0"/>
            </a:br>
            <a:r>
              <a:rPr lang="ru-RU" sz="2400" dirty="0"/>
              <a:t>С ней удар свой развивают.</a:t>
            </a:r>
            <a:br>
              <a:rPr lang="ru-RU" sz="2400" dirty="0"/>
            </a:br>
            <a:r>
              <a:rPr lang="ru-RU" sz="2400" dirty="0"/>
              <a:t>Хоть она и неуклюжа,</a:t>
            </a:r>
            <a:br>
              <a:rPr lang="ru-RU" sz="2400" dirty="0"/>
            </a:br>
            <a:r>
              <a:rPr lang="ru-RU" sz="2400" dirty="0"/>
              <a:t>Но на фрукт похожа ... </a:t>
            </a:r>
          </a:p>
          <a:p>
            <a:r>
              <a:rPr lang="ru-RU" sz="2400" dirty="0"/>
              <a:t>Ответ: (Груша)</a:t>
            </a:r>
          </a:p>
        </p:txBody>
      </p:sp>
      <p:pic>
        <p:nvPicPr>
          <p:cNvPr id="4098" name="Picture 2" descr="https://im0-tub-ru.yandex.net/i?id=a06ec8c49e930f437eb6947ccdb9ab3b-l&amp;n=13">
            <a:extLst>
              <a:ext uri="{FF2B5EF4-FFF2-40B4-BE49-F238E27FC236}">
                <a16:creationId xmlns:a16="http://schemas.microsoft.com/office/drawing/2014/main" id="{C47557FD-B16A-4378-9863-48AE9F2C1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863185"/>
            <a:ext cx="5112568" cy="375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09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8794" y="476672"/>
            <a:ext cx="560934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/>
              <a:t>Этот вкусный желтый плод</a:t>
            </a:r>
          </a:p>
          <a:p>
            <a:pPr fontAlgn="base"/>
            <a:r>
              <a:rPr lang="ru-RU" sz="2400" dirty="0"/>
              <a:t>К нам из Африки плывет,</a:t>
            </a:r>
          </a:p>
          <a:p>
            <a:pPr fontAlgn="base"/>
            <a:r>
              <a:rPr lang="ru-RU" sz="2400" dirty="0"/>
              <a:t>Обезьянам в зоопарке</a:t>
            </a:r>
          </a:p>
          <a:p>
            <a:pPr fontAlgn="base"/>
            <a:r>
              <a:rPr lang="ru-RU" sz="2400" dirty="0"/>
              <a:t>Пищу круглый год дает. </a:t>
            </a:r>
          </a:p>
          <a:p>
            <a:pPr fontAlgn="base"/>
            <a:r>
              <a:rPr lang="ru-RU" sz="2400" dirty="0"/>
              <a:t>Ответ: (Банан)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27C89A-36FE-40F3-8A44-8DDFA73695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377" y="3245109"/>
            <a:ext cx="4548063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  </a:t>
            </a:r>
            <a:r>
              <a:rPr kumimoji="0" lang="ru-RU" altLang="ru-RU" sz="19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                                                          </a:t>
            </a:r>
          </a:p>
        </p:txBody>
      </p:sp>
      <p:pic>
        <p:nvPicPr>
          <p:cNvPr id="5122" name="Picture 2" descr="4Бананы помогут расслабится.">
            <a:hlinkClick r:id="rId2"/>
            <a:extLst>
              <a:ext uri="{FF2B5EF4-FFF2-40B4-BE49-F238E27FC236}">
                <a16:creationId xmlns:a16="http://schemas.microsoft.com/office/drawing/2014/main" id="{FF242332-7F71-4900-95AD-E7565F5A8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7258" y="3016260"/>
            <a:ext cx="5214237" cy="371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91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476672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2400" dirty="0"/>
              <a:t>Желтый цитрусовый плод</a:t>
            </a:r>
          </a:p>
          <a:p>
            <a:pPr fontAlgn="base"/>
            <a:r>
              <a:rPr lang="ru-RU" sz="2400" dirty="0"/>
              <a:t>В странах солнечных растет.</a:t>
            </a:r>
          </a:p>
          <a:p>
            <a:pPr fontAlgn="base"/>
            <a:r>
              <a:rPr lang="ru-RU" sz="2400" dirty="0"/>
              <a:t>А на вкус кислейший он.</a:t>
            </a:r>
          </a:p>
          <a:p>
            <a:pPr fontAlgn="base"/>
            <a:r>
              <a:rPr lang="ru-RU" sz="2400" dirty="0"/>
              <a:t>Как зовут его?</a:t>
            </a:r>
          </a:p>
          <a:p>
            <a:pPr fontAlgn="base"/>
            <a:r>
              <a:rPr lang="ru-RU" sz="2400" b="1" dirty="0"/>
              <a:t>Ответ: (Лимон) </a:t>
            </a:r>
            <a:endParaRPr lang="ru-RU" sz="2400" dirty="0"/>
          </a:p>
        </p:txBody>
      </p:sp>
      <p:pic>
        <p:nvPicPr>
          <p:cNvPr id="6146" name="Picture 2" descr="https://silikonmold.ru/image/cache/catalog/vafli/2016-03-11_111351-1200x1200.jpg">
            <a:extLst>
              <a:ext uri="{FF2B5EF4-FFF2-40B4-BE49-F238E27FC236}">
                <a16:creationId xmlns:a16="http://schemas.microsoft.com/office/drawing/2014/main" id="{48D7144F-5ADE-48E0-A8D1-1374C9984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924944"/>
            <a:ext cx="4572000" cy="3933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507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54868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2400" dirty="0"/>
              <a:t>Сверху — шкурка золотая,</a:t>
            </a:r>
          </a:p>
          <a:p>
            <a:pPr fontAlgn="base"/>
            <a:r>
              <a:rPr lang="ru-RU" sz="2400" dirty="0"/>
              <a:t>В центре — косточка большая.</a:t>
            </a:r>
          </a:p>
          <a:p>
            <a:pPr fontAlgn="base"/>
            <a:r>
              <a:rPr lang="ru-RU" sz="2400" dirty="0"/>
              <a:t>Что за фрукт? — Вот вам вопрос.</a:t>
            </a:r>
          </a:p>
          <a:p>
            <a:pPr fontAlgn="base"/>
            <a:r>
              <a:rPr lang="ru-RU" sz="2400" dirty="0"/>
              <a:t>Это сладкий: (Абрикос)</a:t>
            </a:r>
          </a:p>
          <a:p>
            <a:pPr fontAlgn="base"/>
            <a:endParaRPr lang="ru-RU" sz="2400" dirty="0"/>
          </a:p>
        </p:txBody>
      </p:sp>
      <p:pic>
        <p:nvPicPr>
          <p:cNvPr id="7170" name="Picture 2" descr="https://im0-tub-ru.yandex.net/i?id=fc6ae10d1077761191ed6d66557d4442-l&amp;n=13">
            <a:extLst>
              <a:ext uri="{FF2B5EF4-FFF2-40B4-BE49-F238E27FC236}">
                <a16:creationId xmlns:a16="http://schemas.microsoft.com/office/drawing/2014/main" id="{F8DDB1E4-105A-4313-8922-3391EB453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44603"/>
            <a:ext cx="5061942" cy="401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926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44013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2400" dirty="0"/>
              <a:t>Жарким солнышком согрет,</a:t>
            </a:r>
          </a:p>
          <a:p>
            <a:pPr fontAlgn="base"/>
            <a:r>
              <a:rPr lang="ru-RU" sz="2400" dirty="0"/>
              <a:t>В шкурку, как в броню, одет.</a:t>
            </a:r>
          </a:p>
          <a:p>
            <a:pPr fontAlgn="base"/>
            <a:r>
              <a:rPr lang="ru-RU" sz="2400" dirty="0"/>
              <a:t>Удивит собою нас</a:t>
            </a:r>
          </a:p>
          <a:p>
            <a:pPr fontAlgn="base"/>
            <a:r>
              <a:rPr lang="ru-RU" sz="2400" dirty="0"/>
              <a:t>Толстокожий...</a:t>
            </a:r>
          </a:p>
          <a:p>
            <a:pPr fontAlgn="base"/>
            <a:r>
              <a:rPr lang="ru-RU" sz="2400" b="1" dirty="0"/>
              <a:t>Ответ: (Ананас)</a:t>
            </a:r>
            <a:endParaRPr lang="ru-RU" sz="2400" dirty="0"/>
          </a:p>
        </p:txBody>
      </p:sp>
      <p:pic>
        <p:nvPicPr>
          <p:cNvPr id="8194" name="Picture 2" descr="https://im0-tub-ru.yandex.net/i?id=eb8e00d1589cb7a76d8d36a0c61d5f4e-l&amp;ref=rim&amp;n=13&amp;w=800&amp;h=803">
            <a:extLst>
              <a:ext uri="{FF2B5EF4-FFF2-40B4-BE49-F238E27FC236}">
                <a16:creationId xmlns:a16="http://schemas.microsoft.com/office/drawing/2014/main" id="{68DC2374-A83E-4F52-BAC6-D34D7877B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520" y="3009064"/>
            <a:ext cx="3834680" cy="384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4831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76593" y="181781"/>
            <a:ext cx="4572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/>
            <a:r>
              <a:rPr lang="ru-RU" sz="3200" dirty="0"/>
              <a:t>Груша, яблоко, банан,</a:t>
            </a:r>
          </a:p>
          <a:p>
            <a:pPr fontAlgn="base"/>
            <a:r>
              <a:rPr lang="ru-RU" sz="3200" dirty="0"/>
              <a:t>Ананас из жарких стран.</a:t>
            </a:r>
          </a:p>
          <a:p>
            <a:pPr fontAlgn="base"/>
            <a:r>
              <a:rPr lang="ru-RU" sz="3200" dirty="0"/>
              <a:t>Эти вкусные продукты</a:t>
            </a:r>
          </a:p>
          <a:p>
            <a:pPr fontAlgn="base"/>
            <a:r>
              <a:rPr lang="ru-RU" sz="3200" dirty="0"/>
              <a:t>Вместе все зовутся...</a:t>
            </a:r>
          </a:p>
          <a:p>
            <a:pPr fontAlgn="base"/>
            <a:r>
              <a:rPr lang="ru-RU" sz="3200" b="1" dirty="0"/>
              <a:t>Ответ: (Фрукты)</a:t>
            </a:r>
            <a:endParaRPr lang="ru-RU" sz="3200" dirty="0"/>
          </a:p>
        </p:txBody>
      </p:sp>
      <p:pic>
        <p:nvPicPr>
          <p:cNvPr id="9218" name="Picture 2" descr="C:\Users\Маша\Desktop\0_7fb28_a4e6abc4_orig-1024x50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8333184" cy="4093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3081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im0-tub-ru.yandex.net/i?id=6768b26bb817488295680406c891cb61-l&amp;n=13">
            <a:extLst>
              <a:ext uri="{FF2B5EF4-FFF2-40B4-BE49-F238E27FC236}">
                <a16:creationId xmlns:a16="http://schemas.microsoft.com/office/drawing/2014/main" id="{12253D0B-332C-4A49-A410-3B5A17098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780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0-tub-ru.yandex.net/i?id=22c4a5d2702d0c3dc59c6e825e8624e8-l&amp;n=13">
            <a:extLst>
              <a:ext uri="{FF2B5EF4-FFF2-40B4-BE49-F238E27FC236}">
                <a16:creationId xmlns:a16="http://schemas.microsoft.com/office/drawing/2014/main" id="{B7725349-E3DC-4D7D-A681-34779A1021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61243" cy="6870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581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https://im0-tub-ru.yandex.net/i?id=199c444a796a5670b42f16d2bcb485b3-l&amp;ref=rim&amp;n=13&amp;w=1024&amp;h=768">
            <a:extLst>
              <a:ext uri="{FF2B5EF4-FFF2-40B4-BE49-F238E27FC236}">
                <a16:creationId xmlns:a16="http://schemas.microsoft.com/office/drawing/2014/main" id="{669B0A94-0BB9-466D-8966-2378F4961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7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m0-tub-ru.yandex.net/i?id=c6a7158eb79186721fafcd499d1e1e9c-l&amp;ref=rim&amp;n=13&amp;w=1200&amp;h=780">
            <a:extLst>
              <a:ext uri="{FF2B5EF4-FFF2-40B4-BE49-F238E27FC236}">
                <a16:creationId xmlns:a16="http://schemas.microsoft.com/office/drawing/2014/main" id="{7E423257-DBE2-4550-A020-DA71DB02F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729" y="0"/>
            <a:ext cx="91527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646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im0-tub-ru.yandex.net/i?id=838c41220a152a7d62ac6a0c95e6cea8-l&amp;n=13">
            <a:extLst>
              <a:ext uri="{FF2B5EF4-FFF2-40B4-BE49-F238E27FC236}">
                <a16:creationId xmlns:a16="http://schemas.microsoft.com/office/drawing/2014/main" id="{8617F576-B3F3-48A1-B3D1-985636D95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512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im0-tub-ru.yandex.net/i?id=08212c71eca34cffd3f42a2934e26ea3-l&amp;ref=rim&amp;n=13&amp;w=960&amp;h=720">
            <a:extLst>
              <a:ext uri="{FF2B5EF4-FFF2-40B4-BE49-F238E27FC236}">
                <a16:creationId xmlns:a16="http://schemas.microsoft.com/office/drawing/2014/main" id="{C1D913CE-0A01-4047-B57B-9E482B253D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3617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im0-tub-ru.yandex.net/i?id=b345f0e7491863eb545986066bf9335c-l&amp;ref=rim&amp;n=13&amp;w=960&amp;h=720">
            <a:extLst>
              <a:ext uri="{FF2B5EF4-FFF2-40B4-BE49-F238E27FC236}">
                <a16:creationId xmlns:a16="http://schemas.microsoft.com/office/drawing/2014/main" id="{BA8DF199-0C2D-44E7-AABC-89AD29B90B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im0-tub-ru.yandex.net/i?id=b6fd55a4dc29ef96562663f6bfcefea6-l&amp;ref=rim&amp;n=13&amp;w=960&amp;h=720">
            <a:extLst>
              <a:ext uri="{FF2B5EF4-FFF2-40B4-BE49-F238E27FC236}">
                <a16:creationId xmlns:a16="http://schemas.microsoft.com/office/drawing/2014/main" id="{C81E252B-BC49-4142-ACC2-1F2FB3DAE4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877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0-tub-ru.yandex.net/i?id=08212c71eca34cffd3f42a2934e26ea3-l&amp;ref=rim&amp;n=13&amp;w=960&amp;h=720">
            <a:extLst>
              <a:ext uri="{FF2B5EF4-FFF2-40B4-BE49-F238E27FC236}">
                <a16:creationId xmlns:a16="http://schemas.microsoft.com/office/drawing/2014/main" id="{2D647245-711A-4B24-90CF-E2845A520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471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im0-tub-ru.yandex.net/i?id=3261089b8d00eb13e992617454533159-l&amp;ref=rim&amp;n=13&amp;w=960&amp;h=720">
            <a:extLst>
              <a:ext uri="{FF2B5EF4-FFF2-40B4-BE49-F238E27FC236}">
                <a16:creationId xmlns:a16="http://schemas.microsoft.com/office/drawing/2014/main" id="{D89BB4C4-A42C-43FF-9D35-0F09DD243A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195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im0-tub-ru.yandex.net/i?id=02a6222e14366889a438c18b5dd3d79a-l&amp;ref=rim&amp;n=13&amp;w=960&amp;h=720">
            <a:extLst>
              <a:ext uri="{FF2B5EF4-FFF2-40B4-BE49-F238E27FC236}">
                <a16:creationId xmlns:a16="http://schemas.microsoft.com/office/drawing/2014/main" id="{55812594-86D2-4774-863D-E2980FF02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3042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Игра-презентация для детей младшего дошкольного возраста на тему &quot; Овощи-фрукты&quot;">
            <a:extLst>
              <a:ext uri="{FF2B5EF4-FFF2-40B4-BE49-F238E27FC236}">
                <a16:creationId xmlns:a16="http://schemas.microsoft.com/office/drawing/2014/main" id="{DFC9B484-44DA-4DD3-82F1-8111F6E61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50214" cy="6862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79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Игра-презентация для детей младшего дошкольного возраста на тему &quot; Овощи-фрукты&quot;">
            <a:extLst>
              <a:ext uri="{FF2B5EF4-FFF2-40B4-BE49-F238E27FC236}">
                <a16:creationId xmlns:a16="http://schemas.microsoft.com/office/drawing/2014/main" id="{31AB636F-790F-42A7-84CE-1A46277E5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61900" cy="687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99653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s://im0-tub-ru.yandex.net/i?id=a3bbff34b967582f043b2337419747f6-l&amp;n=13">
            <a:extLst>
              <a:ext uri="{FF2B5EF4-FFF2-40B4-BE49-F238E27FC236}">
                <a16:creationId xmlns:a16="http://schemas.microsoft.com/office/drawing/2014/main" id="{B412A7A5-51DA-4B34-AE7F-D224C56B2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485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im0-tub-ru.yandex.net/i?id=3ad99a259ccc2997208524b08b726032-l&amp;ref=rim&amp;n=13&amp;w=960&amp;h=720">
            <a:extLst>
              <a:ext uri="{FF2B5EF4-FFF2-40B4-BE49-F238E27FC236}">
                <a16:creationId xmlns:a16="http://schemas.microsoft.com/office/drawing/2014/main" id="{CEDCB731-426F-480E-8380-80FCBA1A5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552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im0-tub-ru.yandex.net/i?id=acca12b0196aca6ea1eef803bf9db560-l&amp;n=13">
            <a:extLst>
              <a:ext uri="{FF2B5EF4-FFF2-40B4-BE49-F238E27FC236}">
                <a16:creationId xmlns:a16="http://schemas.microsoft.com/office/drawing/2014/main" id="{88A1E9D8-6729-4369-B15B-535A31F3F5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245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E57DC30F-CAF0-4611-B956-DE54863140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661993"/>
            <a:ext cx="91440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2"/>
              </a:rPr>
              <a:t>  </a:t>
            </a:r>
            <a:r>
              <a:rPr kumimoji="0" lang="ru-RU" altLang="ru-RU" sz="19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                                                         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268" name="Picture 4" descr="Презентация &amp;quot;Фрукты - один - много&amp;quot; .">
            <a:hlinkClick r:id="rId2"/>
            <a:extLst>
              <a:ext uri="{FF2B5EF4-FFF2-40B4-BE49-F238E27FC236}">
                <a16:creationId xmlns:a16="http://schemas.microsoft.com/office/drawing/2014/main" id="{AA5FCC4B-2597-42C3-8EBB-BA43D69583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83901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202</TotalTime>
  <Words>205</Words>
  <Application>Microsoft Office PowerPoint</Application>
  <PresentationFormat>Экран (4:3)</PresentationFormat>
  <Paragraphs>38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Trebuchet MS</vt:lpstr>
      <vt:lpstr>Wingdings 3</vt:lpstr>
      <vt:lpstr>Аспект</vt:lpstr>
      <vt:lpstr>Презентация PowerPoint</vt:lpstr>
      <vt:lpstr>Фрукты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Фрукты</dc:title>
  <dc:creator>Маша</dc:creator>
  <cp:lastModifiedBy>Оксана Рауш</cp:lastModifiedBy>
  <cp:revision>25</cp:revision>
  <dcterms:created xsi:type="dcterms:W3CDTF">2017-10-11T16:46:10Z</dcterms:created>
  <dcterms:modified xsi:type="dcterms:W3CDTF">2024-09-22T21:20:04Z</dcterms:modified>
</cp:coreProperties>
</file>