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61" r:id="rId4"/>
    <p:sldId id="264" r:id="rId5"/>
    <p:sldId id="268" r:id="rId6"/>
    <p:sldId id="256" r:id="rId7"/>
    <p:sldId id="265" r:id="rId8"/>
    <p:sldId id="266" r:id="rId9"/>
    <p:sldId id="272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325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https://img-fotki.yandex.ru/get/6420/108950446.114/0_cd223_2e054789_or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-171400"/>
            <a:ext cx="9543659" cy="737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132856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уроку русского языка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2543449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3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«Письмо </a:t>
            </a: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изученных букв»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31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wishenko.org/urok-9-tema-stej-za-postavoyu-yak-pravileno-siditi-za-partoyu/25727_html_m85799d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28003" y="0"/>
            <a:ext cx="96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5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get.wallhere.com/photo/sunlight-colorful-sky-green-blue-gradient-horizon-circle-atmosphere-light-color-wave-shape-line-computer-wallpaper-atmosphere-of-earth-2882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949" y="-10890"/>
            <a:ext cx="9166949" cy="686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image.jimcdn.com/app/cms/image/transf/none/path/sf9f49bb1ba39baf6/image/i9cb45b6d6827debf/version/1463569565/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166" y="1833599"/>
            <a:ext cx="8110715" cy="32459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65295" y="332656"/>
            <a:ext cx="92516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8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ПРАВИЛЬНО ДЕРЖИ РУЧКУ</a:t>
            </a:r>
            <a:endParaRPr lang="ru-RU" sz="5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999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ru.prom.st/399862140_w640_h2048_kosaya.jpg?PIMAGE_ID=399862140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1155653" y="173356"/>
            <a:ext cx="7344816" cy="2199845"/>
          </a:xfrm>
          <a:prstGeom prst="wedgeEllipse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9" y="545248"/>
            <a:ext cx="70968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группы можно разделить данные буквы?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гласные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буквы.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3039050"/>
            <a:ext cx="8208912" cy="2492990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Э, в, Т, е, А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о, И,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р,</a:t>
            </a:r>
            <a:b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П, С, К,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у.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57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ru.prom.st/399862140_w640_h2048_kosaya.jpg?PIMAGE_ID=399862140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1331640" y="293052"/>
            <a:ext cx="7200800" cy="2073812"/>
          </a:xfrm>
          <a:prstGeom prst="wedgeEllipse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413146"/>
            <a:ext cx="73448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слова, в которых согласный обозначает мягкий звук. 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 эти слова.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2780928"/>
            <a:ext cx="8568952" cy="210826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00" dirty="0" smtClean="0">
                <a:solidFill>
                  <a:srgbClr val="0343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Лиса, сом, лоси, село, мало, роза, клён, ива, веник </a:t>
            </a:r>
          </a:p>
          <a:p>
            <a:pPr algn="ctr"/>
            <a:r>
              <a:rPr lang="ru-RU" sz="1200" dirty="0">
                <a:solidFill>
                  <a:srgbClr val="0343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000" dirty="0" smtClean="0">
                <a:solidFill>
                  <a:srgbClr val="0343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03432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6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get.wallhere.com/photo/sunlight-colorful-sky-green-blue-gradient-horizon-circle-atmosphere-light-color-wave-shape-line-computer-wallpaper-atmosphere-of-earth-2882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949" y="-10890"/>
            <a:ext cx="9166949" cy="686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4" name="Picture 6" descr="https://ds05.infourok.ru/uploads/ex/0232/0002adc9-01084d76/640/img8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7507" y="1632430"/>
            <a:ext cx="8007411" cy="471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152653" y="332656"/>
            <a:ext cx="4815742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8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ФИЗМИНУТКА</a:t>
            </a:r>
            <a:endParaRPr lang="ru-RU" sz="5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391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ru.prom.st/399862140_w640_h2048_kosaya.jpg?PIMAGE_ID=399862140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5856" y="105308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какие группы можно разделить данные буквы?</a:t>
            </a:r>
            <a:endParaRPr lang="ru-RU" dirty="0"/>
          </a:p>
        </p:txBody>
      </p:sp>
      <p:sp>
        <p:nvSpPr>
          <p:cNvPr id="6" name="Овальная выноска 5"/>
          <p:cNvSpPr/>
          <p:nvPr/>
        </p:nvSpPr>
        <p:spPr>
          <a:xfrm>
            <a:off x="1619672" y="293051"/>
            <a:ext cx="6912768" cy="1479765"/>
          </a:xfrm>
          <a:prstGeom prst="wedgeEllipse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9" y="545248"/>
            <a:ext cx="70968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№3.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 предложения.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264713"/>
            <a:ext cx="3327693" cy="12003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</a:t>
            </a:r>
            <a:endParaRPr lang="ru-RU" sz="7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55776" y="4581128"/>
            <a:ext cx="4172613" cy="12003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лесу.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39" y="2864877"/>
            <a:ext cx="4172613" cy="12003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стоит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https://avatars.mds.yandex.net/get-pdb/963327/78e45296-f73b-4fc9-add2-16876bb83c79/s120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01208" y="1021073"/>
            <a:ext cx="180725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48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ru.prom.st/399862140_w640_h2048_kosaya.jpg?PIMAGE_ID=399862140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31840" y="2264713"/>
            <a:ext cx="5559941" cy="12003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ветку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2080" y="5181292"/>
            <a:ext cx="3488077" cy="12003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3573016"/>
            <a:ext cx="3395169" cy="12003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села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469" y="4542958"/>
            <a:ext cx="4172613" cy="1200329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ворона.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www.playcast.ru/uploads/2016/01/11/16773863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339" y="692696"/>
            <a:ext cx="2387777" cy="185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9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https://img-fotki.yandex.ru/get/6420/108950446.114/0_cd223_2e054789_or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-171400"/>
            <a:ext cx="9543659" cy="737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1519020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Рефлексия</a:t>
            </a:r>
            <a:endParaRPr lang="ru-RU" sz="7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zabavnik.club/wp-content/uploads/2018/07/sonce_na_prozrachnom_fone_7_16194333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3269493"/>
            <a:ext cx="1872208" cy="172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library.kissclipart.com/20180830/vrw/kissclipart-weather-forecasting-clipart-weather-forecasting-ov-c838dffcda9beedb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7685" y="3176540"/>
            <a:ext cx="2572544" cy="257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ds04.infourok.ru/uploads/ex/113b/00062bba-31486575/hello_html_c90d75d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3525" y="2788245"/>
            <a:ext cx="1723756" cy="172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library.kissclipart.com/20180830/vrw/kissclipart-weather-forecasting-clipart-weather-forecasting-ov-c838dffcda9beedb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6786"/>
          <a:stretch/>
        </p:blipFill>
        <p:spPr bwMode="auto">
          <a:xfrm>
            <a:off x="2877253" y="3473370"/>
            <a:ext cx="2572544" cy="162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5229200"/>
            <a:ext cx="1833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интересно и легко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77254" y="5229199"/>
            <a:ext cx="3010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интересно, но некоторые задания вызывали затруднения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17134" y="5203227"/>
            <a:ext cx="1833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не смог выполнить задания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59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https://img-fotki.yandex.ru/get/6420/108950446.114/0_cd223_2e054789_or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-171400"/>
            <a:ext cx="9543659" cy="737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132856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Спасибо за урок!</a:t>
            </a:r>
            <a:endParaRPr lang="ru-RU" sz="7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2.bp.blogspot.com/-m8_7CYsy7I8/WNtbmSwiiCI/AAAAAAAAYu4/1_hV84nGk5k9hjMDA4NANdM322OB1gHZQCLcB/s1600/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3320" y="3513532"/>
            <a:ext cx="5905352" cy="109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i2clipart.com/cliparts/0/d/4/6/clipart-perfect-smiley-emoticon-512x512-0d4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466597"/>
            <a:ext cx="2438400" cy="16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06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85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Васильевна</dc:creator>
  <cp:lastModifiedBy>user22</cp:lastModifiedBy>
  <cp:revision>15</cp:revision>
  <dcterms:created xsi:type="dcterms:W3CDTF">2019-01-28T03:45:11Z</dcterms:created>
  <dcterms:modified xsi:type="dcterms:W3CDTF">2020-11-26T12:42:21Z</dcterms:modified>
</cp:coreProperties>
</file>