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72" autoAdjust="0"/>
    <p:restoredTop sz="96357" autoAdjust="0"/>
  </p:normalViewPr>
  <p:slideViewPr>
    <p:cSldViewPr snapToGrid="0">
      <p:cViewPr varScale="1">
        <p:scale>
          <a:sx n="88" d="100"/>
          <a:sy n="88" d="100"/>
        </p:scale>
        <p:origin x="726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15FF03-BCEA-45E0-A667-79729D4500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08985" y="1122363"/>
            <a:ext cx="7174030" cy="2387600"/>
          </a:xfrm>
        </p:spPr>
        <p:txBody>
          <a:bodyPr anchor="b">
            <a:normAutofit/>
          </a:bodyPr>
          <a:lstStyle>
            <a:lvl1pPr algn="ctr">
              <a:defRPr sz="8000" b="1">
                <a:solidFill>
                  <a:schemeClr val="accent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064621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044105-5F02-4786-A4B2-038B18B73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7815" y="307691"/>
            <a:ext cx="9563500" cy="1325563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98D564-ABC5-413A-AA9B-A123CFD8C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7814" y="1825625"/>
            <a:ext cx="9563500" cy="4351338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346197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F0DE77-CE0D-41BF-ABBD-AA3D828F5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96F4DEF-6D72-4443-AB55-2977A8866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549BFD-4AA5-40EB-BAF2-28A4ED328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4C12-28B5-4119-8AF1-C88EB1A6332B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D20588-4992-4164-AA0A-F1F10FD07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FC72B9-9E56-491D-8931-2CA2FCF00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229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D767FD-7A19-416E-8472-94D972096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12ED9C-E00B-436D-AFAE-66CF3BF652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193EDC9-B451-4AA9-BF26-C12A512C0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38E601-1C1F-46A0-9F27-A0F5C9A9C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4C12-28B5-4119-8AF1-C88EB1A6332B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C7E655F-1B05-4A76-9FD3-F47B297E1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C59130A-B1FA-4D7E-856A-03C091A55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472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5AF7FD-582B-4A9B-B35E-D7C9FA7D1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992428-1BDB-4ED6-B374-164142533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F1466F2-3210-4331-A2FD-4A3561FD77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F5A6B9D-C17F-4AD4-A987-EDAC00A5FD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E962D5F-4C4F-431D-9D1B-AFF5AFD47E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C8E2566-0B36-466B-8A5A-D2CFDC3AF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4C12-28B5-4119-8AF1-C88EB1A6332B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10A3A2F-644E-4778-927F-B37019CC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4EFBD8D-6D8F-4C14-9CAD-CE9302F4F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924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38E23B-D123-4AD5-9349-CBE5C8EFD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6E88B59-E25A-4A43-B695-6E449BF96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4C12-28B5-4119-8AF1-C88EB1A6332B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7BC62F1-9F90-4362-94C4-89594521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86F4C20-4C46-4293-99B0-231BED3D3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515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A184BCB-A41E-440D-B90F-B4899005E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4C12-28B5-4119-8AF1-C88EB1A6332B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94E01A-B76E-445D-AF1C-526EF1B0B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D7C36F9-91D2-49E6-BC02-C3493EB07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758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D86050-1AF3-4CC9-A846-4FC96E91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89F501-E396-4D9C-95AE-DBD728B21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A42B8DB-AC9C-40B3-A34C-6822D62F6D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BC70F4-2955-4D52-B0EF-8A4C44F6B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4C12-28B5-4119-8AF1-C88EB1A6332B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78A8FB7-F608-4E6B-97AB-CEBA5FBA1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5B2FCD-9C4F-42A5-9074-36B2517FE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611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27B312-04DE-4396-9F72-9A2D6EAE9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6747CAC-C9B2-4C17-B1BF-F6D7ADA831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272629D-EDC3-4F60-989B-725FD817B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FA7DB22-80D3-4FCB-B068-A4F1ABD8B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4C12-28B5-4119-8AF1-C88EB1A6332B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BC15FD-55C6-4389-9541-86B7FC333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634146-9573-41AB-82C2-5DFD8F26C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770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0C8543-2680-4A0F-8168-BA2441EEF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0D0ED05-292B-4E89-B3F6-148C7034B2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575805-9E22-4FBD-8390-3E48D4BDD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4C12-28B5-4119-8AF1-C88EB1A6332B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C588D6-170C-4A4D-8304-CC757A9FC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655639-4D92-4E71-B0C4-B8BAC26F4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238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010C0C3-B484-4839-A11D-93C27C4512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2373A58-934D-4539-9D54-D71799ECFF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34F137-DB30-4892-933B-A7C5D1A2A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4C12-28B5-4119-8AF1-C88EB1A6332B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555F4F-5FF8-4869-BEAE-99D93BDD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209B06-96F5-4DE1-868A-3CB11C0AD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293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presentation-creation.ru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7D5B80-23A2-4D8C-A930-044068DDF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8C7B51-45B3-4A75-91F7-0DF561E26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A2182A-9300-4CCE-B438-13474E29CE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64C12-28B5-4119-8AF1-C88EB1A6332B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02D2A4-A61E-4F3E-B6CE-D3C549AE2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BEB5A7-1733-4B89-B46E-F200FEA01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3"/>
            <a:extLst>
              <a:ext uri="{FF2B5EF4-FFF2-40B4-BE49-F238E27FC236}">
                <a16:creationId xmlns:a16="http://schemas.microsoft.com/office/drawing/2014/main" id="{5BCC7B23-E956-46E3-98E1-39BBEF2F93E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27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552528" y="2287135"/>
            <a:ext cx="7174030" cy="2387600"/>
          </a:xfrm>
        </p:spPr>
        <p:txBody>
          <a:bodyPr/>
          <a:lstStyle/>
          <a:p>
            <a:r>
              <a:rPr lang="ru-RU" dirty="0" smtClean="0"/>
              <a:t>15 сентября</a:t>
            </a:r>
            <a:br>
              <a:rPr lang="ru-RU" dirty="0" smtClean="0"/>
            </a:br>
            <a:r>
              <a:rPr lang="ru-RU" dirty="0" smtClean="0"/>
              <a:t>Классная работа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2208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7186" y="177062"/>
            <a:ext cx="9563500" cy="1325563"/>
          </a:xfrm>
        </p:spPr>
        <p:txBody>
          <a:bodyPr/>
          <a:lstStyle/>
          <a:p>
            <a:r>
              <a:rPr lang="ru-RU" dirty="0" smtClean="0"/>
              <a:t>№ 1. ответь на вопросы. Решение запиши в тетрадь.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7814" y="1560643"/>
            <a:ext cx="4193005" cy="40870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69974" y="2356340"/>
            <a:ext cx="53220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3600" dirty="0" smtClean="0"/>
              <a:t>На сколько метров тополь выше, чем клен?</a:t>
            </a:r>
          </a:p>
          <a:p>
            <a:pPr marL="342900" indent="-342900">
              <a:buAutoNum type="arabicPeriod"/>
            </a:pPr>
            <a:r>
              <a:rPr lang="ru-RU" sz="3600" dirty="0" smtClean="0"/>
              <a:t>На сколько больше берез, чем тополей?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735228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№ 2. ответь на вопросы. Решение запиши в тетрадь.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7815" y="2071687"/>
            <a:ext cx="4831234" cy="34832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26680" y="2194560"/>
            <a:ext cx="3931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На сколько больше этажей в </a:t>
            </a:r>
            <a:r>
              <a:rPr lang="ru-RU" dirty="0" err="1" smtClean="0"/>
              <a:t>Бурдж</a:t>
            </a:r>
            <a:r>
              <a:rPr lang="ru-RU" dirty="0" smtClean="0"/>
              <a:t>-Халифа, чем в Шанхайской башне?</a:t>
            </a:r>
          </a:p>
          <a:p>
            <a:pPr marL="342900" indent="-342900">
              <a:buAutoNum type="arabicPeriod"/>
            </a:pPr>
            <a:r>
              <a:rPr lang="ru-RU" dirty="0" smtClean="0"/>
              <a:t>На сколько метров Уиллис-Тауэр ниже, чем </a:t>
            </a:r>
            <a:r>
              <a:rPr lang="ru-RU" dirty="0" err="1" smtClean="0"/>
              <a:t>Бурдж</a:t>
            </a:r>
            <a:r>
              <a:rPr lang="ru-RU" dirty="0" smtClean="0"/>
              <a:t>-Халифа?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0581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7814" y="1983104"/>
            <a:ext cx="4279053" cy="3800475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367815" y="307691"/>
            <a:ext cx="9563500" cy="1325563"/>
          </a:xfrm>
        </p:spPr>
        <p:txBody>
          <a:bodyPr/>
          <a:lstStyle/>
          <a:p>
            <a:r>
              <a:rPr lang="ru-RU" dirty="0"/>
              <a:t>№ </a:t>
            </a:r>
            <a:r>
              <a:rPr lang="ru-RU" dirty="0" smtClean="0"/>
              <a:t>3. </a:t>
            </a:r>
            <a:r>
              <a:rPr lang="ru-RU" dirty="0"/>
              <a:t>ответь на вопросы. Решение запиши в тетрадь.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46620" y="2628900"/>
            <a:ext cx="3520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Сколько всего отметок по русскому языку у Дианы?</a:t>
            </a:r>
          </a:p>
          <a:p>
            <a:pPr marL="342900" indent="-342900">
              <a:buAutoNum type="arabicPeriod"/>
            </a:pPr>
            <a:r>
              <a:rPr lang="ru-RU" dirty="0" smtClean="0"/>
              <a:t>Сколько всего пятерок получила Диана?</a:t>
            </a:r>
          </a:p>
          <a:p>
            <a:pPr marL="342900" indent="-342900">
              <a:buAutoNum type="arabicPeriod"/>
            </a:pPr>
            <a:r>
              <a:rPr lang="ru-RU" dirty="0" smtClean="0"/>
              <a:t>На сколько пятерок по математике больше получила Диана, чем по русскому языку?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9845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№ 4. Ответь да или нет. Запиши в тетрадь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7815" y="2128837"/>
            <a:ext cx="3933825" cy="28289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49565" y="1633254"/>
            <a:ext cx="44404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В Перми сегодня дождь и +3.</a:t>
            </a:r>
          </a:p>
          <a:p>
            <a:pPr marL="342900" indent="-342900">
              <a:buAutoNum type="arabicPeriod"/>
            </a:pPr>
            <a:r>
              <a:rPr lang="ru-RU" dirty="0" smtClean="0"/>
              <a:t>В Пскове сегодня западный ветер и +7.</a:t>
            </a:r>
          </a:p>
          <a:p>
            <a:pPr marL="342900" indent="-342900">
              <a:buAutoNum type="arabicPeriod"/>
            </a:pPr>
            <a:r>
              <a:rPr lang="ru-RU" dirty="0" smtClean="0"/>
              <a:t>В Пензе сегодня дождь и южный ветер.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9968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№ 5. Запиши только решение и ответ.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7814" y="1888807"/>
            <a:ext cx="5038825" cy="40341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35240" y="2080260"/>
            <a:ext cx="40217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магазине цветов посчитали количество роз, астр и гвоздик разного цвета и записали эти данные в таблицу. На сколько больше белых цветов, чем розовых?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6836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11896" b="41264"/>
          <a:stretch/>
        </p:blipFill>
        <p:spPr>
          <a:xfrm>
            <a:off x="228379" y="2951254"/>
            <a:ext cx="11963621" cy="2137954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28379" y="585017"/>
            <a:ext cx="11397564" cy="271335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n w="0"/>
                <a:solidFill>
                  <a:schemeClr val="accent1"/>
                </a:solidFill>
              </a:rPr>
              <a:t>№ 6 Запиши ответы на вопросы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1. Какой номер поезда Москва-Анапа?</a:t>
            </a:r>
            <a:br>
              <a:rPr lang="ru-RU" dirty="0" smtClean="0"/>
            </a:br>
            <a:r>
              <a:rPr lang="ru-RU" dirty="0" smtClean="0"/>
              <a:t>2. В какое время отправляется поезд Москва-Сочи?</a:t>
            </a:r>
            <a:br>
              <a:rPr lang="ru-RU" dirty="0" smtClean="0"/>
            </a:br>
            <a:r>
              <a:rPr lang="ru-RU" dirty="0" smtClean="0"/>
              <a:t>3. В какой город поезд отправляется раньше всех?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4076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184</Words>
  <Application>Microsoft Office PowerPoint</Application>
  <PresentationFormat>Широкоэкранный</PresentationFormat>
  <Paragraphs>18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15 сентября Классная работа</vt:lpstr>
      <vt:lpstr>№ 1. ответь на вопросы. Решение запиши в тетрадь.</vt:lpstr>
      <vt:lpstr>№ 2. ответь на вопросы. Решение запиши в тетрадь.</vt:lpstr>
      <vt:lpstr>№ 3. ответь на вопросы. Решение запиши в тетрадь.</vt:lpstr>
      <vt:lpstr>№ 4. Ответь да или нет. Запиши в тетрадь</vt:lpstr>
      <vt:lpstr>№ 5. Запиши только решение и ответ.</vt:lpstr>
      <vt:lpstr>№ 6 Запиши ответы на вопросы 1. Какой номер поезда Москва-Анапа? 2. В какое время отправляется поезд Москва-Сочи? 3. В какой город поезд отправляется раньше всех?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 Obstinate</dc:creator>
  <cp:lastModifiedBy>Sveta</cp:lastModifiedBy>
  <cp:revision>8</cp:revision>
  <dcterms:created xsi:type="dcterms:W3CDTF">2021-05-01T08:43:30Z</dcterms:created>
  <dcterms:modified xsi:type="dcterms:W3CDTF">2023-09-14T12:21:27Z</dcterms:modified>
</cp:coreProperties>
</file>