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44" r:id="rId1"/>
  </p:sldMasterIdLst>
  <p:sldIdLst>
    <p:sldId id="256" r:id="rId2"/>
    <p:sldId id="261" r:id="rId3"/>
    <p:sldId id="262" r:id="rId4"/>
    <p:sldId id="283" r:id="rId5"/>
    <p:sldId id="263" r:id="rId6"/>
    <p:sldId id="278" r:id="rId7"/>
    <p:sldId id="279" r:id="rId8"/>
    <p:sldId id="269" r:id="rId9"/>
    <p:sldId id="280" r:id="rId10"/>
    <p:sldId id="274" r:id="rId11"/>
    <p:sldId id="281" r:id="rId12"/>
    <p:sldId id="282" r:id="rId13"/>
    <p:sldId id="284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без заголовка" id="{B91DEB7A-683F-45CE-9C84-62564B3CDC63}">
          <p14:sldIdLst>
            <p14:sldId id="256"/>
            <p14:sldId id="261"/>
            <p14:sldId id="262"/>
            <p14:sldId id="283"/>
            <p14:sldId id="263"/>
            <p14:sldId id="278"/>
            <p14:sldId id="279"/>
            <p14:sldId id="269"/>
            <p14:sldId id="280"/>
            <p14:sldId id="274"/>
            <p14:sldId id="281"/>
            <p14:sldId id="282"/>
            <p14:sldId id="28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71" autoAdjust="0"/>
  </p:normalViewPr>
  <p:slideViewPr>
    <p:cSldViewPr>
      <p:cViewPr varScale="1">
        <p:scale>
          <a:sx n="82" d="100"/>
          <a:sy n="82" d="100"/>
        </p:scale>
        <p:origin x="-1008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3989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638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25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92026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6670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8633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139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504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5638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565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0924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D3E03-A300-4A17-9103-5F55A14EF277}" type="datetimeFigureOut">
              <a:rPr lang="ru-RU" smtClean="0"/>
              <a:t>10.10.2024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F67FC3-73C1-4596-9260-7CF999D438C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70057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5" r:id="rId1"/>
    <p:sldLayoutId id="2147484046" r:id="rId2"/>
    <p:sldLayoutId id="2147484047" r:id="rId3"/>
    <p:sldLayoutId id="2147484048" r:id="rId4"/>
    <p:sldLayoutId id="2147484049" r:id="rId5"/>
    <p:sldLayoutId id="2147484050" r:id="rId6"/>
    <p:sldLayoutId id="2147484051" r:id="rId7"/>
    <p:sldLayoutId id="2147484052" r:id="rId8"/>
    <p:sldLayoutId id="2147484053" r:id="rId9"/>
    <p:sldLayoutId id="2147484054" r:id="rId10"/>
    <p:sldLayoutId id="21474840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jpeg"/><Relationship Id="rId5" Type="http://schemas.openxmlformats.org/officeDocument/2006/relationships/image" Target="../media/image1.wmf"/><Relationship Id="rId4" Type="http://schemas.openxmlformats.org/officeDocument/2006/relationships/package" Target="../embeddings/____________Microsoft_PowerPoint1.pptx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899592" y="-171400"/>
            <a:ext cx="7772400" cy="1512169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Самостоятельная работа 5 класс.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691680" y="2420888"/>
            <a:ext cx="6400800" cy="1752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7428127"/>
              </p:ext>
            </p:extLst>
          </p:nvPr>
        </p:nvGraphicFramePr>
        <p:xfrm>
          <a:off x="11628783" y="7143215"/>
          <a:ext cx="3323879" cy="24929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5" name="Презентация" r:id="rId4" imgW="4572000" imgH="3429000" progId="PowerPoint.Show.12">
                  <p:embed/>
                </p:oleObj>
              </mc:Choice>
              <mc:Fallback>
                <p:oleObj name="Презентация" r:id="rId4" imgW="4572000" imgH="342900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628783" y="7143215"/>
                        <a:ext cx="3323879" cy="249290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40" name="Picture 16" descr="C:\Users\user\Desktop\ff2f47eb-35d9-577f-ba5e-4adcf4127235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895073"/>
            <a:ext cx="7950569" cy="5962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20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 № 1.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1556792"/>
            <a:ext cx="4038600" cy="4525963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Личная гигиена – это 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Состояние организма.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Соблюдение человеком условий сохранения здоровья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Выполнение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правил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поведения в школе.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ownloads\licnay-gigiena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850" y="2296848"/>
            <a:ext cx="3543300" cy="3132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781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Вопрос № 2.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Отмывает грязь…..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Делает чистыми волосы..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него смотрятся….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Обтирает тело, руки…..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Белая в тюбике…..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Чистит зубы пастой…..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Чугунная с водой……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Пластиковая для волос…</a:t>
            </a:r>
          </a:p>
          <a:p>
            <a:pPr marL="0" indent="0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ней парятся….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user\Desktop\677234f118840ffb697aa0799c175c0f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700808"/>
            <a:ext cx="4248472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63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C:\Users\user\Desktop\7f178f32f353d2eb600b83692ed205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47" y="260648"/>
            <a:ext cx="8538549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13625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Правила личной гигиены.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nZ3bPqzNTE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12776"/>
            <a:ext cx="6696744" cy="5028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8014934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Вопрос № 4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user\Desktop\db7189fbdafead0946d20b8bc78f8059.jp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268760"/>
            <a:ext cx="4755015" cy="55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86852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Вопрос №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5.</a:t>
            </a:r>
            <a:endParaRPr lang="ru-RU" dirty="0"/>
          </a:p>
        </p:txBody>
      </p:sp>
      <p:pic>
        <p:nvPicPr>
          <p:cNvPr id="6146" name="Picture 2" descr="C:\Users\user\Desktop\img19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430" y="1052736"/>
            <a:ext cx="7584842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987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Desktop\img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656"/>
            <a:ext cx="8750338" cy="6120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578980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Вопрос №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7.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 descr="C:\Users\user\Desktop\9ade80e271cacf0cd7d1080b303ae5f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49" y="908720"/>
            <a:ext cx="8280920" cy="5768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343163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Desktop\JyC1KBL86MQ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20688"/>
            <a:ext cx="9144000" cy="5904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795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Вопрос № 9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/>
          </a:p>
        </p:txBody>
      </p:sp>
      <p:pic>
        <p:nvPicPr>
          <p:cNvPr id="10242" name="Picture 2" descr="C:\Users\user\Desktop\img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922" y="1412776"/>
            <a:ext cx="804615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814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C:\Users\user\Desktop\683de04c-f5fb-5cdf-ae16-129fe77f95e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8352928" cy="62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90253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Вопрос №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10.</a:t>
            </a:r>
            <a:endParaRPr lang="ru-RU" dirty="0"/>
          </a:p>
        </p:txBody>
      </p:sp>
      <p:pic>
        <p:nvPicPr>
          <p:cNvPr id="2050" name="Picture 2" descr="C:\Users\user\Desktop\охрана зрения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00200"/>
            <a:ext cx="8496944" cy="51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4171097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597</TotalTime>
  <Words>93</Words>
  <Application>Microsoft Office PowerPoint</Application>
  <PresentationFormat>Экран (4:3)</PresentationFormat>
  <Paragraphs>23</Paragraphs>
  <Slides>13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5" baseType="lpstr">
      <vt:lpstr>Тема Office</vt:lpstr>
      <vt:lpstr>Презентация</vt:lpstr>
      <vt:lpstr>Самостоятельная работа 5 класс.</vt:lpstr>
      <vt:lpstr>Вопрос № 1.</vt:lpstr>
      <vt:lpstr>Вопрос № 2.</vt:lpstr>
      <vt:lpstr>Презентация PowerPoint</vt:lpstr>
      <vt:lpstr>Правила личной гигиены.</vt:lpstr>
      <vt:lpstr>Вопрос № 4.</vt:lpstr>
      <vt:lpstr>Вопрос № 5.</vt:lpstr>
      <vt:lpstr>Презентация PowerPoint</vt:lpstr>
      <vt:lpstr>Вопрос № 7.</vt:lpstr>
      <vt:lpstr>Презентация PowerPoint</vt:lpstr>
      <vt:lpstr>Вопрос № 9.</vt:lpstr>
      <vt:lpstr>Презентация PowerPoint</vt:lpstr>
      <vt:lpstr>Вопрос № 10.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Интеллектуальная игра</dc:title>
  <dc:creator>1</dc:creator>
  <cp:lastModifiedBy>user</cp:lastModifiedBy>
  <cp:revision>53</cp:revision>
  <dcterms:created xsi:type="dcterms:W3CDTF">2012-11-13T08:20:52Z</dcterms:created>
  <dcterms:modified xsi:type="dcterms:W3CDTF">2024-10-10T09:44:42Z</dcterms:modified>
</cp:coreProperties>
</file>