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wav" ContentType="audio/wav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60" r:id="rId4"/>
    <p:sldId id="258" r:id="rId5"/>
    <p:sldId id="259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5" r:id="rId20"/>
    <p:sldId id="277" r:id="rId21"/>
  </p:sldIdLst>
  <p:sldSz cx="9144000" cy="6858000" type="screen4x3"/>
  <p:notesSz cx="6858000" cy="9947275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106" d="100"/>
          <a:sy n="106" d="100"/>
        </p:scale>
        <p:origin x="-1332" y="21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Заголовок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6" name="Дата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02.09.2024</a:t>
            </a:fld>
            <a:endParaRPr lang="ru-RU"/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7" name="Содержимое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02.09.2024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02.09.2024</a:t>
            </a:fld>
            <a:endParaRPr lang="ru-RU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02.09.2024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Заголовок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25" name="Текст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8" name="Содержимое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02.09.2024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Заголовок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02.09.2024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02.09.2024</a:t>
            </a:fld>
            <a:endParaRPr lang="ru-RU"/>
          </a:p>
        </p:txBody>
      </p:sp>
      <p:sp>
        <p:nvSpPr>
          <p:cNvPr id="24" name="Нижний колонтитул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02.09.2024</a:t>
            </a:fld>
            <a:endParaRPr lang="ru-RU"/>
          </a:p>
        </p:txBody>
      </p:sp>
      <p:sp>
        <p:nvSpPr>
          <p:cNvPr id="29" name="Нижний колонтитул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02.09.2024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02.09.2024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02.09.2024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Текст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1" name="Дата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02.09.2024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9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0.wmf"/><Relationship Id="rId5" Type="http://schemas.openxmlformats.org/officeDocument/2006/relationships/image" Target="../media/image19.jpeg"/><Relationship Id="rId4" Type="http://schemas.openxmlformats.org/officeDocument/2006/relationships/image" Target="../media/image18.w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Содержимое 9" descr="орг.jpg"/>
          <p:cNvPicPr>
            <a:picLocks noGrp="1" noChangeAspect="1"/>
          </p:cNvPicPr>
          <p:nvPr>
            <p:ph type="pic" idx="1"/>
          </p:nvPr>
        </p:nvPicPr>
        <p:blipFill>
          <a:blip r:embed="rId2" cstate="print"/>
          <a:srcRect b="43"/>
          <a:stretch>
            <a:fillRect/>
          </a:stretch>
        </p:blipFill>
        <p:spPr>
          <a:xfrm>
            <a:off x="3779912" y="404664"/>
            <a:ext cx="4754488" cy="3869570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3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Организм человека.</a:t>
            </a:r>
            <a:endParaRPr lang="ru-RU" sz="36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Текст 10"/>
          <p:cNvSpPr>
            <a:spLocks noGrp="1"/>
          </p:cNvSpPr>
          <p:nvPr>
            <p:ph type="body" sz="half" idx="2"/>
          </p:nvPr>
        </p:nvSpPr>
        <p:spPr/>
        <p:txBody>
          <a:bodyPr>
            <a:noAutofit/>
          </a:bodyPr>
          <a:lstStyle/>
          <a:p>
            <a:endParaRPr lang="ru-RU" sz="2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Человек</a:t>
            </a:r>
            <a:endParaRPr lang="ru-RU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Текст 6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Текст 7"/>
          <p:cNvSpPr>
            <a:spLocks noGrp="1"/>
          </p:cNvSpPr>
          <p:nvPr>
            <p:ph type="body" sz="half" idx="3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2"/>
          </p:nvPr>
        </p:nvSpPr>
        <p:spPr/>
        <p:txBody>
          <a:bodyPr/>
          <a:lstStyle/>
          <a:p>
            <a:pPr>
              <a:buNone/>
            </a:pPr>
            <a:r>
              <a:rPr lang="ru-RU" sz="32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Утром — на четырех ногах,</a:t>
            </a:r>
          </a:p>
          <a:p>
            <a:pPr>
              <a:buNone/>
            </a:pPr>
            <a:r>
              <a:rPr lang="ru-RU" sz="32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В полдень — на двух,</a:t>
            </a:r>
          </a:p>
          <a:p>
            <a:pPr>
              <a:buNone/>
            </a:pPr>
            <a:r>
              <a:rPr lang="ru-RU" sz="32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Вечером — на трех. </a:t>
            </a:r>
          </a:p>
          <a:p>
            <a:endParaRPr lang="ru-RU" dirty="0"/>
          </a:p>
        </p:txBody>
      </p:sp>
      <p:pic>
        <p:nvPicPr>
          <p:cNvPr id="10" name="Содержимое 9" descr="чел.jpg"/>
          <p:cNvPicPr>
            <a:picLocks noGrp="1" noChangeAspect="1"/>
          </p:cNvPicPr>
          <p:nvPr>
            <p:ph sz="quarter" idx="4"/>
          </p:nvPr>
        </p:nvPicPr>
        <p:blipFill>
          <a:blip r:embed="rId2" cstate="print"/>
          <a:stretch>
            <a:fillRect/>
          </a:stretch>
        </p:blipFill>
        <p:spPr>
          <a:xfrm>
            <a:off x="4648200" y="620688"/>
            <a:ext cx="4289425" cy="5184576"/>
          </a:xfr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r>
              <a:rPr lang="ru-RU" sz="4800" dirty="0" smtClean="0">
                <a:latin typeface="Times New Roman" pitchFamily="18" charset="0"/>
                <a:cs typeface="Times New Roman" pitchFamily="18" charset="0"/>
              </a:rPr>
              <a:t>Тема нашего урока: </a:t>
            </a:r>
          </a:p>
          <a:p>
            <a:pPr>
              <a:buNone/>
            </a:pP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r>
              <a:rPr lang="ru-RU" sz="60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«Как устроен организм человека»</a:t>
            </a:r>
          </a:p>
          <a:p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002060"/>
                </a:solidFill>
              </a:rPr>
              <a:t>Я  узнал  :</a:t>
            </a:r>
            <a:r>
              <a:rPr lang="ru-RU" dirty="0" smtClean="0">
                <a:solidFill>
                  <a:srgbClr val="002060"/>
                </a:solidFill>
              </a:rPr>
              <a:t/>
            </a:r>
            <a:br>
              <a:rPr lang="ru-RU" dirty="0" smtClean="0">
                <a:solidFill>
                  <a:srgbClr val="002060"/>
                </a:solidFill>
              </a:rPr>
            </a:br>
            <a:endParaRPr lang="ru-RU" dirty="0">
              <a:solidFill>
                <a:srgbClr val="00206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ru-RU" dirty="0" smtClean="0"/>
              <a:t>1. Чем занимаются науки: анатомия, физиология, гигиена ?</a:t>
            </a:r>
          </a:p>
          <a:p>
            <a:pPr>
              <a:buNone/>
            </a:pPr>
            <a:r>
              <a:rPr lang="ru-RU" dirty="0" smtClean="0"/>
              <a:t>2. Какие есть органы в человеческом организме? </a:t>
            </a:r>
          </a:p>
          <a:p>
            <a:pPr>
              <a:buNone/>
            </a:pPr>
            <a:r>
              <a:rPr lang="ru-RU" dirty="0" smtClean="0"/>
              <a:t>3. Что образуют органы, выполняя общую работу?</a:t>
            </a:r>
          </a:p>
          <a:p>
            <a:pPr>
              <a:buNone/>
            </a:pPr>
            <a:r>
              <a:rPr lang="ru-RU" dirty="0" smtClean="0"/>
              <a:t>4.Какова функция внутренних органов?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002060"/>
                </a:solidFill>
              </a:rPr>
              <a:t>Науки изучающие организм:</a:t>
            </a:r>
            <a:endParaRPr lang="ru-RU" dirty="0">
              <a:solidFill>
                <a:srgbClr val="00206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None/>
            </a:pPr>
            <a:r>
              <a:rPr lang="ru-RU" b="1" dirty="0" smtClean="0"/>
              <a:t>Медицина</a:t>
            </a:r>
            <a:r>
              <a:rPr lang="ru-RU" dirty="0" smtClean="0"/>
              <a:t> - исследует причины заболеваний и методы их лечения.</a:t>
            </a:r>
          </a:p>
          <a:p>
            <a:pPr>
              <a:buNone/>
            </a:pPr>
            <a:r>
              <a:rPr lang="ru-RU" b="1" dirty="0" smtClean="0"/>
              <a:t>Гигиена</a:t>
            </a:r>
            <a:r>
              <a:rPr lang="ru-RU" dirty="0" smtClean="0"/>
              <a:t> – наука о сохранении и укреплении здоровья человека.</a:t>
            </a:r>
          </a:p>
          <a:p>
            <a:pPr>
              <a:buNone/>
            </a:pPr>
            <a:r>
              <a:rPr lang="ru-RU" b="1" dirty="0" smtClean="0"/>
              <a:t>Анатомия</a:t>
            </a:r>
            <a:r>
              <a:rPr lang="ru-RU" dirty="0" smtClean="0"/>
              <a:t>- занимается изучением  внешнего строения человека.</a:t>
            </a:r>
          </a:p>
          <a:p>
            <a:pPr>
              <a:buNone/>
            </a:pPr>
            <a:r>
              <a:rPr lang="ru-RU" b="1" dirty="0" smtClean="0"/>
              <a:t>Физиология</a:t>
            </a:r>
            <a:r>
              <a:rPr lang="ru-RU" dirty="0" smtClean="0"/>
              <a:t> – это наука, изучающая работу органов, внутреннего строения организма человека.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Что такое система?</a:t>
            </a:r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Текст 5"/>
          <p:cNvSpPr>
            <a:spLocks noGrp="1"/>
          </p:cNvSpPr>
          <p:nvPr>
            <p:ph type="body" sz="half" idx="3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2"/>
          </p:nvPr>
        </p:nvSpPr>
        <p:spPr/>
        <p:txBody>
          <a:bodyPr/>
          <a:lstStyle/>
          <a:p>
            <a:pPr>
              <a:buNone/>
            </a:pPr>
            <a:r>
              <a:rPr lang="ru-RU" sz="3200" b="1" dirty="0" smtClean="0">
                <a:solidFill>
                  <a:srgbClr val="002060"/>
                </a:solidFill>
              </a:rPr>
              <a:t>Система</a:t>
            </a:r>
            <a:r>
              <a:rPr lang="ru-RU" sz="3200" dirty="0" smtClean="0">
                <a:solidFill>
                  <a:srgbClr val="002060"/>
                </a:solidFill>
              </a:rPr>
              <a:t> -  целостный объект , состоящий из элементов, находящихся в отношениях и связях друг с другом </a:t>
            </a:r>
          </a:p>
          <a:p>
            <a:pPr>
              <a:buNone/>
            </a:pPr>
            <a:endParaRPr lang="ru-RU" dirty="0">
              <a:solidFill>
                <a:srgbClr val="0070C0"/>
              </a:solidFill>
            </a:endParaRPr>
          </a:p>
        </p:txBody>
      </p:sp>
      <p:pic>
        <p:nvPicPr>
          <p:cNvPr id="8" name="Содержимое 7" descr="орг1.png"/>
          <p:cNvPicPr>
            <a:picLocks noGrp="1" noChangeAspect="1"/>
          </p:cNvPicPr>
          <p:nvPr>
            <p:ph sz="quarter" idx="4"/>
          </p:nvPr>
        </p:nvPicPr>
        <p:blipFill>
          <a:blip r:embed="rId2" cstate="print"/>
          <a:stretch>
            <a:fillRect/>
          </a:stretch>
        </p:blipFill>
        <p:spPr>
          <a:xfrm>
            <a:off x="4499992" y="980728"/>
            <a:ext cx="4291785" cy="4752528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>
            <a:noAutofit/>
          </a:bodyPr>
          <a:lstStyle/>
          <a:p>
            <a:r>
              <a:rPr lang="ru-RU" sz="3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 группа.</a:t>
            </a:r>
            <a:endParaRPr lang="ru-RU" sz="36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" name="Содержимое 6" descr="серд.JPG"/>
          <p:cNvPicPr>
            <a:picLocks noGrp="1" noChangeAspect="1"/>
          </p:cNvPicPr>
          <p:nvPr>
            <p:ph sz="quarter" idx="2"/>
          </p:nvPr>
        </p:nvPicPr>
        <p:blipFill>
          <a:blip r:embed="rId2" cstate="print"/>
          <a:stretch>
            <a:fillRect/>
          </a:stretch>
        </p:blipFill>
        <p:spPr>
          <a:xfrm>
            <a:off x="393592" y="1316038"/>
            <a:ext cx="4065803" cy="3941762"/>
          </a:xfrm>
        </p:spPr>
      </p:pic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/>
        <p:txBody>
          <a:bodyPr>
            <a:normAutofit/>
          </a:bodyPr>
          <a:lstStyle/>
          <a:p>
            <a:pPr algn="ctr">
              <a:buNone/>
            </a:pPr>
            <a:r>
              <a:rPr lang="ru-RU" sz="4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Система кровообращения.</a:t>
            </a:r>
            <a:endParaRPr lang="ru-RU" sz="40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 descr="Сердечно-сосудистая система Народные методы лечения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80359" y="123825"/>
            <a:ext cx="5983281" cy="661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>
            <a:noAutofit/>
          </a:bodyPr>
          <a:lstStyle/>
          <a:p>
            <a:r>
              <a:rPr lang="ru-RU" sz="3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 группа.</a:t>
            </a:r>
            <a:endParaRPr lang="ru-RU" sz="36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" name="Содержимое 6" descr="лег.jpg"/>
          <p:cNvPicPr>
            <a:picLocks noGrp="1" noChangeAspect="1"/>
          </p:cNvPicPr>
          <p:nvPr>
            <p:ph sz="quarter" idx="2"/>
          </p:nvPr>
        </p:nvPicPr>
        <p:blipFill>
          <a:blip r:embed="rId2" cstate="print"/>
          <a:stretch>
            <a:fillRect/>
          </a:stretch>
        </p:blipFill>
        <p:spPr>
          <a:xfrm>
            <a:off x="416968" y="1316038"/>
            <a:ext cx="4019051" cy="3941762"/>
          </a:xfrm>
        </p:spPr>
      </p:pic>
      <p:sp>
        <p:nvSpPr>
          <p:cNvPr id="5" name="Текст 4"/>
          <p:cNvSpPr>
            <a:spLocks noGrp="1"/>
          </p:cNvSpPr>
          <p:nvPr>
            <p:ph type="body" sz="half" idx="3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/>
        <p:txBody>
          <a:bodyPr>
            <a:normAutofit/>
          </a:bodyPr>
          <a:lstStyle/>
          <a:p>
            <a:pPr algn="ctr">
              <a:buNone/>
            </a:pPr>
            <a:r>
              <a:rPr lang="ru-RU" sz="4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Дыхательная система.</a:t>
            </a:r>
            <a:endParaRPr lang="ru-RU" sz="40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 descr="Органы дыхания реферат - Каталог программ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28712" y="428625"/>
            <a:ext cx="6886575" cy="6000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>
            <a:noAutofit/>
          </a:bodyPr>
          <a:lstStyle/>
          <a:p>
            <a:r>
              <a:rPr lang="ru-RU" sz="3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3 группа.</a:t>
            </a:r>
            <a:endParaRPr lang="ru-RU" sz="36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" name="Содержимое 6" descr="зуб.jpg"/>
          <p:cNvPicPr>
            <a:picLocks noGrp="1" noChangeAspect="1"/>
          </p:cNvPicPr>
          <p:nvPr>
            <p:ph sz="quarter" idx="2"/>
          </p:nvPr>
        </p:nvPicPr>
        <p:blipFill>
          <a:blip r:embed="rId2" cstate="print"/>
          <a:stretch>
            <a:fillRect/>
          </a:stretch>
        </p:blipFill>
        <p:spPr>
          <a:xfrm>
            <a:off x="251520" y="1844824"/>
            <a:ext cx="4104456" cy="3384376"/>
          </a:xfrm>
        </p:spPr>
      </p:pic>
      <p:sp>
        <p:nvSpPr>
          <p:cNvPr id="5" name="Текст 4"/>
          <p:cNvSpPr>
            <a:spLocks noGrp="1"/>
          </p:cNvSpPr>
          <p:nvPr>
            <p:ph type="body" sz="half" idx="3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/>
        <p:txBody>
          <a:bodyPr>
            <a:normAutofit/>
          </a:bodyPr>
          <a:lstStyle/>
          <a:p>
            <a:pPr algn="ctr">
              <a:buNone/>
            </a:pPr>
            <a:r>
              <a:rPr lang="ru-RU" sz="4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Пищеварительная система.</a:t>
            </a:r>
            <a:endParaRPr lang="ru-RU" sz="40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 descr="http://sovetclub.ru/tim/95f58583f5916c55dd0ab028262b82ae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0987" y="762000"/>
            <a:ext cx="8582025" cy="533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>
            <a:noAutofit/>
          </a:bodyPr>
          <a:lstStyle/>
          <a:p>
            <a:r>
              <a:rPr lang="ru-RU" sz="3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4 группа.</a:t>
            </a:r>
            <a:endParaRPr lang="ru-RU" sz="36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" name="Содержимое 6" descr="кос.jpg"/>
          <p:cNvPicPr>
            <a:picLocks noGrp="1" noChangeAspect="1"/>
          </p:cNvPicPr>
          <p:nvPr>
            <p:ph sz="quarter" idx="2"/>
          </p:nvPr>
        </p:nvPicPr>
        <p:blipFill>
          <a:blip r:embed="rId2" cstate="print"/>
          <a:stretch>
            <a:fillRect/>
          </a:stretch>
        </p:blipFill>
        <p:spPr>
          <a:xfrm>
            <a:off x="251520" y="1412776"/>
            <a:ext cx="4104456" cy="3600399"/>
          </a:xfrm>
        </p:spPr>
      </p:pic>
      <p:sp>
        <p:nvSpPr>
          <p:cNvPr id="5" name="Текст 4"/>
          <p:cNvSpPr>
            <a:spLocks noGrp="1"/>
          </p:cNvSpPr>
          <p:nvPr>
            <p:ph type="body" sz="half" idx="3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/>
        <p:txBody>
          <a:bodyPr>
            <a:normAutofit/>
          </a:bodyPr>
          <a:lstStyle/>
          <a:p>
            <a:pPr algn="ctr">
              <a:buNone/>
            </a:pPr>
            <a:r>
              <a:rPr lang="ru-RU" sz="4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Костно-мышечная система.</a:t>
            </a:r>
            <a:endParaRPr lang="ru-RU" sz="40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 descr="Фотообои female skeleton with transparent muscles - education * PIXERS.ru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62075" y="471487"/>
            <a:ext cx="6419850" cy="5915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>
            <a:noAutofit/>
          </a:bodyPr>
          <a:lstStyle/>
          <a:p>
            <a:r>
              <a:rPr lang="ru-RU" sz="3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5 группа.</a:t>
            </a:r>
            <a:endParaRPr lang="ru-RU" sz="36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" name="Содержимое 6" descr="поч.jpg"/>
          <p:cNvPicPr>
            <a:picLocks noGrp="1" noChangeAspect="1"/>
          </p:cNvPicPr>
          <p:nvPr>
            <p:ph sz="quarter" idx="2"/>
          </p:nvPr>
        </p:nvPicPr>
        <p:blipFill>
          <a:blip r:embed="rId2" cstate="print"/>
          <a:stretch>
            <a:fillRect/>
          </a:stretch>
        </p:blipFill>
        <p:spPr>
          <a:xfrm>
            <a:off x="395536" y="1700808"/>
            <a:ext cx="3888431" cy="3672408"/>
          </a:xfrm>
        </p:spPr>
      </p:pic>
      <p:sp>
        <p:nvSpPr>
          <p:cNvPr id="5" name="Текст 4"/>
          <p:cNvSpPr>
            <a:spLocks noGrp="1"/>
          </p:cNvSpPr>
          <p:nvPr>
            <p:ph type="body" sz="half" idx="3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ru-RU" sz="4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Выделительная система.</a:t>
            </a:r>
            <a:endParaRPr lang="ru-RU" sz="40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 descr="http://sovetclub.ru/tim/cdb01f8edc6322b1cef7b82cafd46d2a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99592" y="676275"/>
            <a:ext cx="7056784" cy="5505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>
            <a:noAutofit/>
          </a:bodyPr>
          <a:lstStyle/>
          <a:p>
            <a:r>
              <a:rPr lang="ru-RU" sz="3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6 группа.</a:t>
            </a:r>
            <a:endParaRPr lang="ru-RU" sz="36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" name="Содержимое 6" descr="моз.jpg"/>
          <p:cNvPicPr>
            <a:picLocks noGrp="1" noChangeAspect="1"/>
          </p:cNvPicPr>
          <p:nvPr>
            <p:ph sz="quarter" idx="2"/>
          </p:nvPr>
        </p:nvPicPr>
        <p:blipFill>
          <a:blip r:embed="rId2" cstate="print"/>
          <a:stretch>
            <a:fillRect/>
          </a:stretch>
        </p:blipFill>
        <p:spPr>
          <a:xfrm>
            <a:off x="251520" y="1628800"/>
            <a:ext cx="4032448" cy="3744416"/>
          </a:xfrm>
        </p:spPr>
      </p:pic>
      <p:sp>
        <p:nvSpPr>
          <p:cNvPr id="5" name="Текст 4"/>
          <p:cNvSpPr>
            <a:spLocks noGrp="1"/>
          </p:cNvSpPr>
          <p:nvPr>
            <p:ph type="body" sz="half" idx="3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/>
        <p:txBody>
          <a:bodyPr>
            <a:normAutofit/>
          </a:bodyPr>
          <a:lstStyle/>
          <a:p>
            <a:pPr algn="ctr">
              <a:buNone/>
            </a:pPr>
            <a:r>
              <a:rPr lang="ru-RU" sz="4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Нервная система.</a:t>
            </a:r>
            <a:endParaRPr lang="ru-RU" sz="40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 descr="Нервная система - Картинка 5670/6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28775" y="257175"/>
            <a:ext cx="5886450" cy="6343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FF0000"/>
                </a:solidFill>
              </a:rPr>
              <a:t>Итог урока :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ru-RU" dirty="0" smtClean="0">
                <a:solidFill>
                  <a:schemeClr val="tx1"/>
                </a:solidFill>
              </a:rPr>
              <a:t> Какова роль и необходимость систем органов?</a:t>
            </a:r>
          </a:p>
          <a:p>
            <a:pPr>
              <a:buNone/>
            </a:pPr>
            <a:endParaRPr lang="ru-RU" dirty="0" smtClean="0">
              <a:solidFill>
                <a:schemeClr val="tx1"/>
              </a:solidFill>
            </a:endParaRPr>
          </a:p>
          <a:p>
            <a:pPr>
              <a:buNone/>
            </a:pPr>
            <a:r>
              <a:rPr lang="ru-RU" dirty="0" smtClean="0">
                <a:solidFill>
                  <a:schemeClr val="tx1"/>
                </a:solidFill>
              </a:rPr>
              <a:t> Можно ли заменить одну систему органов на </a:t>
            </a:r>
          </a:p>
          <a:p>
            <a:pPr>
              <a:buNone/>
            </a:pPr>
            <a:r>
              <a:rPr lang="ru-RU" dirty="0" smtClean="0">
                <a:solidFill>
                  <a:schemeClr val="tx1"/>
                </a:solidFill>
              </a:rPr>
              <a:t>  другую?</a:t>
            </a:r>
            <a:endParaRPr lang="ru-RU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pic>
        <p:nvPicPr>
          <p:cNvPr id="132116" name="Picture 20" descr="MCj04324590000[1]"/>
          <p:cNvPicPr>
            <a:picLocks noGrp="1" noChangeAspect="1" noChangeArrowheads="1"/>
          </p:cNvPicPr>
          <p:nvPr>
            <p:ph sz="half" idx="1"/>
          </p:nvPr>
        </p:nvPicPr>
        <p:blipFill>
          <a:blip r:embed="rId4" cstate="print"/>
          <a:srcRect/>
          <a:stretch>
            <a:fillRect/>
          </a:stretch>
        </p:blipFill>
        <p:spPr>
          <a:xfrm>
            <a:off x="971550" y="836613"/>
            <a:ext cx="1536700" cy="1812925"/>
          </a:xfrm>
        </p:spPr>
      </p:pic>
      <p:sp>
        <p:nvSpPr>
          <p:cNvPr id="132118" name="WordArt 22" descr="Бумажный пакет"/>
          <p:cNvSpPr>
            <a:spLocks noChangeArrowheads="1" noChangeShapeType="1" noTextEdit="1"/>
          </p:cNvSpPr>
          <p:nvPr/>
        </p:nvSpPr>
        <p:spPr bwMode="auto">
          <a:xfrm>
            <a:off x="1547813" y="3170238"/>
            <a:ext cx="6985000" cy="1627187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 dirty="0">
                <a:ln w="9525">
                  <a:solidFill>
                    <a:srgbClr val="008000"/>
                  </a:solidFill>
                  <a:round/>
                  <a:headEnd/>
                  <a:tailEnd/>
                </a:ln>
                <a:blipFill dpi="0" rotWithShape="0">
                  <a:blip r:embed="rId5"/>
                  <a:srcRect/>
                  <a:tile tx="0" ty="0" sx="100000" sy="100000" flip="none" algn="tl"/>
                </a:blipFill>
                <a:effectLst>
                  <a:outerShdw dist="563972" dir="14049741" sx="125000" sy="125000" algn="tl" rotWithShape="0">
                    <a:srgbClr val="C7DFD3">
                      <a:alpha val="79999"/>
                    </a:srgbClr>
                  </a:outerShdw>
                </a:effectLst>
                <a:latin typeface="Times New Roman"/>
                <a:cs typeface="Times New Roman"/>
              </a:rPr>
              <a:t>МОЛОДЦЫ!</a:t>
            </a:r>
          </a:p>
        </p:txBody>
      </p:sp>
      <p:pic>
        <p:nvPicPr>
          <p:cNvPr id="132124" name="Picture 28" descr="MCj04324870000[1]"/>
          <p:cNvPicPr>
            <a:picLocks noGrp="1" noChangeAspect="1" noChangeArrowheads="1"/>
          </p:cNvPicPr>
          <p:nvPr>
            <p:ph sz="half" idx="2"/>
          </p:nvPr>
        </p:nvPicPr>
        <p:blipFill>
          <a:blip r:embed="rId6" cstate="print"/>
          <a:srcRect/>
          <a:stretch>
            <a:fillRect/>
          </a:stretch>
        </p:blipFill>
        <p:spPr>
          <a:xfrm>
            <a:off x="6516688" y="4724400"/>
            <a:ext cx="1847850" cy="1984375"/>
          </a:xfr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7" dur="2000"/>
                                        <p:tgtEl>
                                          <p:spTgt spid="13211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321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321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321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321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las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321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321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321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321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las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2118" grpId="0" animBg="1"/>
    </p:bld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рек">
  <a:themeElements>
    <a:clrScheme name="Трек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Трек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Трек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230</TotalTime>
  <Words>183</Words>
  <Application>Microsoft Office PowerPoint</Application>
  <PresentationFormat>Экран (4:3)</PresentationFormat>
  <Paragraphs>38</Paragraphs>
  <Slides>20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1" baseType="lpstr">
      <vt:lpstr>Трек</vt:lpstr>
      <vt:lpstr>Организм человека.</vt:lpstr>
      <vt:lpstr>Человек</vt:lpstr>
      <vt:lpstr>Презентация PowerPoint</vt:lpstr>
      <vt:lpstr>Я  узнал  : </vt:lpstr>
      <vt:lpstr>Науки изучающие организм:</vt:lpstr>
      <vt:lpstr>Что такое система?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Итог урока :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Организм человека.</dc:title>
  <dc:creator>Usser</dc:creator>
  <cp:lastModifiedBy>Миша</cp:lastModifiedBy>
  <cp:revision>23</cp:revision>
  <cp:lastPrinted>2024-09-02T14:42:33Z</cp:lastPrinted>
  <dcterms:created xsi:type="dcterms:W3CDTF">2015-03-23T11:21:16Z</dcterms:created>
  <dcterms:modified xsi:type="dcterms:W3CDTF">2024-09-02T14:50:18Z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XPowerLiteLastOptimized">
    <vt:lpwstr>790448</vt:lpwstr>
  </property>
  <property fmtid="{D5CDD505-2E9C-101B-9397-08002B2CF9AE}" pid="3" name="NXPowerLiteSettings">
    <vt:lpwstr>F6000400038000</vt:lpwstr>
  </property>
  <property fmtid="{D5CDD505-2E9C-101B-9397-08002B2CF9AE}" pid="4" name="NXPowerLiteVersion">
    <vt:lpwstr>D4.3.1</vt:lpwstr>
  </property>
</Properties>
</file>