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7" r:id="rId4"/>
    <p:sldId id="273" r:id="rId5"/>
    <p:sldId id="276" r:id="rId6"/>
    <p:sldId id="274" r:id="rId7"/>
    <p:sldId id="258" r:id="rId8"/>
    <p:sldId id="275" r:id="rId9"/>
    <p:sldId id="286" r:id="rId10"/>
    <p:sldId id="259" r:id="rId11"/>
    <p:sldId id="285" r:id="rId12"/>
    <p:sldId id="266" r:id="rId13"/>
    <p:sldId id="280" r:id="rId14"/>
    <p:sldId id="260" r:id="rId15"/>
    <p:sldId id="261" r:id="rId16"/>
    <p:sldId id="279" r:id="rId17"/>
    <p:sldId id="269" r:id="rId18"/>
    <p:sldId id="282" r:id="rId19"/>
    <p:sldId id="265" r:id="rId20"/>
    <p:sldId id="270" r:id="rId21"/>
    <p:sldId id="278" r:id="rId22"/>
    <p:sldId id="281" r:id="rId23"/>
    <p:sldId id="284" r:id="rId24"/>
    <p:sldId id="263" r:id="rId25"/>
    <p:sldId id="268" r:id="rId26"/>
    <p:sldId id="267" r:id="rId27"/>
    <p:sldId id="283" r:id="rId28"/>
    <p:sldId id="271" r:id="rId29"/>
    <p:sldId id="287" r:id="rId30"/>
    <p:sldId id="272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57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dOg8puat2g&amp;list=PLczp9KUQBVSaRtmWnBoeL8khMIxmQS5dZ&amp;index=7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pBWOBo7-UU?si=wG78T8bhSgDdS3aC" TargetMode="External"/><Relationship Id="rId7" Type="http://schemas.openxmlformats.org/officeDocument/2006/relationships/image" Target="../media/image44.gif"/><Relationship Id="rId2" Type="http://schemas.openxmlformats.org/officeDocument/2006/relationships/hyperlink" Target="https://youtu.be/PJBnT_BQQQk?si=d1opQWqEWYzBUP_k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image" Target="../media/image42.gif"/><Relationship Id="rId4" Type="http://schemas.openxmlformats.org/officeDocument/2006/relationships/hyperlink" Target="https://youtu.be/7fbIJjSb1mI?si=f9h7zE8C7S7a7dkC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dzen.ru/a/Xr7oWaI-FWARPvdq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Таблица Менделеев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4" b="33966"/>
          <a:stretch/>
        </p:blipFill>
        <p:spPr bwMode="auto">
          <a:xfrm>
            <a:off x="107504" y="116631"/>
            <a:ext cx="9036496" cy="654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07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640960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7" b="-1"/>
          <a:stretch/>
        </p:blipFill>
        <p:spPr bwMode="auto">
          <a:xfrm>
            <a:off x="1069103" y="1672077"/>
            <a:ext cx="7005793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39" y="2576889"/>
            <a:ext cx="8424936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39902"/>
            <a:ext cx="8352928" cy="129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D0052B-E385-218F-ADA8-C5A257E373F3}"/>
              </a:ext>
            </a:extLst>
          </p:cNvPr>
          <p:cNvSpPr txBox="1"/>
          <p:nvPr/>
        </p:nvSpPr>
        <p:spPr>
          <a:xfrm>
            <a:off x="46273" y="5473005"/>
            <a:ext cx="910106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100" b="0" i="0" dirty="0">
                <a:solidFill>
                  <a:srgbClr val="333333"/>
                </a:solidFill>
                <a:effectLst/>
                <a:latin typeface="YS Text"/>
                <a:ea typeface="Segoe UI Historic" panose="020B0502040204020203" pitchFamily="34" charset="0"/>
                <a:cs typeface="Segoe UI Historic" panose="020B0502040204020203" pitchFamily="34" charset="0"/>
              </a:rPr>
              <a:t>N = A – Z, где N — кол-во нейтронов, A — атомная масса элемента, Z — кол-во протонов. Нейтроны и протоны составляют ядро, а масса электронов (e) не учитывается из-за ничтожного значения. Так, мы должны выяснить массу нейтронов, а она равна их количеству, так как масса частиц ядра равна 1.</a:t>
            </a:r>
            <a:endParaRPr lang="ru-RU" sz="2100" dirty="0"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75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5181CD-6E22-AD46-75BC-9CD7F5861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B27514-28C1-B960-4182-26A9B0005E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CC315C7-F63E-7A4A-BB3B-31EB20DA49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7" r="6271"/>
          <a:stretch/>
        </p:blipFill>
        <p:spPr bwMode="auto">
          <a:xfrm>
            <a:off x="318356" y="476672"/>
            <a:ext cx="8507288" cy="5474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6132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82C649-17C4-A87E-D487-B352AA428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C659A7B-A01C-A39C-822C-B1F4D8E638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3600400" cy="3645024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923126-2D5F-2E91-738C-2CFC16B25B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5249" y="2759249"/>
            <a:ext cx="4098751" cy="409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747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A2D74-938F-92C7-7C36-27713C7A0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4F9ED76-0323-F441-C7E0-EDEA62E9CC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44103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E5CB32-C41F-8177-B3D0-A715B8DEB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7619FA8-B34C-F4A8-4CE2-895C74D45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1665"/>
          </a:xfrm>
        </p:spPr>
      </p:pic>
    </p:spTree>
    <p:extLst>
      <p:ext uri="{BB962C8B-B14F-4D97-AF65-F5344CB8AC3E}">
        <p14:creationId xmlns:p14="http://schemas.microsoft.com/office/powerpoint/2010/main" val="2863906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68684" cy="4005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1"/>
          <a:stretch/>
        </p:blipFill>
        <p:spPr bwMode="auto">
          <a:xfrm>
            <a:off x="4716016" y="3212976"/>
            <a:ext cx="4427984" cy="3645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0065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E6C804-9B45-03EC-B944-C747E8C53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62B7F8E-562A-D275-35A4-FC68D3B987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96702"/>
            <a:ext cx="7488832" cy="6350953"/>
          </a:xfrm>
        </p:spPr>
      </p:pic>
    </p:spTree>
    <p:extLst>
      <p:ext uri="{BB962C8B-B14F-4D97-AF65-F5344CB8AC3E}">
        <p14:creationId xmlns:p14="http://schemas.microsoft.com/office/powerpoint/2010/main" val="411369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0FD26A-EE50-9583-01AA-E3129300B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C6C3A8-1848-9C8B-92FE-895000586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Таблица и расчёт нейтронов</a:t>
            </a:r>
          </a:p>
        </p:txBody>
      </p:sp>
    </p:spTree>
    <p:extLst>
      <p:ext uri="{BB962C8B-B14F-4D97-AF65-F5344CB8AC3E}">
        <p14:creationId xmlns:p14="http://schemas.microsoft.com/office/powerpoint/2010/main" val="4980001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93"/>
            <a:ext cx="8913786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9" y="2564904"/>
            <a:ext cx="8608527" cy="966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9080"/>
            <a:ext cx="9144000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1732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BEDBA7-F777-3EC1-1CE1-217337399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65ED64-363A-9461-C62B-04F5A8622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600200"/>
            <a:ext cx="8964488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https://youtu.be/PJBnT_BQQQk?si=d1opQWqEWYzBUP_k</a:t>
            </a:r>
            <a:endParaRPr lang="ru-RU" dirty="0"/>
          </a:p>
          <a:p>
            <a:endParaRPr lang="ru-RU" dirty="0">
              <a:hlinkClick r:id="rId2"/>
            </a:endParaRPr>
          </a:p>
          <a:p>
            <a:r>
              <a:rPr lang="en-US" dirty="0">
                <a:hlinkClick r:id="rId2"/>
              </a:rPr>
              <a:t>https://youtu.be/EpBWOBo7-UU?si=wG78T8bhSgDdS3aC</a:t>
            </a:r>
            <a:endParaRPr lang="ru-RU" dirty="0">
              <a:hlinkClick r:id="rId2"/>
            </a:endParaRPr>
          </a:p>
          <a:p>
            <a:endParaRPr lang="ru-RU" dirty="0">
              <a:hlinkClick r:id="rId2"/>
            </a:endParaRPr>
          </a:p>
          <a:p>
            <a:r>
              <a:rPr lang="en-US" dirty="0">
                <a:hlinkClick r:id="rId2"/>
              </a:rPr>
              <a:t>https://youtu.be/7fbIJjSb1mI?si=f9h7zE8C7S7a7dkC</a:t>
            </a:r>
            <a:endParaRPr lang="ru-RU" dirty="0">
              <a:hlinkClick r:id="rId2"/>
            </a:endParaRPr>
          </a:p>
          <a:p>
            <a:endParaRPr lang="ru-RU" dirty="0">
              <a:hlinkClick r:id="rId2"/>
            </a:endParaRPr>
          </a:p>
          <a:p>
            <a:r>
              <a:rPr lang="en-US" dirty="0">
                <a:hlinkClick r:id="rId2"/>
              </a:rPr>
              <a:t>https://www.youtube.com/watch?v=UdOg8puat2g&amp;list=PLczp9KUQBVSaRtmWnBoeL8khMIxmQS5dZ&amp;index=7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1806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283152" cy="706090"/>
          </a:xfrm>
        </p:spPr>
        <p:txBody>
          <a:bodyPr>
            <a:normAutofit/>
          </a:bodyPr>
          <a:lstStyle/>
          <a:p>
            <a:r>
              <a:rPr lang="ru-RU" sz="3600" dirty="0"/>
              <a:t>Другие принципы заполнения: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80728"/>
            <a:ext cx="8712968" cy="2014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249030"/>
            <a:ext cx="7866889" cy="1243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6888" y="5702232"/>
            <a:ext cx="1381125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80928"/>
            <a:ext cx="4457164" cy="220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07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E74B38-2FDB-F89E-E0DF-3C27F95B1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77078B-4462-E2A8-A88C-F3D66416E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70BEBA-4EB5-A6F7-F99B-6D1B605F3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02" y="0"/>
            <a:ext cx="91265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581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03" y="188640"/>
            <a:ext cx="7920880" cy="201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96952"/>
            <a:ext cx="7390465" cy="373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3845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20974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82" y="1772816"/>
            <a:ext cx="8259635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" y="3861048"/>
            <a:ext cx="9140421" cy="273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5397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7F9EA4-7123-B8E2-80C1-27745B707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DB55A5-0396-D371-AFCA-E016E13727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67FE57-A2CF-1C7E-47E9-87FF41F37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896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image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122"/>
            <a:ext cx="9144000" cy="3877942"/>
          </a:xfrm>
          <a:prstGeom prst="rect">
            <a:avLst/>
          </a:prstGeom>
        </p:spPr>
      </p:pic>
      <p:pic>
        <p:nvPicPr>
          <p:cNvPr id="5" name="image15.jpe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3588" y="4005064"/>
            <a:ext cx="7416824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10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D28159-D89D-A81D-88D5-6A02A62B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8596DD-878F-117B-EA9A-BFE709621D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2D79BE-49D2-DC49-C4C7-2B79C62993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180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47329"/>
            <a:ext cx="7488832" cy="586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71343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image16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504" y="116632"/>
            <a:ext cx="903649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3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786522-2977-7EA8-2F9F-CD2C78358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E30F8F9-D432-83C9-2E92-498A5F6A73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mage18.png">
            <a:extLst>
              <a:ext uri="{FF2B5EF4-FFF2-40B4-BE49-F238E27FC236}">
                <a16:creationId xmlns:a16="http://schemas.microsoft.com/office/drawing/2014/main" id="{EF987A90-6626-0D03-BEA1-F8F635DF742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04" y="0"/>
            <a:ext cx="91222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869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7E52D-2142-CE97-E9FA-6BDB362C9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9624740-2051-509A-EC9C-1B308AFFB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0BF070-47C0-B12F-C3B8-6B69959506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7793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82A3AE-B624-2AC8-877F-AB3605B12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8D981C-0C9C-7AA5-CE0E-CB9294B46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AB215D-59FD-93A7-E78D-F92A94C10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381" y="0"/>
            <a:ext cx="67472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6016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0"/>
            <a:ext cx="7272808" cy="1770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58" y="2403328"/>
            <a:ext cx="7344816" cy="4299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6866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98625"/>
            <a:ext cx="82296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image3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364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678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9-86.userapi.com/impg/wUcnZ6Ozg-owXnP3O4M-bp8mzxEMNJnx-sRXUQ/azLBYvCDvEo.jpg?size=1280x693&amp;quality=96&amp;sign=ceaf07df2df37bb9350f7c46f954ff87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6346"/>
            <a:ext cx="8496944" cy="6660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27728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3BEDA-7743-BDD9-9082-496B00EF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B8BD4C-0E67-5FE0-68BC-AAF9C48CD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3E157F-485B-79FD-9FA3-71B7C215E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950" y="0"/>
            <a:ext cx="91759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95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3867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BE3B76C-9309-BE02-C316-C9DB110C2B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0152" y="1052736"/>
            <a:ext cx="3203848" cy="453650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0" i="0" u="none" strike="noStrike" dirty="0">
                <a:effectLst/>
                <a:latin typeface="Roboto" panose="02000000000000000000" pitchFamily="2" charset="0"/>
                <a:hlinkClick r:id="rId2" tooltip="https://youtu.be/PJBnT_BQQQk?si=d1opQWqEWYzBUP_k"/>
              </a:rPr>
              <a:t>https://youtu.be/PJBnT_BQQQk?si=d1opQWqEWYzBUP_k</a:t>
            </a:r>
            <a:endParaRPr lang="en-US" b="0" i="0" u="none" strike="noStrike" dirty="0"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r>
              <a:rPr lang="en-US" b="0" i="0" u="none" strike="noStrike" dirty="0">
                <a:effectLst/>
                <a:latin typeface="Roboto" panose="02000000000000000000" pitchFamily="2" charset="0"/>
                <a:hlinkClick r:id="rId3" tooltip="https://youtu.be/EpBWOBo7-UU?si=wG78T8bhSgDdS3aC"/>
              </a:rPr>
              <a:t>https://youtu.be/EpBWOBo7-UU?si=wG78T8bhSgDdS3aC</a:t>
            </a:r>
            <a:endParaRPr lang="en-US" b="0" i="0" u="none" strike="noStrike" dirty="0">
              <a:effectLst/>
              <a:latin typeface="Roboto" panose="02000000000000000000" pitchFamily="2" charset="0"/>
            </a:endParaRP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r>
              <a:rPr lang="en-US" b="0" i="0" u="none" strike="noStrike" dirty="0">
                <a:effectLst/>
                <a:latin typeface="Roboto" panose="02000000000000000000" pitchFamily="2" charset="0"/>
                <a:hlinkClick r:id="rId4" tooltip="https://youtu.be/7fbIJjSb1mI?si=f9h7zE8C7S7a7dkC"/>
              </a:rPr>
              <a:t>https://youtu.be/7fbIJjSb1mI?si=f9h7zE8C7S7a7dkC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6CBE89E-0922-78EC-FE70-C94EFD6D8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699" y="0"/>
            <a:ext cx="3203848" cy="260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A3BE107-BC88-DA55-76F1-51B4730AD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" y="1772816"/>
            <a:ext cx="290946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2A55CE2E-AA21-BFE4-835F-9405B42B5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699" y="4175382"/>
            <a:ext cx="3203847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938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1328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https://dzen.ru/a/Xr7oWaI-FWARPvdq</a:t>
            </a:r>
            <a:br>
              <a:rPr lang="ru-RU" dirty="0"/>
            </a:b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3785241"/>
            <a:ext cx="7016824" cy="1752600"/>
          </a:xfrm>
        </p:spPr>
        <p:txBody>
          <a:bodyPr/>
          <a:lstStyle/>
          <a:p>
            <a:r>
              <a:rPr lang="en-US" b="1" dirty="0"/>
              <a:t>https://dzen.ru/a/Xm20rCJ1uCCkdijB</a:t>
            </a:r>
            <a:endParaRPr lang="ru-RU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1FE766-2940-9C8A-FE90-E82E3D4A2C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4581128"/>
            <a:ext cx="2483768" cy="22768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C79489-8658-2799-5C44-1157252A8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-5767"/>
            <a:ext cx="2202227" cy="2202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8126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190</Words>
  <Application>Microsoft Office PowerPoint</Application>
  <PresentationFormat>Экран (4:3)</PresentationFormat>
  <Paragraphs>15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Arial</vt:lpstr>
      <vt:lpstr>Calibri</vt:lpstr>
      <vt:lpstr>Roboto</vt:lpstr>
      <vt:lpstr>Segoe UI Historic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Другие принципы заполнения: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https://dzen.ru/a/Xr7oWaI-FWARPvdq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Кыштымский Литя Вихо</cp:lastModifiedBy>
  <cp:revision>24</cp:revision>
  <dcterms:created xsi:type="dcterms:W3CDTF">2022-09-26T12:45:03Z</dcterms:created>
  <dcterms:modified xsi:type="dcterms:W3CDTF">2024-01-24T16:11:55Z</dcterms:modified>
</cp:coreProperties>
</file>