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2"/>
  </p:notesMasterIdLst>
  <p:sldIdLst>
    <p:sldId id="256" r:id="rId2"/>
    <p:sldId id="279" r:id="rId3"/>
    <p:sldId id="280" r:id="rId4"/>
    <p:sldId id="257" r:id="rId5"/>
    <p:sldId id="258" r:id="rId6"/>
    <p:sldId id="260" r:id="rId7"/>
    <p:sldId id="284" r:id="rId8"/>
    <p:sldId id="265" r:id="rId9"/>
    <p:sldId id="264" r:id="rId10"/>
    <p:sldId id="266" r:id="rId11"/>
    <p:sldId id="267" r:id="rId12"/>
    <p:sldId id="270" r:id="rId13"/>
    <p:sldId id="273" r:id="rId14"/>
    <p:sldId id="274" r:id="rId15"/>
    <p:sldId id="268" r:id="rId16"/>
    <p:sldId id="269" r:id="rId17"/>
    <p:sldId id="271" r:id="rId18"/>
    <p:sldId id="272" r:id="rId19"/>
    <p:sldId id="276" r:id="rId20"/>
    <p:sldId id="27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678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7859F8-B831-42D5-9B7F-BA29D1B38828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A65334B-8043-48D7-A2E3-6AFAC3091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43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D2812F-BF55-452E-9A31-F77B9B404EE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69D3B-5866-415C-ACF4-4910974AB3C3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211CE-E8BD-4C45-934D-30527444E2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6B7CB-743E-452F-AA15-81E09938F58B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77063-97F1-4B20-8777-7A512F9F8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4D664-BF45-44F9-8BD7-48383D183584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1EAB6-3764-45FF-8CBE-B06F9F10A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8456B-4E26-4A64-A6D6-E3932141BBDE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77B68-D30D-453E-840E-5AB7DEB3F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458D-5992-4163-BBEF-573AE5A03E8F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02380-E4B4-40D6-88E9-88EE2E39E4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35D8-8AFC-4DE8-BD82-736E1DA3155A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BC2A6-A0E0-4379-952E-78D5282F6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9126F-09B2-4B5A-8A63-339E97D7ED4D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A75F-A9F1-4A70-A426-F07FEAF7AE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BBFF3-FB4F-40FE-A6AE-94DF6CF0423D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4C951-3E1E-4C5D-9C5B-680D41E18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6D5C-5505-4275-8998-DA390D4F0581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A6435-3A48-4AE1-A6B5-68D42B367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6DF4-1495-45C1-B028-A83E7FF591AD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005-0366-448E-A836-881597366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E46AD-4A02-46DA-8FAB-931AEF0F3801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59C8B-363F-491C-96EF-4461E79AC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A9A174-8EC4-4D9F-ADF2-969A80E50865}" type="datetimeFigureOut">
              <a:rPr lang="ru-RU"/>
              <a:pPr>
                <a:defRPr/>
              </a:pPr>
              <a:t>09.04.2024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9BF666-84FD-42F7-A33C-FDF476484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3" r:id="rId2"/>
    <p:sldLayoutId id="2147483865" r:id="rId3"/>
    <p:sldLayoutId id="2147483862" r:id="rId4"/>
    <p:sldLayoutId id="2147483861" r:id="rId5"/>
    <p:sldLayoutId id="2147483860" r:id="rId6"/>
    <p:sldLayoutId id="2147483859" r:id="rId7"/>
    <p:sldLayoutId id="2147483858" r:id="rId8"/>
    <p:sldLayoutId id="2147483866" r:id="rId9"/>
    <p:sldLayoutId id="2147483857" r:id="rId10"/>
    <p:sldLayoutId id="21474838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hyperlink" Target="http://cbs-angarsk.ru/images/stories/kids/Slovotvorchestvo/Den_semi/DSemi2.jpg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1196975"/>
            <a:ext cx="8447088" cy="4608513"/>
          </a:xfrm>
        </p:spPr>
        <p:txBody>
          <a:bodyPr/>
          <a:lstStyle/>
          <a:p>
            <a:pPr marR="0" algn="ctr" eaLnBrk="1" hangingPunct="1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Семья и семейные ценности</a:t>
            </a:r>
          </a:p>
          <a:p>
            <a:pPr marR="0" algn="ctr" eaLnBrk="1" hangingPunct="1"/>
            <a:r>
              <a:rPr lang="ru-RU" sz="4400" b="1" dirty="0" smtClean="0">
                <a:latin typeface="Monotype Corsiva" pitchFamily="66" charset="0"/>
              </a:rPr>
              <a:t>« Счастлив тот, </a:t>
            </a:r>
          </a:p>
          <a:p>
            <a:pPr marR="0" algn="ctr" eaLnBrk="1" hangingPunct="1"/>
            <a:r>
              <a:rPr lang="ru-RU" sz="4400" b="1" dirty="0" smtClean="0">
                <a:latin typeface="Monotype Corsiva" pitchFamily="66" charset="0"/>
              </a:rPr>
              <a:t>кто счастлив дома».</a:t>
            </a:r>
            <a:br>
              <a:rPr lang="ru-RU" sz="4400" b="1" dirty="0" smtClean="0">
                <a:latin typeface="Monotype Corsiva" pitchFamily="66" charset="0"/>
              </a:rPr>
            </a:br>
            <a:endParaRPr lang="ru-RU" sz="4400" b="1" dirty="0" smtClean="0">
              <a:latin typeface="Monotype Corsiva" pitchFamily="66" charset="0"/>
            </a:endParaRPr>
          </a:p>
        </p:txBody>
      </p:sp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792163" y="6021388"/>
            <a:ext cx="6875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Как зарождается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семья?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809054" cy="439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34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--\Desktop\фото для семь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492896"/>
            <a:ext cx="7431360" cy="3024336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C00000"/>
                </a:solidFill>
                <a:latin typeface="Monotype Corsiva" pitchFamily="66" charset="0"/>
              </a:rPr>
              <a:t>Рождение семьи сопровождается 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</a:t>
            </a:r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красивой </a:t>
            </a:r>
            <a:r>
              <a:rPr lang="ru-RU" b="1" dirty="0">
                <a:solidFill>
                  <a:srgbClr val="FFFF00"/>
                </a:solidFill>
                <a:latin typeface="Monotype Corsiva" pitchFamily="66" charset="0"/>
              </a:rPr>
              <a:t>традицией – </a:t>
            </a:r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бракосочетанием</a:t>
            </a:r>
            <a:r>
              <a:rPr lang="ru-RU" b="1" dirty="0">
                <a:solidFill>
                  <a:srgbClr val="FFFF00"/>
                </a:solidFill>
                <a:latin typeface="Monotype Corsiva" pitchFamily="66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786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b="1" i="1" dirty="0" smtClean="0"/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труд, друг о друге забота,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Семья – это много домашней работы.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Семья – это важно!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Семья – это сложно!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  <a:latin typeface="Monotype Corsiva" pitchFamily="66" charset="0"/>
              </a:rPr>
              <a:t>  Но счастливо жить одному невозможно!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2738438" cy="3260725"/>
          </a:xfrm>
        </p:spPr>
        <p:txBody>
          <a:bodyPr/>
          <a:lstStyle/>
          <a:p>
            <a:pPr eaLnBrk="1" hangingPunct="1"/>
            <a:r>
              <a:rPr lang="ru-RU" sz="6000" dirty="0" smtClean="0">
                <a:solidFill>
                  <a:srgbClr val="FFC000"/>
                </a:solidFill>
                <a:latin typeface="Monotype Corsiva" pitchFamily="66" charset="0"/>
              </a:rPr>
              <a:t>Что такое </a:t>
            </a:r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семья?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6672"/>
            <a:ext cx="2088232" cy="220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28023"/>
            <a:ext cx="2365729" cy="20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419" y="3933056"/>
            <a:ext cx="2439226" cy="233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35231"/>
            <a:ext cx="2218326" cy="263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18720" cy="381642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>
                <a:solidFill>
                  <a:srgbClr val="C00000"/>
                </a:solidFill>
                <a:effectLst/>
                <a:latin typeface="Monotype Corsiva" pitchFamily="66" charset="0"/>
              </a:rPr>
              <a:t>«Природа создала людей такими, каковы  они есть, даровала им великое утешение от многих зол, наделив их семьей и родиной».</a:t>
            </a:r>
          </a:p>
        </p:txBody>
      </p:sp>
      <p:sp>
        <p:nvSpPr>
          <p:cNvPr id="18434" name="Текст 2"/>
          <p:cNvSpPr>
            <a:spLocks noGrp="1"/>
          </p:cNvSpPr>
          <p:nvPr>
            <p:ph type="body" idx="1"/>
          </p:nvPr>
        </p:nvSpPr>
        <p:spPr>
          <a:xfrm>
            <a:off x="4500563" y="5661025"/>
            <a:ext cx="3956050" cy="933450"/>
          </a:xfrm>
        </p:spPr>
        <p:txBody>
          <a:bodyPr/>
          <a:lstStyle/>
          <a:p>
            <a:pPr eaLnBrk="1" hangingPunct="1"/>
            <a:r>
              <a:rPr lang="ru-RU" sz="4400" dirty="0" err="1" smtClean="0"/>
              <a:t>У.Фоскало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913"/>
            <a:ext cx="3962400" cy="2570162"/>
          </a:xfrm>
        </p:spPr>
        <p:txBody>
          <a:bodyPr/>
          <a:lstStyle/>
          <a:p>
            <a:pPr eaLnBrk="1" hangingPunct="1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Из чего складывается семья?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00113" y="5157192"/>
            <a:ext cx="5543550" cy="108012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5400" b="1" dirty="0">
                <a:solidFill>
                  <a:srgbClr val="C00000"/>
                </a:solidFill>
                <a:latin typeface="Monotype Corsiva" pitchFamily="66" charset="0"/>
              </a:rPr>
              <a:t>Семейные традиции</a:t>
            </a:r>
            <a:r>
              <a:rPr lang="ru-RU" sz="5400" b="1" dirty="0">
                <a:latin typeface="Monotype Corsiva" pitchFamily="66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01">
            <a:off x="5050865" y="1323411"/>
            <a:ext cx="2909887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15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Семейные традиции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Семейные трапезы (обеды, ужины) </a:t>
            </a:r>
          </a:p>
          <a:p>
            <a:r>
              <a:rPr lang="ru-RU" b="1" dirty="0" smtClean="0">
                <a:latin typeface="Monotype Corsiva" pitchFamily="66" charset="0"/>
              </a:rPr>
              <a:t>Совместный досуг.</a:t>
            </a:r>
          </a:p>
          <a:p>
            <a:r>
              <a:rPr lang="ru-RU" b="1" dirty="0" smtClean="0">
                <a:latin typeface="Monotype Corsiva" pitchFamily="66" charset="0"/>
              </a:rPr>
              <a:t>Семейные праздники. </a:t>
            </a:r>
          </a:p>
          <a:p>
            <a:r>
              <a:rPr lang="ru-RU" b="1" dirty="0" smtClean="0">
                <a:latin typeface="Monotype Corsiva" pitchFamily="66" charset="0"/>
              </a:rPr>
              <a:t>Семейный альбом, семейная родословная </a:t>
            </a:r>
          </a:p>
          <a:p>
            <a:r>
              <a:rPr lang="ru-RU" b="1" dirty="0" smtClean="0">
                <a:latin typeface="Monotype Corsiva" pitchFamily="66" charset="0"/>
              </a:rPr>
              <a:t>Зарубки на дверном косяке.  </a:t>
            </a:r>
          </a:p>
          <a:p>
            <a:endParaRPr lang="ru-RU" b="1" dirty="0" smtClean="0">
              <a:latin typeface="Monotype Corsiva" pitchFamily="66" charset="0"/>
            </a:endParaRPr>
          </a:p>
          <a:p>
            <a:endParaRPr lang="ru-RU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6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4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6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60350"/>
            <a:ext cx="2212975" cy="1995488"/>
          </a:xfrm>
        </p:spPr>
        <p:txBody>
          <a:bodyPr/>
          <a:lstStyle/>
          <a:p>
            <a:pPr eaLnBrk="1" hangingPunct="1"/>
            <a:r>
              <a:rPr lang="ru-RU" sz="8000" dirty="0" smtClean="0">
                <a:solidFill>
                  <a:srgbClr val="FF0000"/>
                </a:solidFill>
                <a:latin typeface="Monotype Corsiva" pitchFamily="66" charset="0"/>
              </a:rPr>
              <a:t>Игра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850" y="4292600"/>
            <a:ext cx="5688013" cy="2160588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solidFill>
                  <a:srgbClr val="7030A0"/>
                </a:solidFill>
                <a:latin typeface="Monotype Corsiva" pitchFamily="66" charset="0"/>
              </a:rPr>
              <a:t>« Вопрос – ответ».</a:t>
            </a:r>
            <a:endParaRPr lang="ru-RU" sz="6000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 eaLnBrk="1" hangingPunct="1"/>
            <a:endParaRPr lang="ru-RU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7122">
            <a:off x="3690226" y="1406174"/>
            <a:ext cx="4375461" cy="3137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88640"/>
            <a:ext cx="8229600" cy="7920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Отгадайте кто это?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79512" y="1059300"/>
            <a:ext cx="345638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Кто загадки отгадает,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Тот своих родных узнает: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Кто-то маму, кто-то папу,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Кто сестренку или брата,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А узнать вам деда с бабой —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Вовсе думать-то не надо!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Все родные, с кем живете,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Даже дядя или тетя,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Непременно вам друзья,</a:t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>Вместе вы — одна… </a:t>
            </a:r>
          </a:p>
          <a:p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80728"/>
            <a:ext cx="2439226" cy="233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2088232" cy="220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674" y="4005064"/>
            <a:ext cx="2218326" cy="263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752" y="4030319"/>
            <a:ext cx="2365729" cy="20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А это кто?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Кто нежнее всех на свете?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Кто готовит нам обед?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И кого так любят дети?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И кого прекрасней нет?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Кто читает на ночь книжки?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Разгребая горы хлама,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Не ругает нас с братишкой.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Кто же это? Наша … </a:t>
            </a: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Monotype Corsiva" pitchFamily="66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5995988" y="-8447088"/>
            <a:ext cx="114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>
                <a:solidFill>
                  <a:srgbClr val="993366"/>
                </a:solidFill>
              </a:rPr>
              <a:t>(Семья!)</a:t>
            </a:r>
            <a:endParaRPr lang="ru-RU"/>
          </a:p>
        </p:txBody>
      </p:sp>
      <p:graphicFrame>
        <p:nvGraphicFramePr>
          <p:cNvPr id="27664" name="Group 16"/>
          <p:cNvGraphicFramePr>
            <a:graphicFrameLocks noGrp="1"/>
          </p:cNvGraphicFramePr>
          <p:nvPr/>
        </p:nvGraphicFramePr>
        <p:xfrm>
          <a:off x="1998663" y="-8080375"/>
          <a:ext cx="208280" cy="2336292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2241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/>
                        </a:rPr>
                        <a:t>  </a:t>
                      </a:r>
                      <a:r>
                        <a:rPr kumimoji="0" lang="ru-RU" sz="10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558" name="Picture 6" descr="DSemi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9150" y="-6935788"/>
            <a:ext cx="2381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Rectangle 17"/>
          <p:cNvSpPr>
            <a:spLocks noChangeArrowheads="1"/>
          </p:cNvSpPr>
          <p:nvPr/>
        </p:nvSpPr>
        <p:spPr bwMode="auto">
          <a:xfrm>
            <a:off x="5995988" y="-8447088"/>
            <a:ext cx="114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>
                <a:solidFill>
                  <a:srgbClr val="993366"/>
                </a:solidFill>
              </a:rPr>
              <a:t>(Семья!)</a:t>
            </a:r>
            <a:endParaRPr lang="ru-RU"/>
          </a:p>
        </p:txBody>
      </p:sp>
      <p:graphicFrame>
        <p:nvGraphicFramePr>
          <p:cNvPr id="27677" name="Group 29"/>
          <p:cNvGraphicFramePr>
            <a:graphicFrameLocks noGrp="1"/>
          </p:cNvGraphicFramePr>
          <p:nvPr/>
        </p:nvGraphicFramePr>
        <p:xfrm>
          <a:off x="1998663" y="-8080375"/>
          <a:ext cx="208280" cy="2336292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2241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/>
                        </a:rPr>
                        <a:t>  </a:t>
                      </a:r>
                      <a:r>
                        <a:rPr kumimoji="0" lang="ru-RU" sz="10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                          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562" name="Picture 19" descr="DSemi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9150" y="-6935788"/>
            <a:ext cx="2381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32" y="646554"/>
            <a:ext cx="1926655" cy="227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64" y="4149080"/>
            <a:ext cx="2021034" cy="246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885" y="3777347"/>
            <a:ext cx="2133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86537"/>
            <a:ext cx="2319338" cy="203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  <p:bldP spid="276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5050904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Это конечно???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Кто не в шутку, а всерьёз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Нас забить научит гвоздь?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Кто научит смелым быть?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С велика упав, не ныть,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И коленку расцарапав,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Не реветь? Конечно, …      </a:t>
            </a: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897" y="1737973"/>
            <a:ext cx="20193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95" y="548680"/>
            <a:ext cx="154817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005" y="4437393"/>
            <a:ext cx="1770687" cy="220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13914"/>
            <a:ext cx="22669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307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>
          <a:xfrm>
            <a:off x="827584" y="260648"/>
            <a:ext cx="5328592" cy="223224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Единственный и неповторимый…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3284983"/>
            <a:ext cx="8229600" cy="2949129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Я у мамы не один,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У неё ещё есть сын,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Рядом с ним я маловат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Для меня он — старший</a:t>
            </a:r>
            <a:r>
              <a:rPr lang="ru-RU" dirty="0" smtClean="0">
                <a:latin typeface="Arial" charset="0"/>
              </a:rPr>
              <a:t>…</a:t>
            </a:r>
            <a:br>
              <a:rPr lang="ru-RU" dirty="0" smtClean="0">
                <a:latin typeface="Arial" charset="0"/>
              </a:rPr>
            </a:br>
            <a:r>
              <a:rPr lang="ru-RU" b="1" dirty="0" smtClean="0">
                <a:latin typeface="Arial" charset="0"/>
              </a:rPr>
              <a:t> </a:t>
            </a: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Arial" charset="0"/>
            </a:endParaRPr>
          </a:p>
          <a:p>
            <a:endParaRPr lang="ru-RU" b="1" dirty="0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endParaRPr lang="ru-RU" dirty="0" smtClean="0">
              <a:latin typeface="Arial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57905"/>
            <a:ext cx="2537815" cy="256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75" y="2964732"/>
            <a:ext cx="2781075" cy="288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337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126" y="404664"/>
            <a:ext cx="2137326" cy="258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4906888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Лапочка…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>
          <a:xfrm>
            <a:off x="179512" y="1935163"/>
            <a:ext cx="6408712" cy="4389437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Мама с папой говорят,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Что теперь я — старший брат,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Что за куколка в коляске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Плачет? Видимо, от тряски?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В ванной ползунков гора!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Брату кто она? …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 </a:t>
            </a:r>
          </a:p>
          <a:p>
            <a:endParaRPr lang="ru-RU" b="1" dirty="0" smtClean="0">
              <a:latin typeface="Arial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2128255" cy="255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126" y="4365104"/>
            <a:ext cx="21526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348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Моя любимая …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Пусть не хожу я в детский сад,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Я дома ем оладушки.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Пенсионерка, я и рад,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Моя родная … </a:t>
            </a:r>
          </a:p>
          <a:p>
            <a:endParaRPr lang="ru-RU" dirty="0" smtClean="0">
              <a:latin typeface="Arial" charset="0"/>
            </a:endParaRPr>
          </a:p>
          <a:p>
            <a:endParaRPr lang="ru-RU" dirty="0" smtClean="0">
              <a:latin typeface="Arial" charset="0"/>
            </a:endParaRPr>
          </a:p>
          <a:p>
            <a:endParaRPr lang="ru-RU" dirty="0" smtClean="0">
              <a:latin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984" y="1700808"/>
            <a:ext cx="24098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46563"/>
            <a:ext cx="284590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  <p:bldP spid="2867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>
          <a:xfrm>
            <a:off x="447621" y="658384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Супер…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Он — мужчина, и он сед,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Папе — папа, мне он — …</a:t>
            </a:r>
            <a:br>
              <a:rPr lang="ru-RU" b="1" dirty="0" smtClean="0">
                <a:latin typeface="Monotype Corsiva" pitchFamily="66" charset="0"/>
              </a:rPr>
            </a:br>
            <a:endParaRPr lang="ru-RU" b="1" dirty="0" smtClean="0">
              <a:latin typeface="Monotype Corsiva" pitchFamily="66" charset="0"/>
            </a:endParaRPr>
          </a:p>
          <a:p>
            <a:endParaRPr lang="ru-RU" dirty="0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endParaRPr lang="ru-RU" dirty="0" smtClean="0">
              <a:latin typeface="Arial" charset="0"/>
            </a:endParaRPr>
          </a:p>
          <a:p>
            <a:endParaRPr lang="ru-RU" dirty="0" smtClean="0">
              <a:latin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9772">
            <a:off x="4723112" y="1977288"/>
            <a:ext cx="2912629" cy="307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P spid="296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Кто она?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>
          <a:xfrm>
            <a:off x="420996" y="2022406"/>
            <a:ext cx="8229600" cy="4389437"/>
          </a:xfrm>
        </p:spPr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Мамы старшая сестра —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С виду вовсе не стара,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С улыбкой спросит: «Как живете?»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Кто в гости к нам приехал?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 </a:t>
            </a:r>
          </a:p>
          <a:p>
            <a:endParaRPr lang="ru-RU" b="1" dirty="0" smtClean="0">
              <a:latin typeface="Arial" charset="0"/>
            </a:endParaRPr>
          </a:p>
          <a:p>
            <a:endParaRPr lang="ru-RU" b="1" dirty="0" smtClean="0">
              <a:latin typeface="Arial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392">
            <a:off x="5310198" y="1919527"/>
            <a:ext cx="3084550" cy="326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704850"/>
            <a:ext cx="483488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А кто это?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Кто же с маминой сестрой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Приезжает к нам порой?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На меня с улыбкой глядя,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«Здравствуй!» — говорит мне...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Arial" charset="0"/>
              </a:rPr>
              <a:t> </a:t>
            </a: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Arial" charset="0"/>
            </a:endParaRPr>
          </a:p>
          <a:p>
            <a:endParaRPr lang="ru-RU" b="1" dirty="0" smtClean="0">
              <a:latin typeface="Arial" charset="0"/>
            </a:endParaRPr>
          </a:p>
          <a:p>
            <a:pPr>
              <a:buFont typeface="Wingdings 2" pitchFamily="18" charset="2"/>
              <a:buNone/>
            </a:pPr>
            <a:endParaRPr lang="ru-RU" dirty="0" smtClean="0">
              <a:latin typeface="Arial" charset="0"/>
            </a:endParaRPr>
          </a:p>
        </p:txBody>
      </p:sp>
      <p:pic>
        <p:nvPicPr>
          <p:cNvPr id="7170" name="Picture 2" descr="C:\Users\--\Desktop\дяд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745">
            <a:off x="4919256" y="1200006"/>
            <a:ext cx="3315768" cy="427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  <p:bldP spid="3277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Что получится?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b="1" dirty="0" smtClean="0">
                <a:latin typeface="Monotype Corsiva" pitchFamily="66" charset="0"/>
              </a:rPr>
              <a:t>Это слово каждый знает,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Ни на что не променяет!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К цифре «семь» добавлю «я» —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Что получится? </a:t>
            </a: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Monotype Corsiva" pitchFamily="66" charset="0"/>
            </a:endParaRPr>
          </a:p>
          <a:p>
            <a:pPr>
              <a:buFont typeface="Wingdings 2" pitchFamily="18" charset="2"/>
              <a:buNone/>
            </a:pPr>
            <a:endParaRPr lang="ru-RU" dirty="0" smtClean="0">
              <a:latin typeface="Arial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08" y="1988840"/>
            <a:ext cx="2088232" cy="220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024" y="3861048"/>
            <a:ext cx="2439226" cy="233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68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счастье, любовь и удача,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летом поездки на дачу.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праздник, семейные даты,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Подарки, покупки, приятные траты. Рожденье детей, первый шаг, первый лепет,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Мечты о хорошем, волненье и трепет.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труд, друг о друге забота,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много домашней работы.                    </a:t>
            </a:r>
          </a:p>
          <a:p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Семья – это важно! Семья – это сложно!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Но счастливо жить одному невозможно!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Всегда будьте вместе, любовь берегите, </a:t>
            </a:r>
            <a:b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Обиды и ссоры подальше гоните,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6475">
            <a:off x="6006865" y="273676"/>
            <a:ext cx="2530738" cy="222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640">
            <a:off x="6084168" y="3717032"/>
            <a:ext cx="2218326" cy="263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</TotalTime>
  <Words>229</Words>
  <Application>Microsoft Office PowerPoint</Application>
  <PresentationFormat>Экран (4:3)</PresentationFormat>
  <Paragraphs>57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Презентация PowerPoint</vt:lpstr>
      <vt:lpstr>Как зарождается семья?</vt:lpstr>
      <vt:lpstr> Рождение семьи сопровождается                         красивой традицией – бракосочетанием!</vt:lpstr>
      <vt:lpstr>Презентация PowerPoint</vt:lpstr>
      <vt:lpstr>Что такое семья?</vt:lpstr>
      <vt:lpstr>«Природа создала людей такими, каковы  они есть, даровала им великое утешение от многих зол, наделив их семьей и родиной».</vt:lpstr>
      <vt:lpstr>Из чего складывается семья?</vt:lpstr>
      <vt:lpstr>Семейные традиции</vt:lpstr>
      <vt:lpstr>Игра</vt:lpstr>
      <vt:lpstr>Отгадайте кто это?</vt:lpstr>
      <vt:lpstr>А это кто?</vt:lpstr>
      <vt:lpstr>Это конечно???</vt:lpstr>
      <vt:lpstr>Единственный и неповторимый…</vt:lpstr>
      <vt:lpstr>Лапочка…</vt:lpstr>
      <vt:lpstr>Моя любимая …</vt:lpstr>
      <vt:lpstr>Супер…</vt:lpstr>
      <vt:lpstr>Кто она?</vt:lpstr>
      <vt:lpstr>А кто это?</vt:lpstr>
      <vt:lpstr>Что получится?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User</dc:creator>
  <cp:lastModifiedBy>--</cp:lastModifiedBy>
  <cp:revision>30</cp:revision>
  <dcterms:created xsi:type="dcterms:W3CDTF">2011-11-29T18:53:56Z</dcterms:created>
  <dcterms:modified xsi:type="dcterms:W3CDTF">2024-04-09T07:25:40Z</dcterms:modified>
</cp:coreProperties>
</file>