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56" r:id="rId4"/>
    <p:sldId id="257" r:id="rId5"/>
    <p:sldId id="260" r:id="rId6"/>
    <p:sldId id="258" r:id="rId7"/>
    <p:sldId id="259" r:id="rId8"/>
    <p:sldId id="262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508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1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0;&#1045;&#1043;&#1069;\Desktop\&#1091;&#1088;&#1086;&#1082;&#1080;%205.02\5%20&#1082;&#1083;&#1072;&#1089;&#1089;\Oliver%20Shanti%20-%20Om%20mani%20padme%20hum_(mp3maestr0%20(mp3cut.net)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7630616" cy="2232248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и развитие буддизма в России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Исправь ошибки!</a:t>
            </a:r>
            <a: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1.Христианство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Руси было принято в 1036 при князе Ярославе Мудром.</a:t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2.Главой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русской православной церкви был патриарх.</a:t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3.Первым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русским царем был Иван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4.Ислам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возник в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в.н.э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5.Иудаизм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исповедуют арабы.</a:t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6.Геноцид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еврейского народа во Вторую Мировую войну называется____________</a:t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7.Население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Хазарского каганата исповедовало ислам.</a:t>
            </a:r>
            <a:b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88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Autofit/>
          </a:bodyPr>
          <a:lstStyle/>
          <a:p>
            <a:pPr>
              <a:spcAft>
                <a:spcPts val="10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Появление и развитие буддизма в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b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1.Предположите какие народы России могут исповедовать буддизм?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2.Что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такое махаяна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3.Где зародилось то направление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буддизма,которого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придерживаются в России?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4.Какой из народов России первым принял буддизм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b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5.В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каком году </a:t>
            </a:r>
            <a:r>
              <a:rPr lang="ru-RU" sz="20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российская </a:t>
            </a:r>
            <a:r>
              <a:rPr lang="ru-RU" sz="2000" b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императрица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Елизавета Петровна разрешила бурятским ламам проповедовать буддизм?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6.Почему ламы играли большую роль в религиозной и культурной жизни российских буддистов?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7.Предположите что такое «дацан»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14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.sunhome.ru/religion/94/budda-prosvetlennii-mudrec.4192.orig.jpg"/>
          <p:cNvPicPr>
            <a:picLocks noChangeAspect="1" noChangeArrowheads="1"/>
          </p:cNvPicPr>
          <p:nvPr/>
        </p:nvPicPr>
        <p:blipFill>
          <a:blip r:embed="rId3"/>
          <a:srcRect l="47727"/>
          <a:stretch>
            <a:fillRect/>
          </a:stretch>
        </p:blipFill>
        <p:spPr bwMode="auto">
          <a:xfrm>
            <a:off x="5857884" y="3000372"/>
            <a:ext cx="3071834" cy="367284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s://vsegda-pomnim.com/uploads/posts/2022-01/1642837085_52-vsegda-pomnim-com-p-monakhi-tibeta-foto-56.jpg"/>
          <p:cNvPicPr>
            <a:picLocks noChangeAspect="1" noChangeArrowheads="1"/>
          </p:cNvPicPr>
          <p:nvPr/>
        </p:nvPicPr>
        <p:blipFill>
          <a:blip r:embed="rId4"/>
          <a:srcRect l="9911" t="31915" r="13636"/>
          <a:stretch>
            <a:fillRect/>
          </a:stretch>
        </p:blipFill>
        <p:spPr bwMode="auto">
          <a:xfrm>
            <a:off x="214282" y="3071810"/>
            <a:ext cx="5304228" cy="314327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357166"/>
            <a:ext cx="8786874" cy="2286016"/>
          </a:xfrm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Появление буддизма в России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Oliver Shanti - Om mani padme hum_(mp3maestr0 (mp3cut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285720" y="6429372"/>
            <a:ext cx="428628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cf2.ppt-online.org/files2/slide/g/gwVu3DPnx7iRFSoGQ0IWA8KJBrlYz41E6O2XemZL5H/slide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09600" y="-214338"/>
            <a:ext cx="9753600" cy="730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429684" cy="1785950"/>
          </a:xfrm>
          <a:ln w="38100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МАХАЯНА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-наиболее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распространенное в мире направление буддизма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c.pxhere.com/images/33/90/5c5d457e6a3221069a90c18b5c15-1441739.jpg!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143116"/>
            <a:ext cx="6715172" cy="4471187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86808" cy="71435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Покажи Тибет на карте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karty-mira.ru/maps/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9339"/>
            <a:ext cx="9144000" cy="62686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358246" cy="3500438"/>
          </a:xfrm>
          <a:ln w="28575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ГЭЛУГ-отдельное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направление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буддизма,которое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сформировалось в Тибете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ДАЛАЙ-ЛАМА-лидер приверженцев направления ГЭЛУГ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s://inteq-bau.ru/wp-content/uploads/0/0/9/0099801543a229a72db9504e0b94121b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143380"/>
            <a:ext cx="3643338" cy="2427374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2" descr="https://c.pxhere.com/images/33/90/5c5d457e6a3221069a90c18b5c15-1441739.jpg!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000504"/>
            <a:ext cx="3929090" cy="2616120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avatars.dzeninfra.ru/get-zen_doc/1585197/pub_5f1eb8dbf2af2d6cc4f611e6_5f1fd689091b0b16b814c5e9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7"/>
            <a:ext cx="6801018" cy="5786454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143932" cy="928694"/>
          </a:xfrm>
          <a:ln w="28575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Калмыкия на карте России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avatars.dzeninfra.ru/get-zen_doc/916951/pub_5f6f670bfde6297ce3174561_5f737ba2cdcd496427a6987c/scale_12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28" y="2071678"/>
            <a:ext cx="3143272" cy="2357454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28575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ХУРУЛЫ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-первые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буддийские храмы калмыков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s://turlog.ru/assets/cache_image/tickets/119/header/4908051f4dbb282f48c65f1fe4d899d4f32fc27e_968x504_8f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876513"/>
            <a:ext cx="7500990" cy="3905475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428992" y="5715000"/>
            <a:ext cx="53720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Хошеутовский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хурул,Астраханская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область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otpusk-info.ru/images/geo-rus/001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214422"/>
            <a:ext cx="6745858" cy="5072074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0" name="Picture 4" descr="https://archive.ysia.ru/wp-content/uploads/2016/07/komplimenty-kalmyki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2476" y="4429132"/>
            <a:ext cx="3641524" cy="2428868"/>
          </a:xfrm>
          <a:prstGeom prst="rect">
            <a:avLst/>
          </a:prstGeom>
          <a:ln>
            <a:solidFill>
              <a:srgbClr val="7030A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7158" y="142852"/>
            <a:ext cx="8143932" cy="928694"/>
          </a:xfrm>
          <a:prstGeom prst="rect">
            <a:avLst/>
          </a:prstGeom>
          <a:ln w="28575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Бурятия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 карте России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501122" cy="3000396"/>
          </a:xfrm>
          <a:ln w="28575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ДУГАН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-переносной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бурятский буддийский храм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ПАНДИТО-ХАМБО-ЛАМА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-главный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лама у бурят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57158" y="3643314"/>
            <a:ext cx="8501122" cy="2857520"/>
          </a:xfrm>
          <a:prstGeom prst="rect">
            <a:avLst/>
          </a:prstGeom>
          <a:ln w="28575">
            <a:solidFill>
              <a:schemeClr val="accent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1741-дата</a:t>
            </a:r>
            <a:r>
              <a:rPr kumimoji="0" lang="ru-RU" sz="5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официального признания буддизма в России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ДАЦАН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-буддийский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монастырь у бурят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selorodnoe.ru/pictures05.2014/2017.06.28_02-55-40751.jpg"/>
          <p:cNvPicPr>
            <a:picLocks noChangeAspect="1" noChangeArrowheads="1"/>
          </p:cNvPicPr>
          <p:nvPr/>
        </p:nvPicPr>
        <p:blipFill>
          <a:blip r:embed="rId2"/>
          <a:srcRect r="-1125" b="30898"/>
          <a:stretch>
            <a:fillRect/>
          </a:stretch>
        </p:blipFill>
        <p:spPr bwMode="auto">
          <a:xfrm>
            <a:off x="214282" y="1714488"/>
            <a:ext cx="4077193" cy="278608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4643446"/>
            <a:ext cx="435768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Цонгольский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дацан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1508" name="Picture 4" descr="https://vesturism.ru/files/images/places/2019/07/aginskiy-datsan-19_07_18-13_28_47-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579" y="2714620"/>
            <a:ext cx="4605448" cy="3071834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786314" y="5572140"/>
            <a:ext cx="435768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Агинский дацан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klublady.ru/uploads/posts/2022-03/1646192546_35-klublady-ru-p-obraz-tuvinskii-natsionalnii-kostyum-zhens-36.jpg"/>
          <p:cNvPicPr>
            <a:picLocks noChangeAspect="1" noChangeArrowheads="1"/>
          </p:cNvPicPr>
          <p:nvPr/>
        </p:nvPicPr>
        <p:blipFill>
          <a:blip r:embed="rId2"/>
          <a:srcRect l="44444" t="5000" r="17778"/>
          <a:stretch>
            <a:fillRect/>
          </a:stretch>
        </p:blipFill>
        <p:spPr bwMode="auto">
          <a:xfrm>
            <a:off x="6572264" y="2643182"/>
            <a:ext cx="2428892" cy="4071966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57158" y="142852"/>
            <a:ext cx="8143932" cy="928694"/>
          </a:xfrm>
          <a:prstGeom prst="rect">
            <a:avLst/>
          </a:prstGeom>
          <a:ln w="28575">
            <a:solidFill>
              <a:srgbClr val="7030A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Республика Тува(Тыва)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на карте России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3554" name="Picture 2" descr="https://media.baamboozle.com/uploads/images/69723/1640323161_48988_url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0"/>
            <a:ext cx="6796630" cy="413279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372476" cy="3357586"/>
          </a:xfrm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ХУРЭ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-тувинский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буддийский монастырь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ЧАМЗА-ХАМБО-ЛАМА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глава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буддиского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духовенства в Туве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3643338" cy="2500330"/>
          </a:xfrm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Агван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Доржиев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(1853-1938)выдающийся лидер буддистов России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s://upload.wikimedia.org/wikipedia/commons/e/ec/Dorjiev.jpg"/>
          <p:cNvPicPr>
            <a:picLocks noChangeAspect="1" noChangeArrowheads="1"/>
          </p:cNvPicPr>
          <p:nvPr/>
        </p:nvPicPr>
        <p:blipFill>
          <a:blip r:embed="rId2"/>
          <a:srcRect t="15584" r="-6506"/>
          <a:stretch>
            <a:fillRect/>
          </a:stretch>
        </p:blipFill>
        <p:spPr bwMode="auto">
          <a:xfrm>
            <a:off x="571472" y="2928934"/>
            <a:ext cx="3214710" cy="373139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4" name="Picture 4" descr="https://fond.historyrussia.org/images/gallery-for-text/12875641257128756125imperator/14-5-168-copy-659x8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2928934"/>
            <a:ext cx="2928958" cy="3768979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143504" y="214290"/>
            <a:ext cx="3429024" cy="2500330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Николай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(1894-1915)-</a:t>
            </a:r>
            <a:r>
              <a:rPr kumimoji="0" lang="ru-RU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российский</a:t>
            </a:r>
            <a:r>
              <a:rPr kumimoji="0" lang="ru-RU" sz="36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император</a:t>
            </a:r>
            <a:endParaRPr kumimoji="0" lang="ru-RU" sz="36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58246" cy="1143008"/>
          </a:xfrm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Буддийский храм в Санкт-Петербурге(1913)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s1.fotokto.ru/photo/full/392/39265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31577"/>
            <a:ext cx="6215106" cy="5054112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4282" y="2428868"/>
            <a:ext cx="8572560" cy="1357322"/>
          </a:xfrm>
          <a:prstGeom prst="rect">
            <a:avLst/>
          </a:prstGeom>
          <a:ln w="28575"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Домашнее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задание: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тема 13(стр.78-83)</a:t>
            </a:r>
            <a:endParaRPr kumimoji="0" lang="ru-RU" sz="4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7650" name="AutoShape 2" descr="http://img-fotki.yandex.ru/get/29408/14971424.87/0_a6fa5_3dc2bd7c_X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2" name="Picture 4" descr="https://avatars.dzeninfra.ru/get-zen_doc/9428044/pub_643e47cd29c49271b1f334aa_643e89c029c49271b19cf264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929066"/>
            <a:ext cx="3500462" cy="2667018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4" name="Picture 6" descr="https://i.pinimg.com/originals/d7/60/7a/d7607a117c0033f07659022e379da38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42852"/>
            <a:ext cx="3178991" cy="2119327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97</Words>
  <Application>Microsoft Office PowerPoint</Application>
  <PresentationFormat>Экран (4:3)</PresentationFormat>
  <Paragraphs>23</Paragraphs>
  <Slides>17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Появление и развитие буддизма в России Исправь ошибки! 1.Христианство на Руси было принято в 1036 при князе Ярославе Мудром. 2.Главой русской православной церкви был патриарх. 3.Первым русским царем был Иван III 4.Ислам возник в I в.н.э. 5.Иудаизм исповедуют арабы. 6.Геноцид еврейского народа во Вторую Мировую войну называется____________  7.Население Хазарского каганата исповедовало ислам. </vt:lpstr>
      <vt:lpstr>Появление и развитие буддизма в России  1.Предположите какие народы России могут исповедовать буддизм?   2.Что такое махаяна?  3.Где зародилось то направление буддизма,которого придерживаются в России?  4.Какой из народов России первым принял буддизм?   5.В каком году российская императрица Елизавета Петровна разрешила бурятским ламам проповедовать буддизм?    6.Почему ламы играли большую роль в религиозной и культурной жизни российских буддистов?   7.Предположите что такое «дацан»   </vt:lpstr>
      <vt:lpstr>Появление буддизма в России</vt:lpstr>
      <vt:lpstr>Презентация PowerPoint</vt:lpstr>
      <vt:lpstr>МАХАЯНА-наиболее распространенное в мире направление буддизма</vt:lpstr>
      <vt:lpstr>Покажи Тибет на карте</vt:lpstr>
      <vt:lpstr>ГЭЛУГ-отдельное направление буддизма,которое сформировалось в Тибете ДАЛАЙ-ЛАМА-лидер приверженцев направления ГЭЛУГ</vt:lpstr>
      <vt:lpstr>Калмыкия на карте России</vt:lpstr>
      <vt:lpstr>ХУРУЛЫ-первые буддийские храмы калмыков</vt:lpstr>
      <vt:lpstr>Презентация PowerPoint</vt:lpstr>
      <vt:lpstr>ДУГАН-переносной бурятский буддийский храм  ПАНДИТО-ХАМБО-ЛАМА-главный лама у бурят</vt:lpstr>
      <vt:lpstr>ДАЦАН-буддийский монастырь у бурят</vt:lpstr>
      <vt:lpstr>Презентация PowerPoint</vt:lpstr>
      <vt:lpstr>ХУРЭ-тувинский буддийский монастырь  ЧАМЗА-ХАМБО-ЛАМА глава буддиского духовенства в Туве</vt:lpstr>
      <vt:lpstr>Агван Доржиев(1853-1938)выдающийся лидер буддистов России</vt:lpstr>
      <vt:lpstr>Буддийский храм в Санкт-Петербурге(1913)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Появление буддизма в России</dc:title>
  <dc:creator>КЕГЭ</dc:creator>
  <cp:lastModifiedBy>User</cp:lastModifiedBy>
  <cp:revision>7</cp:revision>
  <dcterms:created xsi:type="dcterms:W3CDTF">2024-02-04T18:45:19Z</dcterms:created>
  <dcterms:modified xsi:type="dcterms:W3CDTF">2024-11-20T09:54:36Z</dcterms:modified>
</cp:coreProperties>
</file>