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  <p:sldMasterId id="214748371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837"/>
    <a:srgbClr val="9966FF"/>
    <a:srgbClr val="F896E3"/>
    <a:srgbClr val="0000CC"/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08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7598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656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602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77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088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8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570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596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390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005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9470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2019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1096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60194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7231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9827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7209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6429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7446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5377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6171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686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169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12/6/2024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7078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24.xml"/><Relationship Id="rId26" Type="http://schemas.openxmlformats.org/officeDocument/2006/relationships/slide" Target="slide22.xml"/><Relationship Id="rId3" Type="http://schemas.openxmlformats.org/officeDocument/2006/relationships/slide" Target="slide4.xml"/><Relationship Id="rId21" Type="http://schemas.openxmlformats.org/officeDocument/2006/relationships/slide" Target="slide27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23.xml"/><Relationship Id="rId25" Type="http://schemas.openxmlformats.org/officeDocument/2006/relationships/slide" Target="slide21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0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19.xml"/><Relationship Id="rId10" Type="http://schemas.openxmlformats.org/officeDocument/2006/relationships/slide" Target="slide11.xml"/><Relationship Id="rId19" Type="http://schemas.openxmlformats.org/officeDocument/2006/relationships/slide" Target="slide25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https://medaboutme.ru/zdorove/spravochnik/slovar-medicinskih-terminov/immunitet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41143" y="4686953"/>
            <a:ext cx="60556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СВОЯ ИГРА</a:t>
            </a:r>
            <a:endParaRPr lang="ru-RU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7650" name="Picture 2" descr="https://ds03.infourok.ru/uploads/ex/057d/0000b544-522011be/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5770"/>
            <a:ext cx="12192000" cy="7133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44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2147470"/>
              </p:ext>
            </p:extLst>
          </p:nvPr>
        </p:nvGraphicFramePr>
        <p:xfrm>
          <a:off x="272956" y="518615"/>
          <a:ext cx="11709778" cy="58821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61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73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13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516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516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516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5772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00"/>
                          </a:solidFill>
                        </a:rPr>
                        <a:t>Ребусы</a:t>
                      </a:r>
                      <a:endParaRPr lang="ru-RU" sz="3200" b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" action="ppaction://hlinksldjump"/>
                        </a:rPr>
                        <a:t>10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3" action="ppaction://hlinksldjump"/>
                        </a:rPr>
                        <a:t>20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4" action="ppaction://hlinksldjump"/>
                        </a:rPr>
                        <a:t>30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5" action="ppaction://hlinksldjump"/>
                        </a:rPr>
                        <a:t>40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6" action="ppaction://hlinksldjump"/>
                        </a:rPr>
                        <a:t>50</a:t>
                      </a:r>
                      <a:endParaRPr lang="ru-RU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06601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00"/>
                          </a:solidFill>
                        </a:rPr>
                        <a:t>Виды спорта</a:t>
                      </a:r>
                      <a:endParaRPr lang="ru-RU" sz="3200" b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7" action="ppaction://hlinksldjump"/>
                        </a:rPr>
                        <a:t>10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8" action="ppaction://hlinksldjump"/>
                        </a:rPr>
                        <a:t>20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9" action="ppaction://hlinksldjump"/>
                        </a:rPr>
                        <a:t>30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0" action="ppaction://hlinksldjump"/>
                        </a:rPr>
                        <a:t>40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1" action="ppaction://hlinksldjump"/>
                        </a:rPr>
                        <a:t>50</a:t>
                      </a:r>
                      <a:endParaRPr lang="ru-RU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7726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rgbClr val="003300"/>
                          </a:solidFill>
                        </a:rPr>
                        <a:t>Мультфильмы</a:t>
                      </a:r>
                      <a:r>
                        <a:rPr lang="ru-RU" sz="3200" b="1" dirty="0" smtClean="0">
                          <a:solidFill>
                            <a:srgbClr val="003300"/>
                          </a:solidFill>
                        </a:rPr>
                        <a:t> </a:t>
                      </a:r>
                      <a:endParaRPr lang="ru-RU" sz="3200" b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2" action="ppaction://hlinksldjump"/>
                        </a:rPr>
                        <a:t>10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3" action="ppaction://hlinksldjump"/>
                        </a:rPr>
                        <a:t>20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4" action="ppaction://hlinksldjump"/>
                        </a:rPr>
                        <a:t>30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5" action="ppaction://hlinksldjump"/>
                        </a:rPr>
                        <a:t>40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6" action="ppaction://hlinksldjump"/>
                        </a:rPr>
                        <a:t>50</a:t>
                      </a:r>
                      <a:endParaRPr lang="ru-RU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3006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00"/>
                          </a:solidFill>
                        </a:rPr>
                        <a:t>Питание </a:t>
                      </a:r>
                      <a:endParaRPr lang="ru-RU" sz="3200" b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7" action="ppaction://hlinksldjump"/>
                        </a:rPr>
                        <a:t>10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8" action="ppaction://hlinksldjump"/>
                        </a:rPr>
                        <a:t>20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19" action="ppaction://hlinksldjump"/>
                        </a:rPr>
                        <a:t>30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0" action="ppaction://hlinksldjump"/>
                        </a:rPr>
                        <a:t>40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1" action="ppaction://hlinksldjump"/>
                        </a:rPr>
                        <a:t>50</a:t>
                      </a:r>
                      <a:endParaRPr lang="ru-RU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006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3300"/>
                          </a:solidFill>
                        </a:rPr>
                        <a:t>Кино</a:t>
                      </a:r>
                      <a:endParaRPr lang="ru-RU" sz="3200" b="1" dirty="0">
                        <a:solidFill>
                          <a:srgbClr val="00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2" action="ppaction://hlinksldjump"/>
                        </a:rPr>
                        <a:t>10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3" action="ppaction://hlinksldjump"/>
                        </a:rPr>
                        <a:t>20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4" action="ppaction://hlinksldjump"/>
                        </a:rPr>
                        <a:t>30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5" action="ppaction://hlinksldjump"/>
                        </a:rPr>
                        <a:t>40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hlinkClick r:id="rId26" action="ppaction://hlinksldjump"/>
                        </a:rPr>
                        <a:t>50</a:t>
                      </a:r>
                      <a:endParaRPr lang="ru-RU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67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896E3"/>
            </a:gs>
            <a:gs pos="50000">
              <a:srgbClr val="9966FF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18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Arial Black" pitchFamily="34" charset="0"/>
              </a:rPr>
              <a:t>Ребусы </a:t>
            </a:r>
            <a:r>
              <a:rPr lang="ru-RU" sz="5400" b="1" dirty="0">
                <a:latin typeface="Arial Black" pitchFamily="34" charset="0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6016" y="5226442"/>
            <a:ext cx="64963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Зарядка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10" name="Picture 2" descr="https://fsd.multiurok.ru/html/2022/11/01/s_63612dc1a3dab/phpPbNOnn_KTD-Sad-zdorovya_html_eeefc25497ca2dc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158" b="34171"/>
          <a:stretch/>
        </p:blipFill>
        <p:spPr bwMode="auto">
          <a:xfrm>
            <a:off x="1896408" y="1836964"/>
            <a:ext cx="8676768" cy="303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119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896E3"/>
            </a:gs>
            <a:gs pos="50000">
              <a:srgbClr val="9966FF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7914" y="377371"/>
            <a:ext cx="6970486" cy="82731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Ребусы 20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255" y="5324143"/>
            <a:ext cx="8767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Прыжок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6" name="Picture 4" descr="https://sovyatka.ru/800/600/http/cdn2.imgbb.ru/user/7/74658/201410/cfd062e5aaa6b8c8b9ecb267ec52f8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5983" y="1537855"/>
            <a:ext cx="8412417" cy="341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221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896E3"/>
            </a:gs>
            <a:gs pos="50000">
              <a:srgbClr val="9966FF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Ребусы 30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6342" y="5163619"/>
            <a:ext cx="5007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Бадминтон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6" name="Picture 4" descr="https://fsd.multiurok.ru/html/2021/03/02/s_603e4025af0a7/1648103_1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" t="13811" r="-822" b="31398"/>
          <a:stretch/>
        </p:blipFill>
        <p:spPr bwMode="auto">
          <a:xfrm>
            <a:off x="2344746" y="1690688"/>
            <a:ext cx="7847222" cy="322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687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896E3"/>
            </a:gs>
            <a:gs pos="50000">
              <a:srgbClr val="9966FF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1370" y="321583"/>
            <a:ext cx="4833257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Ребусы 40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5227" y="5285583"/>
            <a:ext cx="8767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Волейбол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4098" name="Picture 2" descr="https://fsd.multiurok.ru/html/2021/03/02/s_603e4025af0a7/1648103_2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69" b="31694"/>
          <a:stretch/>
        </p:blipFill>
        <p:spPr bwMode="auto">
          <a:xfrm>
            <a:off x="2934088" y="1549175"/>
            <a:ext cx="7978766" cy="305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420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896E3"/>
            </a:gs>
            <a:gs pos="50000">
              <a:srgbClr val="9966FF"/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9828" y="292554"/>
            <a:ext cx="4818743" cy="107178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</a:rPr>
              <a:t>Ребусы 50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4998" y="5208030"/>
            <a:ext cx="8767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Физкультура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5122" name="Picture 2" descr="https://i2.wp.com/ds01.infourok.ru/uploads/ex/0e93/0000be5a-060a4a27/hello_html_56345ce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8493" y="1541631"/>
            <a:ext cx="8189411" cy="334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08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Виды спорта 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172" y="1375682"/>
            <a:ext cx="10515600" cy="146911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Этот </a:t>
            </a:r>
            <a:r>
              <a:rPr lang="ru-RU" dirty="0"/>
              <a:t>вид спорта довольно прост: гонщики разбегаются, а затем несутся по ледяной трассе на </a:t>
            </a:r>
            <a:r>
              <a:rPr lang="ru-RU" dirty="0" smtClean="0"/>
              <a:t>санях; гонщики </a:t>
            </a:r>
            <a:r>
              <a:rPr lang="ru-RU" dirty="0"/>
              <a:t>бегут головой вперед, приподняв лицо и ноги всего на несколько миллиметров над дорожкой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>Сани не </a:t>
            </a:r>
            <a:r>
              <a:rPr lang="ru-RU" dirty="0"/>
              <a:t>имеют тормозов или рулевого механизма - это просто металлическая рама, покрытая углеродным волокном, — которая заставляет гонщика управлять только своим телом. 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403099" y="5328816"/>
            <a:ext cx="3368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CC"/>
                </a:solidFill>
              </a:rPr>
              <a:t>Скелетон</a:t>
            </a:r>
            <a:endParaRPr lang="ru-RU" sz="54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772" y="4999216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s://sportishka.com/uploads/posts/2021-12/1639002109_26-sportishka-com-p-skeleton-vid-sporta-sport-krasivo-foto-2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1309" y="2844799"/>
            <a:ext cx="6241789" cy="3542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4706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Виды спорта 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6538" y="1690688"/>
            <a:ext cx="10515600" cy="15126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/>
              <a:t>Игра имеет давнюю историю, которая началась в Шотландии в 16 веке. Изначально </a:t>
            </a:r>
            <a:r>
              <a:rPr lang="ru-RU" dirty="0" smtClean="0"/>
              <a:t>это была простая зимняя забава </a:t>
            </a:r>
            <a:r>
              <a:rPr lang="ru-RU" dirty="0"/>
              <a:t>шотландцев, которые собирались на замерзших водоемах, вручную делали мишени на льду и бросали камни, пытаясь достичь поставленной цели.</a:t>
            </a:r>
          </a:p>
          <a:p>
            <a:pPr marL="0" indent="0" algn="ctr">
              <a:buNone/>
            </a:pP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92786" y="5290683"/>
            <a:ext cx="3669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CC"/>
                </a:solidFill>
              </a:rPr>
              <a:t>Керлинг</a:t>
            </a:r>
            <a:endParaRPr lang="ru-RU" sz="72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s://cdn.dmcl.biz/media/image/192927/o/Switzerland%2BWorld%2BCurling%2BGettyImages-113263593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2764" y="3016251"/>
            <a:ext cx="5423383" cy="3474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3391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553" y="63334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Виды спорта 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973" y="1170534"/>
            <a:ext cx="10515600" cy="1093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Как называется данный вид спорта и сколько игроков насчитывает каждая команда?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233557" y="4680618"/>
            <a:ext cx="4731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00CC"/>
                </a:solidFill>
              </a:rPr>
              <a:t>Водное поло. 7</a:t>
            </a:r>
            <a:endParaRPr lang="ru-RU" sz="60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s://only-game.ru/wp-content/uploads/2/4/5/24563114b4c106a7fa0504846e82b4af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2162" y="2620327"/>
            <a:ext cx="5171395" cy="3706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7415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6629" y="205468"/>
            <a:ext cx="5254172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Виды спорта 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4657" y="1259568"/>
            <a:ext cx="10515600" cy="146911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5400" b="1" dirty="0" smtClean="0"/>
              <a:t>Самый титулованный российский атлет по вольной борьбе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46306" y="4591484"/>
            <a:ext cx="3571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solidFill>
                  <a:srgbClr val="0000CC"/>
                </a:solidFill>
              </a:rPr>
              <a:t>Бувайсар</a:t>
            </a:r>
            <a:r>
              <a:rPr lang="ru-RU" sz="6000" b="1" dirty="0" smtClean="0">
                <a:solidFill>
                  <a:srgbClr val="0000CC"/>
                </a:solidFill>
              </a:rPr>
              <a:t> </a:t>
            </a:r>
            <a:r>
              <a:rPr lang="ru-RU" sz="6000" b="1" dirty="0" err="1" smtClean="0">
                <a:solidFill>
                  <a:srgbClr val="0000CC"/>
                </a:solidFill>
              </a:rPr>
              <a:t>Сайтиев</a:t>
            </a:r>
            <a:endParaRPr lang="ru-RU" sz="60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://ecdn5.wn.com/ph/img/39/fd/ec57299805298f4c57aa4ed37daa-large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8671" y="2801531"/>
            <a:ext cx="4845322" cy="35799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7980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rgbClr val="FFFF0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Виды спорта 50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1317625"/>
            <a:ext cx="11818961" cy="132397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4800" b="1" dirty="0" smtClean="0"/>
              <a:t>В 2018 году на Олимпийских играх в </a:t>
            </a:r>
            <a:r>
              <a:rPr lang="ru-RU" sz="4800" b="1" dirty="0" err="1" smtClean="0"/>
              <a:t>Пхенчхане</a:t>
            </a:r>
            <a:r>
              <a:rPr lang="ru-RU" sz="4800" b="1" dirty="0" smtClean="0"/>
              <a:t> сборная </a:t>
            </a:r>
            <a:r>
              <a:rPr lang="ru-RU" sz="4800" b="1" dirty="0" err="1" smtClean="0"/>
              <a:t>Росии</a:t>
            </a:r>
            <a:r>
              <a:rPr lang="ru-RU" sz="4800" b="1" dirty="0" smtClean="0"/>
              <a:t> взяла впервые в истории хоккея свое первое золото. Со сборной какой страны она играла в финале?</a:t>
            </a:r>
            <a:endParaRPr lang="ru-RU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13486" y="5806652"/>
            <a:ext cx="4078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CC"/>
                </a:solidFill>
              </a:rPr>
              <a:t>Германия</a:t>
            </a:r>
            <a:endParaRPr lang="ru-RU" sz="54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Сборная России по хоккею с золотом Олимпиады-20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412" y="2850113"/>
            <a:ext cx="6225088" cy="4007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9235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8837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Мультфильмы 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01511"/>
            <a:ext cx="10515600" cy="97563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5400" b="1" dirty="0" smtClean="0"/>
              <a:t>Какой вредной привычкой обладал Волк из мультфильма «Ну, погоди!»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768273" y="5361324"/>
            <a:ext cx="3585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00CC"/>
                </a:solidFill>
              </a:rPr>
              <a:t>Курение</a:t>
            </a:r>
            <a:endParaRPr lang="ru-RU" sz="54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s://s2.stc.all.kpcdn.net/putevoditel/projectid_534672/images/tild3830-6138-4637-a239-363437383930__m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1" y="2354580"/>
            <a:ext cx="5243512" cy="41432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2210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8837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10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Мультфильмы 20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171" y="1310259"/>
            <a:ext cx="10515600" cy="96848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5400" b="1" dirty="0" smtClean="0"/>
              <a:t>Что одела Маша Медведю вместо коньков в серии «Праздник на льду?»</a:t>
            </a:r>
            <a:endParaRPr lang="ru-RU" sz="5400" b="1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84362" y="5288340"/>
            <a:ext cx="3367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00CC"/>
                </a:solidFill>
              </a:rPr>
              <a:t>Ролики</a:t>
            </a:r>
          </a:p>
          <a:p>
            <a:pPr algn="ctr"/>
            <a:endParaRPr lang="ru-RU" sz="4800" b="1" dirty="0">
              <a:solidFill>
                <a:srgbClr val="0000CC"/>
              </a:solidFill>
            </a:endParaRPr>
          </a:p>
        </p:txBody>
      </p:sp>
      <p:pic>
        <p:nvPicPr>
          <p:cNvPr id="9" name="Рисунок 8" descr="https://i.ytimg.com/vi/wTt6b4yJURA/maxresdefaul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8607" y="2340771"/>
            <a:ext cx="6580414" cy="4357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4379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8837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698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Мультфильмы 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4657" y="1186997"/>
            <a:ext cx="10515600" cy="117883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6000" b="1" dirty="0"/>
              <a:t>Назовите имена всех </a:t>
            </a:r>
            <a:r>
              <a:rPr lang="ru-RU" sz="6000" b="1" dirty="0" err="1"/>
              <a:t>смешариков</a:t>
            </a:r>
            <a:r>
              <a:rPr lang="ru-RU" sz="6000" b="1" dirty="0"/>
              <a:t>  на картинке из мультфильма </a:t>
            </a:r>
          </a:p>
          <a:p>
            <a:pPr marL="0" indent="0" algn="ctr">
              <a:buNone/>
            </a:pPr>
            <a:endParaRPr lang="ru-RU" sz="6000" b="1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8" name="Рисунок 7" descr="https://img51994.kanal-o.ru/img/2018-04-23/fmt_94_24_vlcsnap-2018-04-27-11h53m34s01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7128" y="2420711"/>
            <a:ext cx="6142472" cy="40075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8200570" y="3665063"/>
            <a:ext cx="33673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solidFill>
                  <a:srgbClr val="0000CC"/>
                </a:solidFill>
              </a:rPr>
              <a:t>Лосяш</a:t>
            </a:r>
            <a:r>
              <a:rPr lang="ru-RU" sz="4800" b="1" dirty="0" smtClean="0">
                <a:solidFill>
                  <a:srgbClr val="0000CC"/>
                </a:solidFill>
              </a:rPr>
              <a:t>, </a:t>
            </a:r>
            <a:r>
              <a:rPr lang="ru-RU" sz="4800" b="1" dirty="0" err="1" smtClean="0">
                <a:solidFill>
                  <a:srgbClr val="0000CC"/>
                </a:solidFill>
              </a:rPr>
              <a:t>Копатыч</a:t>
            </a:r>
            <a:r>
              <a:rPr lang="ru-RU" sz="4800" b="1" dirty="0" smtClean="0">
                <a:solidFill>
                  <a:srgbClr val="0000CC"/>
                </a:solidFill>
              </a:rPr>
              <a:t>,</a:t>
            </a:r>
          </a:p>
          <a:p>
            <a:pPr algn="ctr"/>
            <a:r>
              <a:rPr lang="ru-RU" sz="4800" b="1" dirty="0" smtClean="0">
                <a:solidFill>
                  <a:srgbClr val="0000CC"/>
                </a:solidFill>
              </a:rPr>
              <a:t>Кар-</a:t>
            </a:r>
            <a:r>
              <a:rPr lang="ru-RU" sz="4800" b="1" dirty="0" err="1" smtClean="0">
                <a:solidFill>
                  <a:srgbClr val="0000CC"/>
                </a:solidFill>
              </a:rPr>
              <a:t>Карыч</a:t>
            </a:r>
            <a:endParaRPr lang="ru-RU" sz="4800" b="1" dirty="0" smtClean="0">
              <a:solidFill>
                <a:srgbClr val="0000CC"/>
              </a:solidFill>
            </a:endParaRPr>
          </a:p>
          <a:p>
            <a:pPr algn="ctr"/>
            <a:endParaRPr lang="ru-RU" sz="48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15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8837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Мультфильмы 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215" y="1362488"/>
            <a:ext cx="10515600" cy="10191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К чему все время призывает мышей Кот Леопольд?</a:t>
            </a:r>
            <a:endParaRPr lang="ru-RU" sz="4400" b="1" dirty="0" smtClean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410" y="5155456"/>
            <a:ext cx="1273578" cy="1556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83236" y="5429498"/>
            <a:ext cx="37301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Жить дружно</a:t>
            </a:r>
            <a:endParaRPr lang="ru-RU" sz="4400" b="1" dirty="0">
              <a:solidFill>
                <a:srgbClr val="0000CC"/>
              </a:solidFill>
            </a:endParaRPr>
          </a:p>
        </p:txBody>
      </p:sp>
      <p:pic>
        <p:nvPicPr>
          <p:cNvPr id="11" name="Рисунок 10" descr="https://uookn-kursk.ru/wp-content/uploads/e/e/5/ee53e07e73c329be3259b83897cabf09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0011" y="2553980"/>
            <a:ext cx="5670088" cy="3644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8976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8837"/>
            </a:gs>
            <a:gs pos="50000">
              <a:srgbClr val="92D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79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Мультфильмы 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001" y="1037545"/>
            <a:ext cx="11350170" cy="12266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/>
              <a:t>В какой сказке у героев лягушек неправильный режим дня?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4800" y="5289800"/>
            <a:ext cx="377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solidFill>
                  <a:srgbClr val="0000CC"/>
                </a:solidFill>
              </a:rPr>
              <a:t>Дюймовочка</a:t>
            </a:r>
            <a:endParaRPr lang="ru-RU" sz="48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7" name="Рисунок 6" descr="https://s00.yaplakal.com/pics/pics_original/5/4/1/1777714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6627" y="2521282"/>
            <a:ext cx="5205500" cy="3825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3275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Кино 10</a:t>
            </a:r>
            <a:endParaRPr lang="ru-RU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6235" y="1265162"/>
            <a:ext cx="10687051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сентября 1972 года в Монреале состоялся очередной матч-турнир по хоккею в котором приняла участие Хоккейная сборная СССР и Канады. В их решающем матче победила российская сборная со счетом 7:3. Это была не просто игра, это была битва за свою страну, которая перевернула мировое представление о хоккее. После этого матча, команда становится знаменитой на весь мир. А Валерий Харламов, стал настоящей звездой мира, после того, когда забил в том матче 2 шайбы. </a:t>
            </a:r>
          </a:p>
        </p:txBody>
      </p:sp>
      <p:pic>
        <p:nvPicPr>
          <p:cNvPr id="7" name="Объект 6" descr="https://avatars.mds.yandex.net/get-kinopoisk-image/1773646/9b92c71e-e717-42a8-a7eb-96e807f7d76d/1920x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266" y="3045280"/>
            <a:ext cx="4188279" cy="28248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6702879" y="5804150"/>
            <a:ext cx="377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00CC"/>
                </a:solidFill>
              </a:rPr>
              <a:t>Легенда 17</a:t>
            </a:r>
            <a:endParaRPr lang="ru-RU" sz="4800" b="1" dirty="0">
              <a:solidFill>
                <a:srgbClr val="0000CC"/>
              </a:solidFill>
            </a:endParaRPr>
          </a:p>
        </p:txBody>
      </p:sp>
      <p:pic>
        <p:nvPicPr>
          <p:cNvPr id="9" name="Рисунок 8" descr="https://fs.kinomania.ru/file/film_frame/6/49/6491dcab78905f8a78232677051a84a4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0607" y="3045279"/>
            <a:ext cx="3852182" cy="2824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9263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4056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Кино 20</a:t>
            </a:r>
            <a:endParaRPr lang="ru-RU" dirty="0"/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9688" y="1187550"/>
            <a:ext cx="11928049" cy="2053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Кинокартина показывает жизнь легендарного чемпиона СССР по боксу Валерия Попеченко, который стал шестикратным и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двухкратным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чемпионом Олимпиады и Европы, завоевал Кубок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Вэла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Баркера</a:t>
            </a:r>
            <a:r>
              <a:rPr lang="ru-RU" sz="2000" dirty="0" err="1"/>
              <a:t>Впервые</a:t>
            </a:r>
            <a:r>
              <a:rPr lang="ru-RU" sz="2000" dirty="0"/>
              <a:t> на ринг Валерий выходит уже курсантом из училища военно-морского флота. Его техника боя удивляет многих тренеров и болельщиков правильными ударами. Подобную технику замечает всем известный тренер по боксу Георгий </a:t>
            </a:r>
            <a:r>
              <a:rPr lang="ru-RU" sz="2000" dirty="0" err="1"/>
              <a:t>Кусикьянц</a:t>
            </a:r>
            <a:r>
              <a:rPr lang="ru-RU" sz="2000" dirty="0"/>
              <a:t>. Он всячески убеждает Валерия выйти на большой спорт, чтобы побороть своего соперника</a:t>
            </a:r>
            <a:r>
              <a:rPr lang="ru-RU" sz="2000" dirty="0" smtClean="0"/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media.kg-portal.ru/images/misternokaut/misternokaut_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2893" y="3487884"/>
            <a:ext cx="3723005" cy="2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avatars.mds.yandex.net/get-kinopoisk-image/4303601/2480fd37-1d67-4123-852c-84d4fd762147/1920x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4469" y="3007860"/>
            <a:ext cx="3737610" cy="24936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096000" y="5617217"/>
            <a:ext cx="5651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00CC"/>
                </a:solidFill>
              </a:rPr>
              <a:t>Мистер Нокаут</a:t>
            </a:r>
            <a:endParaRPr lang="ru-RU" sz="6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68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Кино 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511" y="963824"/>
            <a:ext cx="11783505" cy="2938873"/>
          </a:xfrm>
        </p:spPr>
        <p:txBody>
          <a:bodyPr>
            <a:normAutofit lnSpcReduction="10000"/>
          </a:bodyPr>
          <a:lstStyle/>
          <a:p>
            <a:r>
              <a:rPr lang="ru-RU" sz="2600" dirty="0"/>
              <a:t>На Олимпиаде 1972 году состоялся один из исторических матчей по баскетболу между сборными России и </a:t>
            </a:r>
            <a:r>
              <a:rPr lang="ru-RU" sz="2600" dirty="0" smtClean="0"/>
              <a:t>США, который </a:t>
            </a:r>
            <a:r>
              <a:rPr lang="ru-RU" sz="2600" dirty="0"/>
              <a:t>навсегда вошёл в историю спорта. </a:t>
            </a:r>
            <a:r>
              <a:rPr lang="ru-RU" sz="2600" dirty="0" smtClean="0"/>
              <a:t>Новым </a:t>
            </a:r>
            <a:r>
              <a:rPr lang="ru-RU" sz="2600" dirty="0"/>
              <a:t>тренером советской сборной назначен Владимир </a:t>
            </a:r>
            <a:r>
              <a:rPr lang="ru-RU" sz="2600" dirty="0" err="1" smtClean="0"/>
              <a:t>Гаранжин</a:t>
            </a:r>
            <a:r>
              <a:rPr lang="ru-RU" sz="2600" dirty="0" smtClean="0"/>
              <a:t>. На </a:t>
            </a:r>
            <a:r>
              <a:rPr lang="ru-RU" sz="2600" dirty="0"/>
              <a:t>пресс-конференции он делает резкое заявление, о том, что готов победить американскую сборную вместе со своей командой. </a:t>
            </a:r>
            <a:r>
              <a:rPr lang="ru-RU" sz="2600" dirty="0" smtClean="0"/>
              <a:t>У </a:t>
            </a:r>
            <a:r>
              <a:rPr lang="ru-RU" sz="2600" dirty="0" err="1"/>
              <a:t>Гаранжина</a:t>
            </a:r>
            <a:r>
              <a:rPr lang="ru-RU" sz="2600" dirty="0"/>
              <a:t> болен сын Шурка, и только огромные деньги, нужные на операцию, могут дать ему шанс не остаться в инвалидной коляске. Тогда он приступает к тренировкам своей команды.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55711" y="6083967"/>
            <a:ext cx="4976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Движение вверх</a:t>
            </a:r>
            <a:endParaRPr lang="ru-RU" sz="44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6" name="Рисунок 5" descr="https://www.timeout.ru/wp-content/uploads/2020/12/screenshot_2020-12-15-maxresdefault-jpg-izobrazhenie-jpeg-1280-%C3%97-720-pikselov-%E2%80%94-masshtabirovannoe-98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5753" y="3654718"/>
            <a:ext cx="4644323" cy="2654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culturavrn.ru/datas/users/vverh1max_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2563" y="3654717"/>
            <a:ext cx="4071237" cy="2500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0581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359" y="130210"/>
            <a:ext cx="10515600" cy="48328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Кино 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687" y="695932"/>
            <a:ext cx="11502927" cy="219751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4000" dirty="0" smtClean="0"/>
              <a:t>Чтобы сняться в главной роли фильма «Я худею», этой актрисе поставили условие под угрозой огромного штрафа за его невыполнение: сначала за 1,5 месяца поправиться, а затем за 1,5 месяца похудеть на такое же количество килограммов. Как зовут актрису и на сколько килограммов ей нужно было поправиться и похудеть?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590095" y="6083651"/>
            <a:ext cx="6372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CC"/>
                </a:solidFill>
              </a:rPr>
              <a:t>Александра </a:t>
            </a:r>
            <a:r>
              <a:rPr lang="ru-RU" sz="3600" b="1" dirty="0" err="1" smtClean="0">
                <a:solidFill>
                  <a:srgbClr val="0000CC"/>
                </a:solidFill>
              </a:rPr>
              <a:t>Бортич</a:t>
            </a:r>
            <a:r>
              <a:rPr lang="ru-RU" sz="3600" b="1" dirty="0" smtClean="0">
                <a:solidFill>
                  <a:srgbClr val="0000CC"/>
                </a:solidFill>
              </a:rPr>
              <a:t>, 20 кг </a:t>
            </a:r>
            <a:endParaRPr lang="ru-RU" sz="36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6" name="Рисунок 5" descr="https://progorodnn.ru/userfiles/picfullsize/img-79480-1549129977236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358" y="2893442"/>
            <a:ext cx="5110113" cy="249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canadagoose-store.ru/wp-content/uploads/e/e/7/ee72715f524e0659562da999cff271bf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4568" y="2589107"/>
            <a:ext cx="4381416" cy="358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052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1353"/>
            <a:ext cx="10515600" cy="590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Кино 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676" y="791853"/>
            <a:ext cx="11112476" cy="23245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 фильме «Чемпионы</a:t>
            </a:r>
            <a:r>
              <a:rPr lang="ru-RU" dirty="0"/>
              <a:t>: Быстрее. Выше. </a:t>
            </a:r>
            <a:r>
              <a:rPr lang="ru-RU" dirty="0" smtClean="0"/>
              <a:t>Сильнее». Самая </a:t>
            </a:r>
            <a:r>
              <a:rPr lang="ru-RU" dirty="0"/>
              <a:t>сильная </a:t>
            </a:r>
            <a:r>
              <a:rPr lang="ru-RU" dirty="0" smtClean="0"/>
              <a:t>тройка советских спортсменов: Александр </a:t>
            </a:r>
            <a:r>
              <a:rPr lang="ru-RU" dirty="0"/>
              <a:t>Карелин, </a:t>
            </a:r>
            <a:r>
              <a:rPr lang="ru-RU" dirty="0" smtClean="0"/>
              <a:t>Светлана </a:t>
            </a:r>
            <a:r>
              <a:rPr lang="ru-RU" dirty="0" err="1"/>
              <a:t>Хоркина</a:t>
            </a:r>
            <a:r>
              <a:rPr lang="ru-RU" dirty="0"/>
              <a:t> и </a:t>
            </a:r>
            <a:r>
              <a:rPr lang="ru-RU" dirty="0" smtClean="0"/>
              <a:t>Александр </a:t>
            </a:r>
            <a:r>
              <a:rPr lang="ru-RU" dirty="0"/>
              <a:t>Попов – реальные фигуры истории, у которых на счету 9 золотых олимпийских медалей и больше тысячи побед! Каждый из них смог пройти свой путь к высшей </a:t>
            </a:r>
            <a:r>
              <a:rPr lang="ru-RU" dirty="0" smtClean="0"/>
              <a:t>победе— </a:t>
            </a:r>
            <a:r>
              <a:rPr lang="ru-RU" dirty="0"/>
              <a:t>Олимпийский </a:t>
            </a:r>
            <a:r>
              <a:rPr lang="ru-RU" dirty="0" smtClean="0"/>
              <a:t>чемпион. В каких видах </a:t>
            </a:r>
            <a:r>
              <a:rPr lang="ru-RU" smtClean="0"/>
              <a:t>спорта  блистали </a:t>
            </a:r>
            <a:r>
              <a:rPr lang="ru-RU" dirty="0" smtClean="0"/>
              <a:t>эти спортсмены?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91753" y="5473005"/>
            <a:ext cx="80210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Греко-римская борьба</a:t>
            </a:r>
          </a:p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Художественная гимнастика</a:t>
            </a:r>
          </a:p>
          <a:p>
            <a:pPr algn="ctr"/>
            <a:r>
              <a:rPr lang="ru-RU" sz="2800" b="1" dirty="0" smtClean="0">
                <a:solidFill>
                  <a:srgbClr val="0000CC"/>
                </a:solidFill>
              </a:rPr>
              <a:t>Плавание</a:t>
            </a:r>
            <a:endParaRPr lang="ru-RU" sz="2800" b="1" dirty="0">
              <a:solidFill>
                <a:srgbClr val="0000CC"/>
              </a:solidFill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pic>
        <p:nvPicPr>
          <p:cNvPr id="6" name="Рисунок 5" descr="https://www.film.ru/sites/default/files/trailers_frame/cf5d5771523ddd810a66a6762e063b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2514" y="3011779"/>
            <a:ext cx="4227201" cy="246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renovatio.ru/upload/iblock/e4d/e4d363cf31db1f8ca613810e27852ec8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4478" y="2950011"/>
            <a:ext cx="4389322" cy="2522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1458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Питание 10</a:t>
            </a:r>
            <a:endParaRPr lang="ru-RU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301659" y="914400"/>
            <a:ext cx="11375476" cy="2659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Больше </a:t>
            </a:r>
            <a:r>
              <a:rPr lang="ru-RU" dirty="0"/>
              <a:t>всего калорий содержится в жирах, поэтому самые калорийные продукты – совсем не углеводные хлеб и картошка, а жировые – </a:t>
            </a:r>
            <a:r>
              <a:rPr lang="ru-RU" dirty="0" smtClean="0"/>
              <a:t>масла, жирное мясо, пирожные </a:t>
            </a:r>
            <a:r>
              <a:rPr lang="ru-RU" dirty="0"/>
              <a:t>с </a:t>
            </a:r>
            <a:r>
              <a:rPr lang="ru-RU" dirty="0" smtClean="0"/>
              <a:t>кремом. Какой из нижеперечисленных продуктов обладает самой высокой калорийностью:</a:t>
            </a:r>
          </a:p>
          <a:p>
            <a:pPr marL="0" indent="0">
              <a:buNone/>
            </a:pPr>
            <a:r>
              <a:rPr lang="ru-RU" dirty="0"/>
              <a:t>жирная </a:t>
            </a:r>
            <a:r>
              <a:rPr lang="ru-RU" dirty="0" smtClean="0"/>
              <a:t>свинина,</a:t>
            </a:r>
            <a:r>
              <a:rPr lang="ru-RU" dirty="0"/>
              <a:t> сырокопченая </a:t>
            </a:r>
            <a:r>
              <a:rPr lang="ru-RU" dirty="0" smtClean="0"/>
              <a:t>колбаса, бекон, </a:t>
            </a:r>
            <a:r>
              <a:rPr lang="ru-RU" dirty="0"/>
              <a:t>сливочное </a:t>
            </a:r>
            <a:r>
              <a:rPr lang="ru-RU" dirty="0" smtClean="0"/>
              <a:t>масло, подсолнечное масло, майонез, </a:t>
            </a:r>
            <a:r>
              <a:rPr lang="ru-RU" dirty="0"/>
              <a:t>орехи, </a:t>
            </a:r>
            <a:r>
              <a:rPr lang="ru-RU" dirty="0" smtClean="0"/>
              <a:t>шоколад?</a:t>
            </a:r>
            <a:endParaRPr lang="ru-RU" sz="5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38366" y="5951684"/>
            <a:ext cx="7855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Подсолнечное масло</a:t>
            </a:r>
            <a:endParaRPr lang="ru-RU" sz="4400" b="1" dirty="0">
              <a:solidFill>
                <a:srgbClr val="0000CC"/>
              </a:solidFill>
            </a:endParaRPr>
          </a:p>
        </p:txBody>
      </p:sp>
      <p:pic>
        <p:nvPicPr>
          <p:cNvPr id="1026" name="Picture 2" descr="https://s1.1zoom.ru/b5050/485/Meat_products_Sausage_Ham_White_background_526180_1920x10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9272" y="3573689"/>
            <a:ext cx="3833276" cy="215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rricco.ru/storage/category/VvMoSPVYF2jgnyMEAzneGJrgacH3KwfRIQN9Wt1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0882" y="2898243"/>
            <a:ext cx="5040104" cy="295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898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4629" y="176441"/>
            <a:ext cx="4920343" cy="89761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Питание 20</a:t>
            </a:r>
            <a:endParaRPr lang="ru-RU" b="1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4878" y="856796"/>
            <a:ext cx="114642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Является мощным антиоксидантом, препятствующим старению организма. Положительно действует на кровеносную систему, укрепляет стенки сосудов. Повышает </a:t>
            </a:r>
            <a:r>
              <a:rPr lang="ru-RU" sz="2400" u="sng" dirty="0">
                <a:hlinkClick r:id="rId4"/>
              </a:rPr>
              <a:t>иммунитет</a:t>
            </a:r>
            <a:r>
              <a:rPr lang="ru-RU" sz="2400" dirty="0"/>
              <a:t>, увеличивает устойчивость организма к различным инфекциям, ускоряет лечение простудных заболеваний. Эффективно выводит из организма токсичные вещества, в частности, ртуть и свинец. Помогает сохранять молодость кожи</a:t>
            </a:r>
            <a:r>
              <a:rPr lang="ru-RU" sz="2400" dirty="0" smtClean="0"/>
              <a:t>. О каком витамине идет речь? В каком продукте содержится наибольшее количество этого витамина?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958246" y="4875703"/>
            <a:ext cx="4870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Витамин С</a:t>
            </a:r>
          </a:p>
          <a:p>
            <a:pPr algn="ctr"/>
            <a:r>
              <a:rPr lang="ru-RU" sz="3200" b="1" dirty="0" smtClean="0">
                <a:solidFill>
                  <a:srgbClr val="0000CC"/>
                </a:solidFill>
              </a:rPr>
              <a:t>Шиповник, черная смородина, киви</a:t>
            </a:r>
            <a:endParaRPr lang="ru-RU" sz="3200" b="1" dirty="0">
              <a:solidFill>
                <a:srgbClr val="0000CC"/>
              </a:solidFill>
            </a:endParaRPr>
          </a:p>
        </p:txBody>
      </p:sp>
      <p:pic>
        <p:nvPicPr>
          <p:cNvPr id="7" name="Рисунок 6" descr="Витамины в фруктах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1855" y="3534452"/>
            <a:ext cx="4512945" cy="3008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0978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915" y="0"/>
            <a:ext cx="10515600" cy="94116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Питание 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102" y="802547"/>
            <a:ext cx="11471054" cy="2235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Недостаток этого вещества в организме приводит к таким заболеваниям, как рахит, артрит, астма и гипертония, сахарный диабет, кариес и пародонтоз. Что это за вещество? Из </a:t>
            </a:r>
            <a:r>
              <a:rPr lang="ru-RU" dirty="0"/>
              <a:t>каких продуктов питания организм может получить это вещество? Какой витамин необходим организму для усвоения этого вещества костями?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14741" y="4142335"/>
            <a:ext cx="40440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00CC"/>
                </a:solidFill>
              </a:rPr>
              <a:t>Кальций</a:t>
            </a:r>
          </a:p>
          <a:p>
            <a:pPr algn="ctr"/>
            <a:r>
              <a:rPr lang="ru-RU" sz="3200" b="1" i="1" dirty="0" smtClean="0">
                <a:solidFill>
                  <a:srgbClr val="0000CC"/>
                </a:solidFill>
              </a:rPr>
              <a:t>Витамин </a:t>
            </a:r>
            <a:r>
              <a:rPr lang="en-US" sz="3200" b="1" i="1" dirty="0" smtClean="0">
                <a:solidFill>
                  <a:srgbClr val="0000CC"/>
                </a:solidFill>
              </a:rPr>
              <a:t>D</a:t>
            </a:r>
            <a:endParaRPr lang="ru-RU" sz="3200" b="1" i="1" dirty="0" smtClean="0">
              <a:solidFill>
                <a:srgbClr val="0000CC"/>
              </a:solidFill>
            </a:endParaRPr>
          </a:p>
          <a:p>
            <a:pPr algn="ctr"/>
            <a:r>
              <a:rPr lang="ru-RU" sz="3200" b="1" i="1" dirty="0" smtClean="0">
                <a:solidFill>
                  <a:srgbClr val="0000CC"/>
                </a:solidFill>
              </a:rPr>
              <a:t>Рыба, молочные продукты</a:t>
            </a:r>
            <a:endParaRPr lang="ru-RU" sz="3200" b="1" i="1" dirty="0">
              <a:solidFill>
                <a:srgbClr val="0000CC"/>
              </a:solidFill>
            </a:endParaRPr>
          </a:p>
        </p:txBody>
      </p:sp>
      <p:pic>
        <p:nvPicPr>
          <p:cNvPr id="2052" name="Picture 4" descr="https://parfum-asmodeus.ru/wp-content/uploads/9/b/4/9b488bc697a23ba2cf9720163468018c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15" t="8038" r="-604"/>
          <a:stretch/>
        </p:blipFill>
        <p:spPr bwMode="auto">
          <a:xfrm>
            <a:off x="1823345" y="2682317"/>
            <a:ext cx="5975075" cy="376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345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8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Питание 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2109" y="896506"/>
            <a:ext cx="115580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журнале "Формула здоровья" предлагаются рецепты полезных полосканий при простуде. Каждому из них дано образное название. Коктейль "Дубинушка" — это отвар коры дуба, коктейль "Цветы России" — это настой цветков календулы, ромашки и липы, а коктейль "Ягодка" — это наполовину разбавленный водой клюквенный сок. А из чего, кроме воды, состоит коктейль "Кролик и пчела"?</a:t>
            </a:r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3578" y="4554125"/>
            <a:ext cx="47614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00CC"/>
                </a:solidFill>
              </a:rPr>
              <a:t>Морковный сок и мед</a:t>
            </a:r>
            <a:endParaRPr lang="ru-RU" sz="4800" b="1" i="1" dirty="0">
              <a:solidFill>
                <a:srgbClr val="0000CC"/>
              </a:solidFill>
            </a:endParaRPr>
          </a:p>
        </p:txBody>
      </p:sp>
      <p:pic>
        <p:nvPicPr>
          <p:cNvPr id="11" name="Picture 2" descr="https://img.razrisyika.ru/kart/23/1200/91574-kokteyl-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3579" y="3450374"/>
            <a:ext cx="4264843" cy="319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345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7" y="224080"/>
            <a:ext cx="9720072" cy="1624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Питание 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70528" y="523188"/>
            <a:ext cx="11098743" cy="1795806"/>
          </a:xfrm>
        </p:spPr>
        <p:txBody>
          <a:bodyPr>
            <a:normAutofit fontScale="92500"/>
          </a:bodyPr>
          <a:lstStyle/>
          <a:p>
            <a:r>
              <a:rPr lang="ru-RU" dirty="0"/>
              <a:t>С недавних пор в Италии стала модной новая </a:t>
            </a:r>
            <a:r>
              <a:rPr lang="ru-RU" b="1" dirty="0"/>
              <a:t>диета</a:t>
            </a:r>
            <a:r>
              <a:rPr lang="ru-RU" dirty="0"/>
              <a:t>. Суть ее сводится к употреблению продуктов в строго определенной последовательности. Начинать есть, например, следует с малины или помидоров. Затем, после небольшой передышки, можно приналечь на бананы, картошку или булку с маслом. А на десерт — зелень, огурцы или плоды киви. По определению из этой диеты выпадают сахар и соль, а также черная икра и баклажаны. Если вы поняли принцип, по которому строится эта </a:t>
            </a:r>
            <a:r>
              <a:rPr lang="ru-RU" b="1" dirty="0"/>
              <a:t>диета</a:t>
            </a:r>
            <a:r>
              <a:rPr lang="ru-RU" dirty="0"/>
              <a:t>, вы без труда </a:t>
            </a:r>
            <a:r>
              <a:rPr lang="ru-RU" dirty="0" smtClean="0"/>
              <a:t>скажете </a:t>
            </a:r>
            <a:r>
              <a:rPr lang="ru-RU" dirty="0"/>
              <a:t>ее название.</a:t>
            </a:r>
          </a:p>
        </p:txBody>
      </p:sp>
      <p:pic>
        <p:nvPicPr>
          <p:cNvPr id="4102" name="Picture 6" descr="https://www.zastavki.com/pictures/originals/2020Food___Berries_and_fruits_and_nuts_Ripe_oranges_and_bananas_on_a_white_background_140740_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598846" y="2639612"/>
            <a:ext cx="3577313" cy="238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688" y="5173387"/>
            <a:ext cx="1273578" cy="1556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5824" y="5345105"/>
            <a:ext cx="3849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00CC"/>
                </a:solidFill>
              </a:rPr>
              <a:t>Светофор</a:t>
            </a:r>
            <a:endParaRPr lang="ru-RU" sz="6000" b="1" dirty="0">
              <a:solidFill>
                <a:srgbClr val="0000CC"/>
              </a:solidFill>
            </a:endParaRPr>
          </a:p>
        </p:txBody>
      </p:sp>
      <p:pic>
        <p:nvPicPr>
          <p:cNvPr id="4098" name="Picture 2" descr="https://sad-i-ogorod.ru/images/img/2021/malinovoe_chudo/4/malinovyje_slivki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66" b="7936"/>
          <a:stretch/>
        </p:blipFill>
        <p:spPr bwMode="auto">
          <a:xfrm>
            <a:off x="770528" y="2341501"/>
            <a:ext cx="2756755" cy="253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4787" y="2455683"/>
            <a:ext cx="2429845" cy="3648505"/>
          </a:xfrm>
          <a:prstGeom prst="rect">
            <a:avLst/>
          </a:prstGeom>
        </p:spPr>
      </p:pic>
      <p:pic>
        <p:nvPicPr>
          <p:cNvPr id="9" name="Picture 2" descr="https://sad-i-ogorod.ru/images/img/2021/malinovoe_chudo/4/malinovyje_slivki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066" b="7936"/>
          <a:stretch/>
        </p:blipFill>
        <p:spPr bwMode="auto">
          <a:xfrm>
            <a:off x="770528" y="2318994"/>
            <a:ext cx="2756755" cy="253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182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919</Words>
  <Application>Microsoft Office PowerPoint</Application>
  <PresentationFormat>Произвольный</PresentationFormat>
  <Paragraphs>108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Интеграл</vt:lpstr>
      <vt:lpstr>Слайд 1</vt:lpstr>
      <vt:lpstr>Слайд 2</vt:lpstr>
      <vt:lpstr>Ребусы 10</vt:lpstr>
      <vt:lpstr>Ребусы 20</vt:lpstr>
      <vt:lpstr>Ребусы 30</vt:lpstr>
      <vt:lpstr>Ребусы 40</vt:lpstr>
      <vt:lpstr>Ребусы 50</vt:lpstr>
      <vt:lpstr>Виды спорта 10</vt:lpstr>
      <vt:lpstr>Виды спорта 20</vt:lpstr>
      <vt:lpstr>Виды спорта 30</vt:lpstr>
      <vt:lpstr>Виды спорта 40</vt:lpstr>
      <vt:lpstr>Виды спорта 50</vt:lpstr>
      <vt:lpstr>Мультфильмы 10</vt:lpstr>
      <vt:lpstr>Мультфильмы 20</vt:lpstr>
      <vt:lpstr>Мультфильмы 30</vt:lpstr>
      <vt:lpstr>Мультфильмы 40</vt:lpstr>
      <vt:lpstr>Мультфильмы 50</vt:lpstr>
      <vt:lpstr>Кино 10</vt:lpstr>
      <vt:lpstr>Кино 20</vt:lpstr>
      <vt:lpstr>Кино 30</vt:lpstr>
      <vt:lpstr>Кино 40</vt:lpstr>
      <vt:lpstr>Кино 50</vt:lpstr>
      <vt:lpstr>Питание 10</vt:lpstr>
      <vt:lpstr>Питание 20</vt:lpstr>
      <vt:lpstr>Питание 30</vt:lpstr>
      <vt:lpstr>Питание 40</vt:lpstr>
      <vt:lpstr>Питание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Оксана</cp:lastModifiedBy>
  <cp:revision>66</cp:revision>
  <dcterms:created xsi:type="dcterms:W3CDTF">2018-05-10T14:12:58Z</dcterms:created>
  <dcterms:modified xsi:type="dcterms:W3CDTF">2024-12-06T07:17:58Z</dcterms:modified>
</cp:coreProperties>
</file>