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5B0AD7-C4DB-4792-9C99-D7BE4DA99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D655882-620E-463F-8CE9-28B2CB7B2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197EE5-96DF-442C-8DEB-9DC9BF38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C162256-8A46-4646-828C-4AA437FC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0FE6E0A-E606-4BC9-9D89-D6E7CE460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15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21B6B7-1F66-405C-A16F-3275579AE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9B9546A-1032-43E3-9D17-6CDEAC748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960D09-D076-4FA5-B6E0-FFBA418CD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39F299A-B83E-49F6-BD37-1185BAEBA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5AFD322-8F1F-4D20-B7F7-E534B4B0A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02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37D576-0FE1-4662-8368-C9730C5E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D15D0C0-E4E7-4FB0-AF31-9823C1283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73BA108-E513-495C-AD29-09EE0305C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0712872-AC69-49CE-8406-76D3B719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B412C2C-586E-4053-9902-418322BDD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41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4DDF94-EE5C-49FA-A682-696BF66D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6E3785F-20C3-4C11-8CAE-8974E68E9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B51A906-2BAD-4E69-8950-3D10BF266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EA40636-68BD-42CB-9716-9652C0C98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ACC677D-EA5B-447D-ABD9-AF6BE861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A48A236-BE84-458B-85F2-EA5304F81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61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E579F0-292F-4DA8-82CB-D9A63FBBD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5A36695-4EE7-45A9-86D2-10A3C23E8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F610A6C-090D-4ED6-9BBA-57A1DF02B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3D6799A-B302-4C35-9D6B-EF3D853D0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24A2E0D-655A-4CA0-8B08-15312BA21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7868F51-E6C2-47D6-B652-23F92956F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FFA371E-975A-43CB-826A-56D47A03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9DF6B06-0C0F-4DBD-A121-DD428D79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442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0852629-B1B0-42C0-8773-748D2EC7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EC13482-43E4-4880-B818-185F0FB36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7743405-E41A-4BFA-A941-F4495EB9F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38DED86-8560-48DB-A88F-A9601B3C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01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6617712-53B9-4EF9-90A9-8E71275A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4242162-50E5-4C07-94BC-C85FEE5AE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C0104FA-10DF-46BD-A22D-8CA85995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048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24CD79-F9FD-4180-BBAB-987D959C3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79D482A-FB1B-423A-B6CA-F1498185E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6106B7-DE62-4E89-8BD2-E61EBC864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5704184-25B8-4343-B70A-8333344BA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7ED8928-4C7B-4F15-8C50-561E62F51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93FFB0D-3ADB-4E5B-859D-61E19484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790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BAA028-0690-468D-87C0-FCEA58846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1565257-4155-4197-9641-B60EAC99D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672C86A-1E60-42C1-9BEC-B2D118427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7C46698-3222-4A90-8D4C-CC288149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384EE46-F610-4889-B08C-B779C5B3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0734568-AED4-488E-9935-506F2E424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66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E92357-338A-4498-9C92-B9D5C6D9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A720007-FBF2-4EB5-A008-3BC3A9EBD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175C134-8D80-4407-B17F-3647EBE9E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0F237A0-8485-444D-9F7B-CC851F31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FF9EB98-C1A1-49E8-B520-B9BD57E3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59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29BC314-BBB8-4306-A3E6-A97062E65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2F280CF-3CA6-4FC6-9581-48F3C9F86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6E6A73D-6024-46C4-B9AC-874455425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A2D873-29CC-48BC-AB48-C6B5E13FD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0754D0-C1BA-47CD-8A3A-DEEEEAB8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4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0CCA93-EE34-4657-A055-959B86769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0C7255E-DFC2-48E0-A601-4C773D5DC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9945E8E-5FC1-4AF6-B052-49930C5FC2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1442C-CB1E-4794-B984-40FEE46538FA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C768AE-32A7-4393-AC09-8B80F987B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AEA3DA-EF1F-4377-BEA1-3D788A084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46228-69AF-4FDD-8B12-C596E82F7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2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hyperlink" Target="43098dac8ace68841b8287c0e3f0812a.jpe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pn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hyperlink" Target="43098dac8ace68841b8287c0e3f0812a.jpe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192"/>
            <a:ext cx="12191998" cy="68336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954" y="2401347"/>
            <a:ext cx="3997570" cy="39975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2631" y="2767280"/>
            <a:ext cx="9366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English Lesson</a:t>
            </a:r>
            <a:endParaRPr lang="ru-RU" sz="8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4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8012B5-DCE6-4632-B691-8FB67E620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ррп</a:t>
            </a:r>
            <a:r>
              <a:rPr lang="ru-RU" dirty="0" err="1">
                <a:hlinkClick r:id="rId4" action="ppaction://hlinkfile"/>
              </a:rPr>
              <a:t>видео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98BFE7D-8DFA-481A-97F8-F7B1F24F6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MG_1007">
            <a:hlinkClick r:id="" action="ppaction://media"/>
            <a:extLst>
              <a:ext uri="{FF2B5EF4-FFF2-40B4-BE49-F238E27FC236}">
                <a16:creationId xmlns="" xmlns:a16="http://schemas.microsoft.com/office/drawing/2014/main" id="{899CB38C-2256-41A4-BA92-F91CA4B435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6200000">
            <a:off x="3021914" y="-3499028"/>
            <a:ext cx="6416383" cy="1389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4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2631" y="1482651"/>
            <a:ext cx="9366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Arial Black" panose="020B0A04020102020204" pitchFamily="34" charset="0"/>
              </a:rPr>
              <a:t>Shopping </a:t>
            </a:r>
            <a:r>
              <a:rPr lang="ru-RU" sz="8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  <a:r>
              <a:rPr lang="en-US" sz="8000" dirty="0">
                <a:solidFill>
                  <a:srgbClr val="FF0000"/>
                </a:solidFill>
                <a:latin typeface="Arial Black" panose="020B0A04020102020204" pitchFamily="34" charset="0"/>
              </a:rPr>
              <a:t>food</a:t>
            </a:r>
            <a:endParaRPr lang="ru-RU" sz="8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54" y="2818282"/>
            <a:ext cx="3379639" cy="33762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492" y="3505548"/>
            <a:ext cx="4149969" cy="280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5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192"/>
            <a:ext cx="12192001" cy="68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2631" y="732374"/>
            <a:ext cx="9366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Цели урока</a:t>
            </a:r>
            <a:endParaRPr lang="ru-RU" sz="8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423062"/>
            <a:ext cx="106152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1. Познакомиться </a:t>
            </a:r>
            <a:r>
              <a:rPr lang="ru-RU" sz="4800" dirty="0"/>
              <a:t>с </a:t>
            </a:r>
            <a:r>
              <a:rPr lang="ru-RU" sz="4800" dirty="0" smtClean="0"/>
              <a:t>новыми </a:t>
            </a:r>
            <a:r>
              <a:rPr lang="ru-RU" sz="4800" dirty="0"/>
              <a:t>словами </a:t>
            </a:r>
            <a:endParaRPr lang="ru-RU" sz="4800" dirty="0" smtClean="0"/>
          </a:p>
          <a:p>
            <a:r>
              <a:rPr lang="ru-RU" sz="4800" dirty="0" smtClean="0"/>
              <a:t>и выражениями</a:t>
            </a:r>
          </a:p>
          <a:p>
            <a:r>
              <a:rPr lang="ru-RU" sz="4800" dirty="0" smtClean="0"/>
              <a:t>2. </a:t>
            </a:r>
            <a:r>
              <a:rPr lang="ru-RU" sz="4800" dirty="0"/>
              <a:t>Н</a:t>
            </a:r>
            <a:r>
              <a:rPr lang="ru-RU" sz="4800" dirty="0" smtClean="0"/>
              <a:t>овой грамматикой</a:t>
            </a:r>
          </a:p>
          <a:p>
            <a:r>
              <a:rPr lang="ru-RU" sz="4800" dirty="0" smtClean="0"/>
              <a:t>3. Составление </a:t>
            </a:r>
            <a:r>
              <a:rPr lang="ru-RU" sz="4800" dirty="0"/>
              <a:t>тематических диалогов</a:t>
            </a:r>
          </a:p>
        </p:txBody>
      </p:sp>
    </p:spTree>
    <p:extLst>
      <p:ext uri="{BB962C8B-B14F-4D97-AF65-F5344CB8AC3E}">
        <p14:creationId xmlns:p14="http://schemas.microsoft.com/office/powerpoint/2010/main" val="13822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6316" y="1182856"/>
            <a:ext cx="10779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The fifteenth of February </a:t>
            </a:r>
            <a:endParaRPr lang="ru-RU" sz="6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7323" y="2105561"/>
            <a:ext cx="6377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Class work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10984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6316" y="1182856"/>
            <a:ext cx="10779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The fifteenth of February </a:t>
            </a:r>
            <a:endParaRPr lang="ru-RU" sz="6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07323" y="2105561"/>
            <a:ext cx="6377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Class work</a:t>
            </a:r>
            <a:endParaRPr lang="ru-RU" sz="8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446" y="3369183"/>
            <a:ext cx="3974124" cy="304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2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716" y="365125"/>
            <a:ext cx="9390184" cy="614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9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pic>
        <p:nvPicPr>
          <p:cNvPr id="3" name="IMG_104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55194" y="474784"/>
            <a:ext cx="4681611" cy="590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5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8012B5-DCE6-4632-B691-8FB67E620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ррп</a:t>
            </a:r>
            <a:r>
              <a:rPr lang="ru-RU" dirty="0" err="1">
                <a:hlinkClick r:id="rId4" action="ppaction://hlinkfile"/>
              </a:rPr>
              <a:t>видео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98BFE7D-8DFA-481A-97F8-F7B1F24F6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MG_1007">
            <a:hlinkClick r:id="" action="ppaction://media"/>
            <a:extLst>
              <a:ext uri="{FF2B5EF4-FFF2-40B4-BE49-F238E27FC236}">
                <a16:creationId xmlns="" xmlns:a16="http://schemas.microsoft.com/office/drawing/2014/main" id="{899CB38C-2256-41A4-BA92-F91CA4B435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6200000">
            <a:off x="3021914" y="-3499028"/>
            <a:ext cx="6416383" cy="1389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9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2631" y="732374"/>
            <a:ext cx="9366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Homework</a:t>
            </a:r>
            <a:endParaRPr lang="ru-RU" sz="8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423062"/>
            <a:ext cx="10615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Ex 9 on p. 99 </a:t>
            </a:r>
            <a:endParaRPr lang="ru-RU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754673" y="3652085"/>
            <a:ext cx="1078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Write your birthday party plan</a:t>
            </a:r>
            <a:endParaRPr lang="ru-RU" sz="5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89" y="786084"/>
            <a:ext cx="1894742" cy="14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3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192"/>
            <a:ext cx="12192001" cy="68336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2631" y="732374"/>
            <a:ext cx="9366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0000"/>
                </a:solidFill>
                <a:latin typeface="Arial Black" panose="020B0A04020102020204" pitchFamily="34" charset="0"/>
              </a:rPr>
              <a:t>Shopping </a:t>
            </a:r>
            <a:r>
              <a:rPr lang="ru-RU" sz="8000" dirty="0">
                <a:solidFill>
                  <a:srgbClr val="FF0000"/>
                </a:solidFill>
                <a:latin typeface="Arial Black" panose="020B0A04020102020204" pitchFamily="34" charset="0"/>
              </a:rPr>
              <a:t>- </a:t>
            </a:r>
            <a:r>
              <a:rPr lang="en-US" sz="8000" dirty="0">
                <a:solidFill>
                  <a:srgbClr val="FF0000"/>
                </a:solidFill>
                <a:latin typeface="Arial Black" panose="020B0A04020102020204" pitchFamily="34" charset="0"/>
              </a:rPr>
              <a:t>food</a:t>
            </a:r>
            <a:endParaRPr lang="ru-RU" sz="8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423062"/>
            <a:ext cx="106152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sz="4800" dirty="0" smtClean="0"/>
              <a:t>Познакомиться </a:t>
            </a:r>
            <a:r>
              <a:rPr lang="ru-RU" sz="4800" dirty="0"/>
              <a:t>с </a:t>
            </a:r>
            <a:r>
              <a:rPr lang="ru-RU" sz="4800" dirty="0" smtClean="0"/>
              <a:t>новыми </a:t>
            </a:r>
            <a:r>
              <a:rPr lang="ru-RU" sz="4800" dirty="0"/>
              <a:t>словами </a:t>
            </a:r>
            <a:endParaRPr lang="ru-RU" sz="4800" dirty="0" smtClean="0"/>
          </a:p>
          <a:p>
            <a:r>
              <a:rPr lang="ru-RU" sz="4800" dirty="0" smtClean="0"/>
              <a:t>и выражениями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sz="4800" dirty="0" smtClean="0"/>
              <a:t>Новой грамматикой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sz="4800" dirty="0" smtClean="0"/>
              <a:t>Составление </a:t>
            </a:r>
            <a:r>
              <a:rPr lang="ru-RU" sz="4800" dirty="0"/>
              <a:t>тематических диалогов</a:t>
            </a:r>
          </a:p>
        </p:txBody>
      </p:sp>
    </p:spTree>
    <p:extLst>
      <p:ext uri="{BB962C8B-B14F-4D97-AF65-F5344CB8AC3E}">
        <p14:creationId xmlns:p14="http://schemas.microsoft.com/office/powerpoint/2010/main" val="426884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152" y="835944"/>
            <a:ext cx="2838262" cy="28306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51" y="835944"/>
            <a:ext cx="3797000" cy="2847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414" y="853875"/>
            <a:ext cx="2825263" cy="28067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59723" y="4324303"/>
            <a:ext cx="6072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Reflection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4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65</Words>
  <Application>Microsoft Office PowerPoint</Application>
  <PresentationFormat>Широкоэкранный</PresentationFormat>
  <Paragraphs>22</Paragraphs>
  <Slides>12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ррпвидео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ррпвидео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ррпвидео</dc:title>
  <dc:creator>Сергей</dc:creator>
  <cp:lastModifiedBy>Учетная запись Майкрософт</cp:lastModifiedBy>
  <cp:revision>16</cp:revision>
  <dcterms:created xsi:type="dcterms:W3CDTF">2024-02-12T15:16:23Z</dcterms:created>
  <dcterms:modified xsi:type="dcterms:W3CDTF">2024-02-13T16:16:10Z</dcterms:modified>
</cp:coreProperties>
</file>