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4660"/>
  </p:normalViewPr>
  <p:slideViewPr>
    <p:cSldViewPr showGuides="1">
      <p:cViewPr varScale="1">
        <p:scale>
          <a:sx n="114" d="100"/>
          <a:sy n="114" d="100"/>
        </p:scale>
        <p:origin x="151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D0296-82D2-41C6-A900-A7372BC9A1C1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FE7-88E7-41F1-B711-B66AC6CA16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D0296-82D2-41C6-A900-A7372BC9A1C1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FE7-88E7-41F1-B711-B66AC6CA16A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D0296-82D2-41C6-A900-A7372BC9A1C1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FE7-88E7-41F1-B711-B66AC6CA16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D0296-82D2-41C6-A900-A7372BC9A1C1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FE7-88E7-41F1-B711-B66AC6CA16A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D0296-82D2-41C6-A900-A7372BC9A1C1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FE7-88E7-41F1-B711-B66AC6CA16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D0296-82D2-41C6-A900-A7372BC9A1C1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FE7-88E7-41F1-B711-B66AC6CA16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D0296-82D2-41C6-A900-A7372BC9A1C1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FE7-88E7-41F1-B711-B66AC6CA16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D0296-82D2-41C6-A900-A7372BC9A1C1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FE7-88E7-41F1-B711-B66AC6CA16AA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D0296-82D2-41C6-A900-A7372BC9A1C1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FE7-88E7-41F1-B711-B66AC6CA16A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D0296-82D2-41C6-A900-A7372BC9A1C1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FE7-88E7-41F1-B711-B66AC6CA16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D0296-82D2-41C6-A900-A7372BC9A1C1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FE7-88E7-41F1-B711-B66AC6CA16AA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11D0296-82D2-41C6-A900-A7372BC9A1C1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A6C0FE7-88E7-41F1-B711-B66AC6CA16A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Олимпийские игры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462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916832"/>
            <a:ext cx="7408333" cy="4209331"/>
          </a:xfrm>
        </p:spPr>
        <p:txBody>
          <a:bodyPr/>
          <a:lstStyle/>
          <a:p>
            <a:r>
              <a:rPr lang="ru-RU" dirty="0"/>
              <a:t>Современные </a:t>
            </a:r>
            <a:r>
              <a:rPr lang="ru-RU" dirty="0" err="1"/>
              <a:t>Олимпи́йские</a:t>
            </a:r>
            <a:r>
              <a:rPr lang="ru-RU" dirty="0"/>
              <a:t> </a:t>
            </a:r>
            <a:r>
              <a:rPr lang="ru-RU" dirty="0" err="1"/>
              <a:t>и́гры</a:t>
            </a:r>
            <a:r>
              <a:rPr lang="ru-RU" dirty="0"/>
              <a:t> — крупнейшие международные комплексные спортивные соревнования, которые проводятся раз в четыре года под эгидой Международного олимпийского комитета. Медаль, завоёванная на Олимпийских играх, считается одним из наивысших достижений в спорте.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Олимпийские игры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637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ноут\Desktop\j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58" y="332656"/>
            <a:ext cx="8436683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9195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dirty="0" smtClean="0"/>
              <a:t>Символ Олимпийских Игр - олимпийские </a:t>
            </a:r>
            <a:r>
              <a:rPr lang="ru-RU" dirty="0"/>
              <a:t>кольца, пять скреплённых колец, символизирующих объединение пяти обитаемых частей света в олимпийском движении. Цвет колец в верхнем ряду — голубой, чёрный и красный. В нижнем ряду — жёлтый и зелёный. Вопреки распространённой версии, каждое из колец не относится к какому-то конкретному континенту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Символ Олимпийских игр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9249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ноут\Desktop\cbvdj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424936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1219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844824"/>
            <a:ext cx="7408333" cy="468052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1) грандиозные и красочные церемонии открытия и закрытия Игр. К разработке сценариев этих зрелищ из года в год привлекают лучших из лучших со всего мира: сценаристов, организаторов массовых шоу, специалистов по спецэффектам и так далее. Многие известные певцы, актёры и другие весьма именитые персоны стремятся принять участие в этом зрелище. Трансляции этих событий каждый раз бьют рекорды зрительского интереса. Каждая страна-организатор Олимпиады стремится превзойти по размаху и красоте этих церемоний всех предыдущих. Сценарии церемоний держатся в строжайшей тайне вплоть до их начала. Церемонии проходят на центральных стадионах с большой вместимостью, там же где проводятся соревнования по лёгкой атлетике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Традиционные ритуалы </a:t>
            </a:r>
            <a:r>
              <a:rPr lang="ru-RU" dirty="0" err="1" smtClean="0"/>
              <a:t>Олимпискийх</a:t>
            </a:r>
            <a:r>
              <a:rPr lang="ru-RU" dirty="0" smtClean="0"/>
              <a:t> игр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8700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ноут\Desktop\08sochi-hp-jumb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568952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0031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ноут\Desktop\s_s35_RTX19D7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1938"/>
            <a:ext cx="8856984" cy="646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700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ноут\Desktop\londankapanispro_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68951" cy="6336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1129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916832"/>
            <a:ext cx="7408333" cy="4536504"/>
          </a:xfrm>
        </p:spPr>
        <p:txBody>
          <a:bodyPr/>
          <a:lstStyle/>
          <a:p>
            <a:r>
              <a:rPr lang="ru-RU" dirty="0"/>
              <a:t>2) открытие и закрытие начинаются с театрализованного представления, которое должно представить зрителям облик страны и города, познакомить с их историей и культурой.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81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3) торжественный проход спортсменов и членов делегаций по центральному стадиону. Спортсмены из каждой страны идут отдельной группой. Традиционно первой идет делегация спортсменов Греции — страны-родоначальницы Игр.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876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ноут\Desktop\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5183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4) поднятие флага Греции как страны-родоначальницы Игр с исполнением её национального гимна (на закрытии)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628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ноут\Desktop\190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5588"/>
            <a:ext cx="8942834" cy="619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474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5) произнесение одним из выдающихся спортсменов страны, в которой происходит Олимпиада, олимпийской клятвы от имени всех участников игр о честной борьбе в соответствии с правилами и принципами спорта и олимпийским духом (последние годы также непременно произносятся слова о неприменении запрещенных препаратов — допинга);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386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620688"/>
            <a:ext cx="7408333" cy="3450696"/>
          </a:xfrm>
        </p:spPr>
        <p:txBody>
          <a:bodyPr/>
          <a:lstStyle/>
          <a:p>
            <a:r>
              <a:rPr lang="ru-RU" dirty="0"/>
              <a:t>6)поднятие Олимпийского флага с исполнением официального Олимпийского гимна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ноут\Desktop\1_5257b6054ec4e5257b6054ec8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16832"/>
            <a:ext cx="7992888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36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404665"/>
            <a:ext cx="7408333" cy="1368152"/>
          </a:xfrm>
        </p:spPr>
        <p:txBody>
          <a:bodyPr/>
          <a:lstStyle/>
          <a:p>
            <a:r>
              <a:rPr lang="ru-RU" dirty="0"/>
              <a:t>7) венчает церемонию открытия зажжение олимпийского огня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20" name="Picture 4" descr="C:\Users\ноут\Desktop\img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44824"/>
            <a:ext cx="8082285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878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332657"/>
            <a:ext cx="7408333" cy="1728192"/>
          </a:xfrm>
        </p:spPr>
        <p:txBody>
          <a:bodyPr/>
          <a:lstStyle/>
          <a:p>
            <a:r>
              <a:rPr lang="ru-RU" dirty="0"/>
              <a:t>8) вручение победителям и призёрам соревнований медалей на специальном подиуме с поднятием государственных флагов и исполнением национального гимна в честь победителей.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ноут\Desktop\doc6e5rwu03m436fdjzlu9_800_4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60848"/>
            <a:ext cx="8712968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8487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268760"/>
            <a:ext cx="8208911" cy="5184576"/>
          </a:xfrm>
        </p:spPr>
        <p:txBody>
          <a:bodyPr>
            <a:noAutofit/>
          </a:bodyPr>
          <a:lstStyle/>
          <a:p>
            <a:r>
              <a:rPr lang="ru-RU" sz="1400" dirty="0"/>
              <a:t>Организацию и финансирование Олимпийских игр осуществляет Организационный комитет, созданный в стране проведения игр. Оргкомитет по масштабам деятельности и сложности решаемых вопросов напоминает центральный аппарат управления довольно крупной корпорации. Объем его документооборота иллюстрирует цифра в 184 тыс. документов, пошедших через компьютерную систему Оргкомитета «Сочи 2014» только в 2013 году. МОК тщательно инспектирует деятельность оргкомитетов, требует соблюдения высоких стандартов управления, снабжает оргкомитеты подробной документацией о том, как управлять процессом подготовки игр, и организует обучение менеджеров. Для подготовки Олимпийских игр 2012 года использовались 33 пособия, содержавших свыше 7 тыс. страниц информации по всем аспектам организации мероприятия. В процессе подготовки игр оргкомитет составляет подробные планы и посылает в МОК регулярные отчеты, что позволяет МОК отслеживать процесс подготовки и оперативно оказывать консультационную помощь при возникновении проблем. Одновременно разработана система передачи управленческого опыта от «старых» оргкомитетов к «новым».[9]</a:t>
            </a:r>
          </a:p>
          <a:p>
            <a:endParaRPr lang="ru-RU" sz="1400" dirty="0"/>
          </a:p>
          <a:p>
            <a:r>
              <a:rPr lang="ru-RU" sz="1400" dirty="0"/>
              <a:t>Основная часть коммерческих доходов от проведения игр (прежде всего средства крупнейших спонсоров маркетинговой программы МОК и доходы от телетрансляций) поступают Международному олимпийскому комитету. В свою очередь, МОК половину этих средств направляет организационным комитетам игр, а половину использует на свои нужды и развитие олимпийского движения. Организационный комитет получает также 95 % поступлений от продаж билетов. Но основная часть финансирования в последние десятилетия ложится, как правило, на государственные источники, причём наибольшие затраты приходятся не на проведение игр, а на развитие инфраструктуры. Так, основная часть затрат при проведении Олимпийских игр в Лондоне в 2012 г. пришлась на реконструкцию районов, прилегающих к олимпийскому парку.[10]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30432"/>
          </a:xfrm>
        </p:spPr>
        <p:txBody>
          <a:bodyPr/>
          <a:lstStyle/>
          <a:p>
            <a:r>
              <a:rPr lang="ru-RU" dirty="0" smtClean="0"/>
              <a:t>Организация и финансирование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53674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412776"/>
            <a:ext cx="8424935" cy="518457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Летние Олимпийские </a:t>
            </a:r>
            <a:r>
              <a:rPr lang="ru-RU" dirty="0" err="1"/>
              <a:t>игры-Ле́тние</a:t>
            </a:r>
            <a:r>
              <a:rPr lang="ru-RU" dirty="0"/>
              <a:t> соревнования по летним и всесезонным видам спорта, </a:t>
            </a:r>
            <a:r>
              <a:rPr lang="ru-RU" dirty="0" smtClean="0"/>
              <a:t>приводящиеся </a:t>
            </a:r>
            <a:r>
              <a:rPr lang="ru-RU" dirty="0"/>
              <a:t>один раз в 4 года под руководством Международного олимпийского комитета. Игры начали проводиться с 1896 года. Возрождение олимпийского движения в современности связано с именем барона Пьера де Кубертена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Зимние Олимпийские игры — крупнейшие международные соревнования по зимним видам спорта, </a:t>
            </a:r>
            <a:r>
              <a:rPr lang="ru-RU" dirty="0" err="1"/>
              <a:t>проводящиеся</a:t>
            </a:r>
            <a:r>
              <a:rPr lang="ru-RU" dirty="0"/>
              <a:t> один раз в 4 года под эгидой Международного Олимпийского комитета. Зимние Олимпийские игры начали проводиться с 1924 года как дополнение к летним Играм. Некоторые зимние виды спорта были включены в летние Олимпийские игры ещё раньше, в 1908 и 1920 годах. С 1924 по 1992 годы зимние Олимпийские игры проводились в те же годы, что и летние. С 1994 года зимние Олимпийские игры проводятся со сдвигом в 2 года относительно летних Олимпийских игр.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Олимпийских игр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12361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ноут\Desktop\841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476672"/>
            <a:ext cx="8640960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97115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ноут\Desktop\19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8712968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091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ноут\Desktop\1267593526_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640960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0678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675466"/>
            <a:ext cx="7408333" cy="377786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ноут\Desktop\1-1-900x5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568952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8185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                                             Конец</a:t>
            </a:r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07750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33</TotalTime>
  <Words>793</Words>
  <Application>Microsoft Office PowerPoint</Application>
  <PresentationFormat>Экран (4:3)</PresentationFormat>
  <Paragraphs>23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8" baseType="lpstr">
      <vt:lpstr>Candara</vt:lpstr>
      <vt:lpstr>Symbol</vt:lpstr>
      <vt:lpstr>Волна</vt:lpstr>
      <vt:lpstr>Олимпийские игры</vt:lpstr>
      <vt:lpstr>Олимпийские игры</vt:lpstr>
      <vt:lpstr>Презентация PowerPoint</vt:lpstr>
      <vt:lpstr>Символ Олимпийских игр</vt:lpstr>
      <vt:lpstr>Презентация PowerPoint</vt:lpstr>
      <vt:lpstr>Традиционные ритуалы Олимпискийх игр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Организация и финансирование </vt:lpstr>
      <vt:lpstr>Виды Олимпийских игр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Олимпийские игры</dc:title>
  <dc:creator>ноут</dc:creator>
  <cp:lastModifiedBy>Учитель</cp:lastModifiedBy>
  <cp:revision>5</cp:revision>
  <dcterms:created xsi:type="dcterms:W3CDTF">2018-05-21T11:10:37Z</dcterms:created>
  <dcterms:modified xsi:type="dcterms:W3CDTF">2024-12-10T11:16:40Z</dcterms:modified>
</cp:coreProperties>
</file>