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embedTrueTypeFonts="1" saveSubsetFonts="0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144000" cy="5143500"/>
  <p:notesSz cx="6858000" cy="9144000"/>
  <p:embeddedFontLst>
    <p:embeddedFont>
      <p:font typeface="Roboto" pitchFamily="0" charset="0"/>
      <p:regular r:id="rId22"/>
      <p:bold r:id="rId23"/>
      <p:italic r:id="rId24"/>
      <p:boldItalic r:id="rId25"/>
    </p:embeddedFont>
  </p:embeddedFontLst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9pPr>
  </p:defaultTextStyle>
</p:presentation>
</file>

<file path=ppt/presProps.xml><?xml version="1.0" encoding="utf-8"?>
<p:presentation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dt="1733931085" val="928" rev64="64" revOS="4"/>
      <pr:smFileRevision xmlns:pr="smNativeData" dt="1733931085" val="0"/>
      <pr:guideOptions xmlns:pr="smNativeData" dt="1733931085" snapToBorder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slideViewPr>
    <p:cSldViewPr snapToGrid="0">
      <p:cViewPr varScale="1">
        <p:scale>
          <a:sx n="83" d="100"/>
          <a:sy n="83" d="100"/>
        </p:scale>
        <p:origin x="414" y="152"/>
      </p:cViewPr>
      <p:guideLst x="0" y="0"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8" d="100"/>
        <a:sy n="18" d="100"/>
      </p:scale>
      <p:origin x="0" y="0"/>
    </p:cViewPr>
  </p:sorterViewPr>
  <p:notesViewPr>
    <p:cSldViewPr snapToGrid="0">
      <p:cViewPr>
        <p:scale>
          <a:sx n="83" d="100"/>
          <a:sy n="83" d="100"/>
        </p:scale>
        <p:origin x="414" y="152"/>
      </p:cViewPr>
    </p:cSldViewPr>
  </p:notesViewPr>
  <p:gridSpacing cx="71755" cy="71755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/Relationships>
</file>

<file path=ppt/notesMasters/_rels/notesMaster1.xml.rels><?xml version="1.0" encoding="UTF-8" standalone="yes" 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;n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BY3HDP///wgAAAAAAAAAAAAAAAAAAAAAAAAAAAAAAAAAAAAAZAAAAAEAAABAAAAAAAAAAAAAAAAAAAAAAAAAAAAAAAAAAAAAAAAAAAAAAAAAAAAAAAAAAAAAAAAAAAAAAAAAAAAAAAAAAAAAAAAAAAAAAAAAAAAAAAAAAAAAAAAAAAAAFAAAADwAAAABAAAAAAAAAAAAAAAPAAAAAQAAACMAAAAjAAAAIwAAAB4AAAAAAAAASwAAAEsAAAAAAAAASwAAAEsAAAAVAAAAYAAAAAAAAAAAAAAADwAAACADAAAAAAAAAAAAAAEAAACgMgAAVgcAAKr4//8BAAAAf39/AAEAAABkAAAAAAAAABQAAABAHwAAAAAAACYAAAAAAAAAwOD//wAAAAAmAAAAZAAAABYAAABMAAAAAAAAAAAAAAAEAAAAAAAAAAEAAAAVgVgKAAAAACgAAAAoAAAAZAAAAGQAAAAAAAAAzMzMAAAAAABQAAAAUAAAAGQAAABkAAAAAAAAABcAAAAUAAAAAAAAAAAAAAD/fwAA/38AAAAAAAAJAAAABAAAAGUAR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WAIAADgEAADZJwAAUBkAABAAAAAmAAAACAAAAAEPAAD/Hw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635" cy="3429000"/>
          </a:xfrm>
          <a:custGeom>
            <a:avLst/>
            <a:gdLst/>
            <a:ahLst/>
            <a:cxnLst/>
            <a:rect l="0" t="0" r="6096635" b="3429000"/>
            <a:pathLst>
              <a:path w="6096635" h="3429000" fill="none" extrusionOk="0">
                <a:moveTo>
                  <a:pt x="0" y="0"/>
                </a:moveTo>
                <a:lnTo>
                  <a:pt x="6096635" y="0"/>
                </a:lnTo>
                <a:lnTo>
                  <a:pt x="6096635" y="3429000"/>
                </a:lnTo>
                <a:lnTo>
                  <a:pt x="0" y="3429000"/>
                </a:lnTo>
                <a:close/>
              </a:path>
            </a:pathLst>
          </a:custGeom>
          <a:noFill/>
          <a:ln w="9525" cap="flat" cmpd="sng" algn="ctr">
            <a:solidFill>
              <a:srgbClr val="000000"/>
            </a:solidFill>
            <a:prstDash val="solid"/>
            <a:headEnd type="none"/>
            <a:tailEnd type="none"/>
          </a:ln>
        </p:spPr>
      </p:sp>
      <p:sp>
        <p:nvSpPr>
          <p:cNvPr id="3" name="Google Shape;4;n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BY3H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AVgVgKAAAAACgAAAAoAAAAZAAAAGQAAAAAAAAAzMzMAAAAAABQAAAAUAAAAGQAAABkAAAAAAAAABcAAAAUAAAAAAAAAAAAAAD/fwAA/38AAAAAAAAJAAAABAAAAIobiiM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2/AAD/Hw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>
            <a:lvl1pPr marL="45720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400" b="0" i="0" u="none" strike="noStrike" kern="1" spc="0" baseline="0">
        <a:solidFill>
          <a:srgbClr val="000000"/>
        </a:solidFill>
        <a:effectLst/>
        <a:latin typeface="Arial" pitchFamily="2" charset="-52"/>
        <a:ea typeface="Arial" pitchFamily="2" charset="-52"/>
        <a:cs typeface="Arial" pitchFamily="2" charset="-52"/>
      </a:defRPr>
    </a:lvl9pPr>
  </p:notesStyle>
</p:notesMaster>
</file>

<file path=ppt/notesSlides/_rels/notesSlide1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2;p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BAAAAAAAAAAAAAAAPAAAAAQAAACMAAAAjAAAAIwAAAB4AAAAAAAAASwAAAEsAAAAAAAAASwAAAEs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B/f38AAAAAA8zMzADAwP8Af39/AAAAAAAAAAAAAAAAAAAAAAAAAAAAIQAAABgAAAAUAAAAWAIAADgEAADZ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635" cy="3429000"/>
          </a:xfrm>
          <a:custGeom>
            <a:avLst/>
            <a:gdLst/>
            <a:ahLst/>
            <a:cxnLst/>
            <a:rect l="0" t="0" r="6096635" b="3429000"/>
            <a:pathLst>
              <a:path w="6096635" h="3429000" fill="none" extrusionOk="0">
                <a:moveTo>
                  <a:pt x="0" y="0"/>
                </a:moveTo>
                <a:lnTo>
                  <a:pt x="6096635" y="0"/>
                </a:lnTo>
                <a:lnTo>
                  <a:pt x="6096635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83;p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DOiM6I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8;g31a085b464d_0_76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EMAOg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89;g31a085b464d_0_76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5;g31a085b464d_0_81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FH+NYk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96;g31a085b464d_0_81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3;g31a085b464d_0_98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104;g31a085b464d_0_98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1;g31a085b464d_0_104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112;g31a085b464d_0_104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7;g31a085b464d_0_133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Oa6tS4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118;g31a085b464d_0_133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3;g31a085b464d_0_158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124;g31a085b464d_0_158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9;g31a085b464d_0_142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130;g31a085b464d_0_142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5;g31a085b464d_0_147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EtaxuQ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136;g31a085b464d_0_147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g31a085b464d_0_88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141;g31a085b464d_0_88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31a085b464d_0_115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149;g31a085b464d_0_115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5;g31a085b464d_0_109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CUEAYo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156;g31a085b464d_0_109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3;g31c0afddbcc_1_25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164;g31c0afddbcc_1_25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1;g31c0afddbcc_1_32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172;g31c0afddbcc_1_32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9;g31c0afddbcc_1_39:notes"/>
          <p:cNvSpPr>
            <a:spLocks noGrp="1" noChangeArrowheads="1"/>
            <a:extLst>
              <a:ext uri="smNativeData">
                <pr:smNativeData xmlns:pr="smNativeData" val="SMDATA_16_TbBZZxMAAAAlAAAACwAAAA0AAAAAAAAAAAAAAAAAAAAAA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IAADgEAADYJwAAUBkAABAAAAAmAAAACAAAAAEPAAAAAAAA"/>
              </a:ext>
            </a:extLst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6096000" b="3429000"/>
            <a:pathLst>
              <a:path w="6096000" h="3429000" fill="none" extrusionOk="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</p:sp>
      <p:sp>
        <p:nvSpPr>
          <p:cNvPr id="3" name="Google Shape;180;g31c0afddbcc_1_39:notes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LgaAAD4JQAACDQAABAAAAAmAAAACAAAAL0/AAAAAAAA"/>
              </a:ext>
            </a:extLst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">
  <p:cSld name="TITLE">
    <p:bg>
      <p:bgPr>
        <a:solidFill>
          <a:srgbClr val="2A39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;p2"/>
          <p:cNvGrpSpPr>
            <a:extLst>
              <a:ext uri="smNativeData">
                <pr:smNativeData xmlns:pr="smNativeData" val="SMDATA_7_TbBZZxMAAAAlAAAAAQAAAA8BAAAAkAAAAEgAAACQAAAASAAAAAAAAAAAAAAAAAAAABcAAAAUAAAAAAAAAAAAAAD/fwAA/38AAAAAAAAJAAAABAAAADAEIAAMAAAAEAAAAAAAAAAAAAAAAAAAAAAAAAAfAAAAVAAAAAAAAAAAAAAAAAAAAAAAAAAAAAAAAAAAAAAAAAAAAAAAAAAAAAAAAAAAAAAAAAAAAAAAAAAAAAAAAAAAAAAAAAAAAAAAAAAAAAAAAAAAAAAAAAAAACEAAAAYAAAAFAAAAIQlAAAAAAAAQDgAAH4MAAAQAAAAJgAAAAgAAAD/////AAAAAA=="/>
              </a:ext>
            </a:extLst>
          </p:cNvGrpSpPr>
          <p:nvPr/>
        </p:nvGrpSpPr>
        <p:grpSpPr>
          <a:xfrm>
            <a:off x="6098540" y="0"/>
            <a:ext cx="3045460" cy="2030730"/>
            <a:chOff x="6098540" y="0"/>
            <a:chExt cx="3045460" cy="2030730"/>
          </a:xfrm>
        </p:grpSpPr>
        <p:sp>
          <p:nvSpPr>
            <p:cNvPr id="7" name="Google Shape;11;p2"/>
            <p:cNvSpPr>
              <a:extLst>
                <a:ext uri="smNativeData">
                  <pr:smNativeData xmlns:pr="smNativeData" val="SMDATA_16_TbBZZxMAAAAlAAAAZAAAAA0AAAAAkAAAAJAAAACQAAAAkAAAAAAAAAABAAAAAAAAAAEAAABQAAAAAAAAAAAA4D8AAAAAAADgPwAAAAAAAOA/AAAAAAAA4D8AAAAAAADgPwAAAAAAAOA/AAAAAAAA4D8AAAAAAADgPwAAAAAAAOA/AAAAAAAA4D8CAAAAjAAAAAEAAAAAAAAAIS10D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ATIAAAAAAABAOAAAPwYAAAAAAAAmAAAACAAAAP//////////"/>
                </a:ext>
              </a:extLst>
            </p:cNvSpPr>
            <p:nvPr/>
          </p:nvSpPr>
          <p:spPr>
            <a:xfrm>
              <a:off x="8128635" y="0"/>
              <a:ext cx="1015365" cy="10153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" name="Google Shape;12;p2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OUmrDf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B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OUmrBv///wEAAAAAAAAAAAAAAAAAAAAAAAAAAAAAAAAAAAAAAAAAACo5kAJ/f38AQ0NDA8zMzADAwP8Af39/AAAAAAAAAAAAAAAAAAAAAAAAAAAAIQAAABgAAAAUAAAAwisAAAAAAAABMgAAPwYAAAAAAAAmAAAACAAAAP//////////"/>
                </a:ext>
              </a:extLst>
            </p:cNvSpPr>
            <p:nvPr/>
          </p:nvSpPr>
          <p:spPr>
            <a:xfrm flipH="1">
              <a:off x="7113270" y="0"/>
              <a:ext cx="1015365" cy="1015365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13;p2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eJDN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P///w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eJDNAP///wEAAAAAAAAAAAAAAAAAAAAAAAAAAAAAAAAAAAAAAAAAACo5kAJ/f38AQ0NDA8zMzADAwP8Af39/AAAAAAAAAAAAAAAAAAAAAAAAAAAAIQAAABgAAAAUAAAAwysAAAAAAAABMgAAPwYAAAAAAAAmAAAACAAAAP//////////"/>
                </a:ext>
              </a:extLst>
            </p:cNvSpPr>
            <p:nvPr/>
          </p:nvSpPr>
          <p:spPr>
            <a:xfrm rot="10800000" flipH="1">
              <a:off x="7113905" y="0"/>
              <a:ext cx="1014730" cy="1015365"/>
            </a:xfrm>
            <a:prstGeom prst="rtTriangle">
              <a:avLst/>
            </a:prstGeom>
            <a:solidFill>
              <a:srgbClr val="7890CD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" name="Google Shape;14;p2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IS10D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4Q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hCUAAAAAAADDKwAAPwYAAAAAAAAmAAAACAAAAP//////////"/>
                </a:ext>
              </a:extLst>
            </p:cNvSpPr>
            <p:nvPr/>
          </p:nvSpPr>
          <p:spPr>
            <a:xfrm rot="10800000">
              <a:off x="6098540" y="0"/>
              <a:ext cx="1015365" cy="1015365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" name="Google Shape;15;p2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eJDN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eJDNAP///wEAAAAAAAAAAAAAAAAAAAAAAAAAAAAAAAAAAAAAAAAAACo5kAJ/f38AQ0NDA8zMzADAwP8Af39/AAAAAAAAAAAAAAAAAAAAAAAAAAAAIQAAABgAAAAUAAAAATIAAD8GAABAOAAAfgwAAAAAAAAmAAAACAAAAP//////////"/>
                </a:ext>
              </a:extLst>
            </p:cNvSpPr>
            <p:nvPr/>
          </p:nvSpPr>
          <p:spPr>
            <a:xfrm rot="10800000">
              <a:off x="8128635" y="1015365"/>
              <a:ext cx="1015365" cy="1015365"/>
            </a:xfrm>
            <a:prstGeom prst="rtTriangle">
              <a:avLst/>
            </a:prstGeom>
            <a:solidFill>
              <a:srgbClr val="7890CD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" name="Google Shape;16;p2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ECRj4k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gMAAOwKAABCNgAAFRAAABAAAAAmAAAACAAAAL2wAAAAAAAA"/>
              </a:ext>
            </a:extLst>
          </p:cNvSpPr>
          <p:nvPr>
            <p:ph type="ctrTitle"/>
          </p:nvPr>
        </p:nvSpPr>
        <p:spPr>
          <a:xfrm>
            <a:off x="598170" y="1775460"/>
            <a:ext cx="8221980" cy="838835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>
            <a:lvl1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9pPr>
          </a:lstStyle>
          <a:p>
            <a:pPr/>
          </a:p>
        </p:txBody>
      </p:sp>
      <p:sp>
        <p:nvSpPr>
          <p:cNvPr id="9" name="Google Shape;17;p2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P///w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gMAALUQAABCNgAAXxMAABAAAAAmAAAACAAAAD2wAAAAAAAA"/>
              </a:ext>
            </a:extLst>
          </p:cNvSpPr>
          <p:nvPr>
            <p:ph type="subTitle" idx="1"/>
          </p:nvPr>
        </p:nvSpPr>
        <p:spPr>
          <a:xfrm>
            <a:off x="598170" y="2715895"/>
            <a:ext cx="8221980" cy="433070"/>
          </a:xfr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rgbClr val="FFFFFF"/>
                </a:solidFill>
              </a:defRPr>
            </a:lvl5pPr>
            <a:lvl6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rgbClr val="FFFFFF"/>
                </a:solidFill>
              </a:defRPr>
            </a:lvl6pPr>
            <a:lvl7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rgbClr val="FFFFFF"/>
                </a:solidFill>
              </a:defRPr>
            </a:lvl7pPr>
            <a:lvl8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rgbClr val="FFFFFF"/>
                </a:solidFill>
              </a:defRPr>
            </a:lvl8pPr>
            <a:lvl9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rgbClr val="FFFFFF"/>
                </a:solidFill>
              </a:defRPr>
            </a:lvl9pPr>
          </a:lstStyle>
          <a:p>
            <a:pPr/>
          </a:p>
        </p:txBody>
      </p:sp>
      <p:sp>
        <p:nvSpPr>
          <p:cNvPr id="10" name="Google Shape;18;p2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DQAAJ0cAABsNwAACR8AABAAAAAmAAAACAAAADywAAAAAAAA"/>
              </a:ext>
            </a:extLst>
          </p:cNvSpPr>
          <p:nvPr>
            <p:ph type="sldNum" idx="12"/>
          </p:nvPr>
        </p:nvSpPr>
        <p:spPr/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>
              <a:buNone/>
            </a:lvl1pPr>
            <a:lvl2pPr>
              <a:buNone/>
            </a:lvl2pPr>
            <a:lvl3pPr>
              <a:buNone/>
            </a:lvl3pPr>
            <a:lvl4pPr>
              <a:buNone/>
            </a:lvl4pPr>
            <a:lvl5pPr>
              <a:buNone/>
            </a:lvl5pPr>
            <a:lvl6pPr>
              <a:buNone/>
            </a:lvl6pPr>
            <a:lvl7pPr>
              <a:buNone/>
            </a:lvl7pPr>
            <a:lvl8pPr>
              <a:buNone/>
            </a:lvl8pPr>
            <a:lvl9pPr>
              <a:buNone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4F9C8C1F-51A2-C97A-EC24-A72FC26A1AF2}" type="slidenum"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secHead">
  <p:cSld name="SECTION_HEADER">
    <p:bg>
      <p:bgPr>
        <a:solidFill>
          <a:srgbClr val="2A39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0;p3"/>
          <p:cNvGrpSpPr>
            <a:extLst>
              <a:ext uri="smNativeData">
                <pr:smNativeData xmlns:pr="smNativeData" val="SMDATA_7_TbBZZxMAAAAlAAAAAQAAAA8BAAAAkAAAAEgAAACQAAAASAAAAAAAAAAAAAAAAAAAABcAAAAUAAAAAAAAAAAAAAD/fwAA/38AAAAAAAAJAAAABAAAAGDoA4QMAAAAEAAAAAAAAAAAAAAAAAAAAAAAAAAfAAAAVAAAAAAAAAAAAAAAAAAAAAAAAAAAAAAAAAAAAAAAAAAAAAAAAAAAAAAAAAAAAAAAAAAAAAAAAAAAAAAAAAAAAAAAAAAAAAAAAAAAAAAAAAAAAAAAAAAAACEAAAAYAAAAFAAAAIQlAAAAAAAAQDgAAH4MAAAQAAAAJgAAAAgAAAD/////AAAAAA=="/>
              </a:ext>
            </a:extLst>
          </p:cNvGrpSpPr>
          <p:nvPr/>
        </p:nvGrpSpPr>
        <p:grpSpPr>
          <a:xfrm>
            <a:off x="6098540" y="0"/>
            <a:ext cx="3045460" cy="2030730"/>
            <a:chOff x="6098540" y="0"/>
            <a:chExt cx="3045460" cy="2030730"/>
          </a:xfrm>
        </p:grpSpPr>
        <p:sp>
          <p:nvSpPr>
            <p:cNvPr id="7" name="Google Shape;21;p3"/>
            <p:cNvSpPr>
              <a:extLst>
                <a:ext uri="smNativeData">
                  <pr:smNativeData xmlns:pr="smNativeData" val="SMDATA_16_TbBZZxMAAAAlAAAAZAAAAA0AAAAAkAAAAJAAAACQAAAAkAAAAAAAAAABAAAAAAAAAAEAAABQAAAAAAAAAAAA4D8AAAAAAADgPwAAAAAAAOA/AAAAAAAA4D8AAAAAAADgPwAAAAAAAOA/AAAAAAAA4D8AAAAAAADgPwAAAAAAAOA/AAAAAAAA4D8CAAAAjAAAAAEAAAAAAAAAIS10D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CS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ATIAAAAAAABAOAAAPwYAAAAAAAAmAAAACAAAAP//////////"/>
                </a:ext>
              </a:extLst>
            </p:cNvSpPr>
            <p:nvPr/>
          </p:nvSpPr>
          <p:spPr>
            <a:xfrm>
              <a:off x="8128635" y="0"/>
              <a:ext cx="1015365" cy="10153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" name="Google Shape;22;p3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OUmrDf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Nybj4k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gAAAAEAAAAAAAAAAAAAAAAAAAAAAAAAAAAAAAAAAAAAAAAAAAAAAAJ/f38AAAAAA8zMzADAwP8Af39/AAAAAAAAAAAAAAAAAAAAAAAAAAAAIQAAABgAAAAUAAAAwisAAAAAAAABMgAAPwYAAAAAAAAmAAAACAAAAP//////////"/>
                </a:ext>
              </a:extLst>
            </p:cNvSpPr>
            <p:nvPr/>
          </p:nvSpPr>
          <p:spPr>
            <a:xfrm flipH="1">
              <a:off x="7113270" y="0"/>
              <a:ext cx="1015365" cy="1015365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23;p3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eJDN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P///w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eJDNAAAAAAEAAAAAAAAAAAAAAAAAAAAAAAAAAAAAAAAAAAAAAAAAAAAAAAJ/f38AAAAAA8zMzADAwP8Af39/AAAAAAAAAAAAAAAAAAAAAAAAAAAAIQAAABgAAAAUAAAAwysAAAAAAAABMgAAPwYAAAAAAAAmAAAACAAAAP//////////"/>
                </a:ext>
              </a:extLst>
            </p:cNvSpPr>
            <p:nvPr/>
          </p:nvSpPr>
          <p:spPr>
            <a:xfrm rot="10800000" flipH="1">
              <a:off x="7113905" y="0"/>
              <a:ext cx="1014730" cy="1015365"/>
            </a:xfrm>
            <a:prstGeom prst="rtTriangle">
              <a:avLst/>
            </a:prstGeom>
            <a:solidFill>
              <a:srgbClr val="7890CD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" name="Google Shape;24;p3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IS10D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OAyKQ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CUAAAAAAADDKwAAPwYAAAAAAAAmAAAACAAAAP//////////"/>
                </a:ext>
              </a:extLst>
            </p:cNvSpPr>
            <p:nvPr/>
          </p:nvSpPr>
          <p:spPr>
            <a:xfrm rot="10800000">
              <a:off x="6098540" y="0"/>
              <a:ext cx="1015365" cy="1015365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" name="Google Shape;25;p3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eJDN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GE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eJDNAAAAAAEAAAAAAAAAAAAAAAAAAAAAAAAAAAAAAAAAAAAAAAAAAAAAAAJ/f38AAAAAA8zMzADAwP8Af39/AAAAAAAAAAAAAAAAAAAAAAAAAAAAIQAAABgAAAAUAAAAATIAAD8GAABAOAAAfgwAAAAAAAAmAAAACAAAAP//////////"/>
                </a:ext>
              </a:extLst>
            </p:cNvSpPr>
            <p:nvPr/>
          </p:nvSpPr>
          <p:spPr>
            <a:xfrm rot="10800000">
              <a:off x="8128635" y="1015365"/>
              <a:ext cx="1015365" cy="1015365"/>
            </a:xfrm>
            <a:prstGeom prst="rtTriangle">
              <a:avLst/>
            </a:prstGeom>
            <a:solidFill>
              <a:srgbClr val="7890CD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" name="Google Shape;26;p3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P///w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gMAAD4NAABCNgAAZhIAABAAAAAmAAAACAAAAL2wAAAAAAAA"/>
              </a:ext>
            </a:extLst>
          </p:cNvSpPr>
          <p:nvPr>
            <p:ph type="title"/>
          </p:nvPr>
        </p:nvSpPr>
        <p:spPr>
          <a:xfrm>
            <a:off x="598170" y="2152650"/>
            <a:ext cx="8221980" cy="838200"/>
          </a:xfrm>
        </p:spPr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rgbClr val="FFFFFF"/>
                </a:solidFill>
              </a:defRPr>
            </a:lvl9pPr>
          </a:lstStyle>
          <a:p>
            <a:pPr/>
          </a:p>
        </p:txBody>
      </p:sp>
      <p:sp>
        <p:nvSpPr>
          <p:cNvPr id="9" name="Google Shape;27;p3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Ficj4k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DQAAJ0cAABsNwAACR8AABAAAAAmAAAACAAAADywAAAAAAAA"/>
              </a:ext>
            </a:extLst>
          </p:cNvSpPr>
          <p:nvPr>
            <p:ph type="sldNum" idx="12"/>
          </p:nvPr>
        </p:nvSpPr>
        <p:spPr/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>
              <a:buNone/>
            </a:lvl1pPr>
            <a:lvl2pPr>
              <a:buNone/>
            </a:lvl2pPr>
            <a:lvl3pPr>
              <a:buNone/>
            </a:lvl3pPr>
            <a:lvl4pPr>
              <a:buNone/>
            </a:lvl4pPr>
            <a:lvl5pPr>
              <a:buNone/>
            </a:lvl5pPr>
            <a:lvl6pPr>
              <a:buNone/>
            </a:lvl6pPr>
            <a:lvl7pPr>
              <a:buNone/>
            </a:lvl7pPr>
            <a:lvl8pPr>
              <a:buNone/>
            </a:lvl8pPr>
            <a:lvl9pPr>
              <a:buNone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4F9CC96C-22A2-C93F-EC24-D46A876A1A81}" type="slidenum"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9;p4"/>
          <p:cNvGrpSpPr>
            <a:extLst>
              <a:ext uri="smNativeData">
                <pr:smNativeData xmlns:pr="smNativeData" val="SMDATA_7_TbBZZxMAAAAlAAAAAQAAAA8BAAAAkAAAAEgAAACQAAAASAAAAAAAAAAAAAAAAAAAABcAAAAUAAAAAAAAAAAAAAD/fwAA/38AAAAAAAAJAAAABAAAAAAAAAAMAAAAEAAAAAAAAAAAAAAAAAAAAAAAAAAfAAAAVAAAAAAAAAAAAAAAAAAAAAAAAAAAAAAAAAAAAAAAAAAAAAAAAAAAAAAAAAAAAAAAAAAAAAAAAAAAAAAAAAAAAAAAAAAAAAAAAAAAAAAAAAAAAAAAAAAAACEAAAAYAAAAFAAAAAAAAAAEGAAAQDgAAKQfAAAQAAAAJgAAAAgAAAD/////AAAAAA=="/>
              </a:ext>
            </a:extLst>
          </p:cNvGrpSpPr>
          <p:nvPr/>
        </p:nvGrpSpPr>
        <p:grpSpPr>
          <a:xfrm>
            <a:off x="0" y="3903980"/>
            <a:ext cx="9144000" cy="1239520"/>
            <a:chOff x="0" y="3903980"/>
            <a:chExt cx="9144000" cy="1239520"/>
          </a:xfrm>
        </p:grpSpPr>
        <p:sp>
          <p:nvSpPr>
            <p:cNvPr id="7" name="Google Shape;30;p4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8GKS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P///w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GKSAAAAAAEAAAAAAAAAAAAAAAAAAAAAAAAAAAAAAAAAAAAAAAAAAAAAAAJ/f38AAAAAA8zMzADAwP8Af39/AAAAAAAAAAAAAAAAAAAAAAAAAAAAIQAAABgAAAAUAAAAKjIAAAQYAABAOAAAFx4AAAAAAAAmAAAACAAAAP//////////"/>
                </a:ext>
              </a:extLst>
            </p:cNvSpPr>
            <p:nvPr/>
          </p:nvSpPr>
          <p:spPr>
            <a:xfrm>
              <a:off x="8154670" y="3903980"/>
              <a:ext cx="989330" cy="987425"/>
            </a:xfrm>
            <a:prstGeom prst="rtTriangle">
              <a:avLst/>
            </a:prstGeom>
            <a:solidFill>
              <a:srgbClr val="F06292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" name="Google Shape;31;p4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8GKS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FABA4Q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GKSAAAAAAEAAAAAAAAAAAAAAAAAAAAAAAAAAAAAAAAAAAAAAAAAAAAAAAJ/f38AAAAAA8zMzADAwP8Af39/AAAAAAAAAAAAAAAAAAAAAAAAAAAAIQAAABgAAAAUAAAABiYAAAQYAAAcLAAAFx4AAAAAAAAmAAAACAAAAP//////////"/>
                </a:ext>
              </a:extLst>
            </p:cNvSpPr>
            <p:nvPr/>
          </p:nvSpPr>
          <p:spPr>
            <a:xfrm flipH="1">
              <a:off x="6181090" y="3903980"/>
              <a:ext cx="989330" cy="987425"/>
            </a:xfrm>
            <a:prstGeom prst="rtTriangle">
              <a:avLst/>
            </a:prstGeom>
            <a:solidFill>
              <a:srgbClr val="F06292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32;p4"/>
            <p:cNvSpPr>
              <a:extLst>
                <a:ext uri="smNativeData">
                  <pr:smNativeData xmlns:pr="smNativeData" val="SMDATA_16_TbBZZxMAAAAlAAAAZAAAAA0AAAAAkAAAAJAAAACQAAAAkAAAAAAAAAABAAAAAAAAAAEAAABQAAAAAAAAAAAA4D8AAAAAAADgPwAAAAAAAOA/AAAAAAAA4D8AAAAAAADgPwAAAAAAAOA/AAAAAAAA4D8AAAAAAADgPwAAAAAAAOA/AAAAAAAA4D8CAAAAjAAAAAEAAAAAAAAA0jNp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IgeOIY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0jNpAAAAAAEAAAAAAAAAAAAAAAAAAAAAAAAAAAAAAAAAAAAAAAAAAAAAAAJ/f38AAAAAA8zMzADAwP8Af39/AAAAAAAAAAAAAAAAAAAAAAAAAAAAIQAAABgAAAAUAAAAHCwAAAQYAAAxMgAAFx4AAAAAAAAmAAAACAAAAP//////////"/>
                </a:ext>
              </a:extLst>
            </p:cNvSpPr>
            <p:nvPr/>
          </p:nvSpPr>
          <p:spPr>
            <a:xfrm>
              <a:off x="7170420" y="3903980"/>
              <a:ext cx="988695" cy="987425"/>
            </a:xfrm>
            <a:prstGeom prst="rect">
              <a:avLst/>
            </a:prstGeom>
            <a:solidFill>
              <a:srgbClr val="D23369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" name="Google Shape;33;p4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nCVN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KAJzoY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nCVNAAAAAAEAAAAAAAAAAAAAAAAAAAAAAAAAAAAAAAAAAAAAAAAAAAAAAAJ/f38AAAAAA8zMzADAwP8Af39/AAAAAAAAAAAAAAAAAAAAAAAAAAAAIQAAABgAAAAUAAAAKjIAAAQYAABAOAAAFx4AAAAAAAAmAAAACAAAAP//////////"/>
                </a:ext>
              </a:extLst>
            </p:cNvSpPr>
            <p:nvPr/>
          </p:nvSpPr>
          <p:spPr>
            <a:xfrm rot="10800000">
              <a:off x="8154670" y="3903980"/>
              <a:ext cx="989330" cy="987425"/>
            </a:xfrm>
            <a:prstGeom prst="rtTriangle">
              <a:avLst/>
            </a:prstGeom>
            <a:solidFill>
              <a:srgbClr val="9C254D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" name="Google Shape;34;p4"/>
            <p:cNvSpPr>
              <a:extLst>
                <a:ext uri="smNativeData">
                  <pr:smNativeData xmlns:pr="smNativeData" val="SMDATA_16_TbBZZxMAAAAlAAAAZAAAAA0AAAAAkAAAAJAAAACQAAAAkAAAAAAAAAABAAAAAAAAAAEAAABQAAAAAAAAAAAA4D8AAAAAAADgPwAAAAAAAOA/AAAAAAAA4D8AAAAAAADgPwAAAAAAAOA/AAAAAAAA4D8AAAAAAADgPwAAAAAAAOA/AAAAAAAA4D8CAAAAjAAAAAEAAAAAAAAAKjmQ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KjmQAAAAAAEAAAAAAAAAAAAAAAAAAAAAAAAAAAAAAAAAAAAAAAAAAAAAAAJ/f38AAAAAA8zMzADAwP8Af39/AAAAAAAAAAAAAAAAAAAAAAAAAAAAIQAAABgAAAAUAAAAAAAAABceAABAOAAApB8AAAAAAAAmAAAACAAAAP//////////"/>
                </a:ext>
              </a:extLst>
            </p:cNvSpPr>
            <p:nvPr/>
          </p:nvSpPr>
          <p:spPr>
            <a:xfrm>
              <a:off x="0" y="4891405"/>
              <a:ext cx="9144000" cy="252095"/>
            </a:xfrm>
            <a:prstGeom prst="rect">
              <a:avLst/>
            </a:prstGeom>
            <a:solidFill>
              <a:srgbClr val="2A3990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" name="Google Shape;35;p4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4Q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wEAAIYCAABVNgAAQwYAABAAAAAmAAAACAAAADywAAAAAAAA"/>
              </a:ext>
            </a:extLst>
          </p:cNvSpPr>
          <p:nvPr>
            <p:ph type="title"/>
          </p:nvPr>
        </p:nvSpPr>
        <p:spPr/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>
            <a:lvl1pPr>
              <a:spcBef>
                <a:spcPts val="0"/>
              </a:spcBef>
              <a:spcAft>
                <a:spcPts val="0"/>
              </a:spcAft>
              <a:buNone/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/>
          </a:p>
        </p:txBody>
      </p:sp>
      <p:sp>
        <p:nvSpPr>
          <p:cNvPr id="9" name="Google Shape;36;p4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JiYj4k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wEAAJEHAABVNgAAGxwAABAAAAAmAAAACAAAADywAAAAAAAA"/>
              </a:ext>
            </a:extLst>
          </p:cNvSpPr>
          <p:nvPr>
            <p:ph idx="1"/>
          </p:nvPr>
        </p:nvSpPr>
        <p:spPr/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>
            <a:lvl1pPr marL="45720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marL="9144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2pPr>
            <a:lvl3pPr marL="13716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3pPr>
            <a:lvl4pPr marL="18288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4pPr>
            <a:lvl5pPr marL="22860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5pPr>
            <a:lvl6pPr marL="27432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6pPr>
            <a:lvl7pPr marL="32004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</a:lvl7pPr>
            <a:lvl8pPr marL="36576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</a:lvl8pPr>
            <a:lvl9pPr marL="41148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</a:lvl9pPr>
          </a:lstStyle>
          <a:p>
            <a:pPr/>
          </a:p>
        </p:txBody>
      </p:sp>
      <p:sp>
        <p:nvSpPr>
          <p:cNvPr id="10" name="Google Shape;37;p4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E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DQAAJ0cAABsNwAACR8AABAAAAAmAAAACAAAADywAAAAAAAA"/>
              </a:ext>
            </a:extLst>
          </p:cNvSpPr>
          <p:nvPr>
            <p:ph type="sldNum" idx="12"/>
          </p:nvPr>
        </p:nvSpPr>
        <p:spPr/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>
              <a:buNone/>
            </a:lvl1pPr>
            <a:lvl2pPr>
              <a:buNone/>
            </a:lvl2pPr>
            <a:lvl3pPr>
              <a:buNone/>
            </a:lvl3pPr>
            <a:lvl4pPr>
              <a:buNone/>
            </a:lvl4pPr>
            <a:lvl5pPr>
              <a:buNone/>
            </a:lvl5pPr>
            <a:lvl6pPr>
              <a:buNone/>
            </a:lvl6pPr>
            <a:lvl7pPr>
              <a:buNone/>
            </a:lvl7pPr>
            <a:lvl8pPr>
              <a:buNone/>
            </a:lvl8pPr>
            <a:lvl9pPr>
              <a:buNone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4F9CF45C-12A2-C902-EC24-E457BA6A1AB1}" type="slidenum"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woCol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9;p5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Gy4DoQ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wEAAIYCAABVNgAAQwYAABAAAAAmAAAACAAAADywAAAAAAAA"/>
              </a:ext>
            </a:extLst>
          </p:cNvSpPr>
          <p:nvPr>
            <p:ph type="title"/>
          </p:nvPr>
        </p:nvSpPr>
        <p:spPr/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>
            <a:lvl1pPr>
              <a:spcBef>
                <a:spcPts val="0"/>
              </a:spcBef>
              <a:spcAft>
                <a:spcPts val="0"/>
              </a:spcAft>
              <a:buNone/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/>
          </a:p>
        </p:txBody>
      </p:sp>
      <p:sp>
        <p:nvSpPr>
          <p:cNvPr id="3" name="Google Shape;40;p5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wEAAJEHAACGGgAAGxwAABAAAAAmAAAACAAAAD2wAAAAAAAA"/>
              </a:ext>
            </a:extLst>
          </p:cNvSpPr>
          <p:nvPr>
            <p:ph idx="1"/>
          </p:nvPr>
        </p:nvSpPr>
        <p:spPr>
          <a:xfrm>
            <a:off x="311785" y="1229995"/>
            <a:ext cx="3999865" cy="3338830"/>
          </a:xfr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>
            <a:lvl1pPr marL="4572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/>
          </a:p>
        </p:txBody>
      </p:sp>
      <p:sp>
        <p:nvSpPr>
          <p:cNvPr id="4" name="Google Shape;41;p5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HM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h0AAJEHAABVNgAAGxwAABAAAAAmAAAACAAAAD2wAAAAAAAA"/>
              </a:ext>
            </a:extLst>
          </p:cNvSpPr>
          <p:nvPr>
            <p:ph idx="2"/>
          </p:nvPr>
        </p:nvSpPr>
        <p:spPr>
          <a:xfrm>
            <a:off x="4832350" y="1229995"/>
            <a:ext cx="3999865" cy="3338830"/>
          </a:xfr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>
            <a:lvl1pPr marL="4572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/>
          </a:p>
        </p:txBody>
      </p:sp>
      <p:sp>
        <p:nvSpPr>
          <p:cNvPr id="5" name="Google Shape;42;p5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DQAAJ0cAABsNwAACR8AABAAAAAmAAAACAAAADywAAAAAAAA"/>
              </a:ext>
            </a:extLst>
          </p:cNvSpPr>
          <p:nvPr>
            <p:ph type="sldNum" idx="12"/>
          </p:nvPr>
        </p:nvSpPr>
        <p:spPr/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>
              <a:buNone/>
              <a:defRPr>
                <a:solidFill>
                  <a:srgbClr val="434343"/>
                </a:solidFill>
              </a:defRPr>
            </a:lvl1pPr>
            <a:lvl2pPr>
              <a:buNone/>
              <a:defRPr>
                <a:solidFill>
                  <a:srgbClr val="434343"/>
                </a:solidFill>
              </a:defRPr>
            </a:lvl2pPr>
            <a:lvl3pPr>
              <a:buNone/>
              <a:defRPr>
                <a:solidFill>
                  <a:srgbClr val="434343"/>
                </a:solidFill>
              </a:defRPr>
            </a:lvl3pPr>
            <a:lvl4pPr>
              <a:buNone/>
              <a:defRPr>
                <a:solidFill>
                  <a:srgbClr val="434343"/>
                </a:solidFill>
              </a:defRPr>
            </a:lvl4pPr>
            <a:lvl5pPr>
              <a:buNone/>
              <a:defRPr>
                <a:solidFill>
                  <a:srgbClr val="434343"/>
                </a:solidFill>
              </a:defRPr>
            </a:lvl5pPr>
            <a:lvl6pPr>
              <a:buNone/>
              <a:defRPr>
                <a:solidFill>
                  <a:srgbClr val="434343"/>
                </a:solidFill>
              </a:defRPr>
            </a:lvl6pPr>
            <a:lvl7pPr>
              <a:buNone/>
              <a:defRPr>
                <a:solidFill>
                  <a:srgbClr val="434343"/>
                </a:solidFill>
              </a:defRPr>
            </a:lvl7pPr>
            <a:lvl8pPr>
              <a:buNone/>
              <a:defRPr>
                <a:solidFill>
                  <a:srgbClr val="434343"/>
                </a:solidFill>
              </a:defRPr>
            </a:lvl8pPr>
            <a:lvl9pPr>
              <a:buNone/>
              <a:defRPr>
                <a:solidFill>
                  <a:srgbClr val="434343"/>
                </a:solidFill>
              </a:defRPr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4F9CAA24-6AA2-C95C-EC24-9C09E46A1AC9}" type="slidenum"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titleOnly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4;p6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BCTj4k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wEAAIYCAABVNgAAQwYAABAAAAAmAAAACAAAADywAAAAAAAA"/>
              </a:ext>
            </a:extLst>
          </p:cNvSpPr>
          <p:nvPr>
            <p:ph type="title"/>
          </p:nvPr>
        </p:nvSpPr>
        <p:spPr/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>
            <a:lvl1pPr>
              <a:spcBef>
                <a:spcPts val="0"/>
              </a:spcBef>
              <a:spcAft>
                <a:spcPts val="0"/>
              </a:spcAft>
              <a:buNone/>
            </a:lvl1pPr>
            <a:lvl2pPr>
              <a:spcBef>
                <a:spcPts val="0"/>
              </a:spcBef>
              <a:spcAft>
                <a:spcPts val="0"/>
              </a:spcAft>
              <a:buNone/>
            </a:lvl2pPr>
            <a:lvl3pPr>
              <a:spcBef>
                <a:spcPts val="0"/>
              </a:spcBef>
              <a:spcAft>
                <a:spcPts val="0"/>
              </a:spcAft>
              <a:buNone/>
            </a:lvl3pPr>
            <a:lvl4pPr>
              <a:spcBef>
                <a:spcPts val="0"/>
              </a:spcBef>
              <a:spcAft>
                <a:spcPts val="0"/>
              </a:spcAft>
              <a:buNone/>
            </a:lvl4pPr>
            <a:lvl5pPr>
              <a:spcBef>
                <a:spcPts val="0"/>
              </a:spcBef>
              <a:spcAft>
                <a:spcPts val="0"/>
              </a:spcAft>
              <a:buNone/>
            </a:lvl5pPr>
            <a:lvl6pPr>
              <a:spcBef>
                <a:spcPts val="0"/>
              </a:spcBef>
              <a:spcAft>
                <a:spcPts val="0"/>
              </a:spcAft>
              <a:buNone/>
            </a:lvl6pPr>
            <a:lvl7pPr>
              <a:spcBef>
                <a:spcPts val="0"/>
              </a:spcBef>
              <a:spcAft>
                <a:spcPts val="0"/>
              </a:spcAft>
              <a:buNone/>
            </a:lvl7pPr>
            <a:lvl8pPr>
              <a:spcBef>
                <a:spcPts val="0"/>
              </a:spcBef>
              <a:spcAft>
                <a:spcPts val="0"/>
              </a:spcAft>
              <a:buNone/>
            </a:lvl8pPr>
            <a:lvl9pPr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pPr/>
          </a:p>
        </p:txBody>
      </p:sp>
      <p:sp>
        <p:nvSpPr>
          <p:cNvPr id="3" name="Google Shape;45;p6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NK7qv8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DQAAJ0cAABsNwAACR8AABAAAAAmAAAACAAAADywAAAAAAAA"/>
              </a:ext>
            </a:extLst>
          </p:cNvSpPr>
          <p:nvPr>
            <p:ph type="sldNum" idx="12"/>
          </p:nvPr>
        </p:nvSpPr>
        <p:spPr/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>
              <a:buNone/>
              <a:defRPr>
                <a:solidFill>
                  <a:srgbClr val="434343"/>
                </a:solidFill>
              </a:defRPr>
            </a:lvl1pPr>
            <a:lvl2pPr>
              <a:buNone/>
              <a:defRPr>
                <a:solidFill>
                  <a:srgbClr val="434343"/>
                </a:solidFill>
              </a:defRPr>
            </a:lvl2pPr>
            <a:lvl3pPr>
              <a:buNone/>
              <a:defRPr>
                <a:solidFill>
                  <a:srgbClr val="434343"/>
                </a:solidFill>
              </a:defRPr>
            </a:lvl3pPr>
            <a:lvl4pPr>
              <a:buNone/>
              <a:defRPr>
                <a:solidFill>
                  <a:srgbClr val="434343"/>
                </a:solidFill>
              </a:defRPr>
            </a:lvl4pPr>
            <a:lvl5pPr>
              <a:buNone/>
              <a:defRPr>
                <a:solidFill>
                  <a:srgbClr val="434343"/>
                </a:solidFill>
              </a:defRPr>
            </a:lvl5pPr>
            <a:lvl6pPr>
              <a:buNone/>
              <a:defRPr>
                <a:solidFill>
                  <a:srgbClr val="434343"/>
                </a:solidFill>
              </a:defRPr>
            </a:lvl6pPr>
            <a:lvl7pPr>
              <a:buNone/>
              <a:defRPr>
                <a:solidFill>
                  <a:srgbClr val="434343"/>
                </a:solidFill>
              </a:defRPr>
            </a:lvl7pPr>
            <a:lvl8pPr>
              <a:buNone/>
              <a:defRPr>
                <a:solidFill>
                  <a:srgbClr val="434343"/>
                </a:solidFill>
              </a:defRPr>
            </a:lvl8pPr>
            <a:lvl9pPr>
              <a:buNone/>
              <a:defRPr>
                <a:solidFill>
                  <a:srgbClr val="434343"/>
                </a:solidFill>
              </a:defRPr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4F9C8833-7DA2-C97E-EC24-8B2BC66A1ADE}" type="slidenum"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;p7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wEAAGsDAAAxEwAAEQgAABAAAAAmAAAACAAAAL2wAAAAAAAA"/>
              </a:ext>
            </a:extLst>
          </p:cNvSpPr>
          <p:nvPr>
            <p:ph type="title"/>
          </p:nvPr>
        </p:nvSpPr>
        <p:spPr>
          <a:xfrm>
            <a:off x="311785" y="555625"/>
            <a:ext cx="2807970" cy="755650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>
            <a:lvl1pPr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pPr/>
          </a:p>
        </p:txBody>
      </p:sp>
      <p:sp>
        <p:nvSpPr>
          <p:cNvPr id="3" name="Google Shape;48;p7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P///w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wEAAAQJAAAxEwAAGxwAABAAAAAmAAAACAAAAD2wAAAAAAAA"/>
              </a:ext>
            </a:extLst>
          </p:cNvSpPr>
          <p:nvPr>
            <p:ph idx="1"/>
          </p:nvPr>
        </p:nvSpPr>
        <p:spPr>
          <a:xfrm>
            <a:off x="311785" y="1465580"/>
            <a:ext cx="2807970" cy="3103245"/>
          </a:xfr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>
            <a:lvl1pPr marL="4572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/>
          </a:p>
        </p:txBody>
      </p:sp>
      <p:sp>
        <p:nvSpPr>
          <p:cNvPr id="4" name="Google Shape;49;p7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Cy3nQk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DQAAJ0cAABsNwAACR8AABAAAAAmAAAACAAAADywAAAAAAAA"/>
              </a:ext>
            </a:extLst>
          </p:cNvSpPr>
          <p:nvPr>
            <p:ph type="sldNum" idx="12"/>
          </p:nvPr>
        </p:nvSpPr>
        <p:spPr/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>
              <a:buNone/>
              <a:defRPr>
                <a:solidFill>
                  <a:srgbClr val="434343"/>
                </a:solidFill>
              </a:defRPr>
            </a:lvl1pPr>
            <a:lvl2pPr>
              <a:buNone/>
              <a:defRPr>
                <a:solidFill>
                  <a:srgbClr val="434343"/>
                </a:solidFill>
              </a:defRPr>
            </a:lvl2pPr>
            <a:lvl3pPr>
              <a:buNone/>
              <a:defRPr>
                <a:solidFill>
                  <a:srgbClr val="434343"/>
                </a:solidFill>
              </a:defRPr>
            </a:lvl3pPr>
            <a:lvl4pPr>
              <a:buNone/>
              <a:defRPr>
                <a:solidFill>
                  <a:srgbClr val="434343"/>
                </a:solidFill>
              </a:defRPr>
            </a:lvl4pPr>
            <a:lvl5pPr>
              <a:buNone/>
              <a:defRPr>
                <a:solidFill>
                  <a:srgbClr val="434343"/>
                </a:solidFill>
              </a:defRPr>
            </a:lvl5pPr>
            <a:lvl6pPr>
              <a:buNone/>
              <a:defRPr>
                <a:solidFill>
                  <a:srgbClr val="434343"/>
                </a:solidFill>
              </a:defRPr>
            </a:lvl6pPr>
            <a:lvl7pPr>
              <a:buNone/>
              <a:defRPr>
                <a:solidFill>
                  <a:srgbClr val="434343"/>
                </a:solidFill>
              </a:defRPr>
            </a:lvl7pPr>
            <a:lvl8pPr>
              <a:buNone/>
              <a:defRPr>
                <a:solidFill>
                  <a:srgbClr val="434343"/>
                </a:solidFill>
              </a:defRPr>
            </a:lvl8pPr>
            <a:lvl9pPr>
              <a:buNone/>
              <a:defRPr>
                <a:solidFill>
                  <a:srgbClr val="434343"/>
                </a:solidFill>
              </a:defRPr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4F9CC600-4EA2-C930-EC24-B865886A1AED}" type="slidenum"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>
  <p:cSld name="MAIN_POI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1;p8"/>
          <p:cNvGrpSpPr>
            <a:extLst>
              <a:ext uri="smNativeData">
                <pr:smNativeData xmlns:pr="smNativeData" val="SMDATA_7_TbBZZxMAAAAlAAAAAQAAAA8BAAAAkAAAAEgAAACQAAAASAAAAAAAAAAAAAAAAAAAABcAAAAUAAAAAAAAAAAAAAD/fwAA/38AAAAAAAAJAAAABAAAAAAAAAAMAAAAEAAAAAAAAAAAAAAAAAAAAAAAAAAfAAAAVAAAAAAAAAAAAAAAAAAAAAAAAAAAAAAAAAAAAAAAAAAAAAAAAAAAAAAAAAAAAAAAAAAAAAAAAAAAAAAAAAAAAAAAAAAAAAAAAAAAAAAAAAAAAAAAAAAAACEAAAAYAAAAFAAAAIQlAAAAAAAAQDgAAH4MAAAQAAAAJgAAAAgAAAD/////AAAAAA=="/>
              </a:ext>
            </a:extLst>
          </p:cNvGrpSpPr>
          <p:nvPr/>
        </p:nvGrpSpPr>
        <p:grpSpPr>
          <a:xfrm>
            <a:off x="6098540" y="0"/>
            <a:ext cx="3045460" cy="2030730"/>
            <a:chOff x="6098540" y="0"/>
            <a:chExt cx="3045460" cy="2030730"/>
          </a:xfrm>
        </p:grpSpPr>
        <p:sp>
          <p:nvSpPr>
            <p:cNvPr id="7" name="Google Shape;52;p8"/>
            <p:cNvSpPr>
              <a:extLst>
                <a:ext uri="smNativeData">
                  <pr:smNativeData xmlns:pr="smNativeData" val="SMDATA_16_TbBZZxMAAAAlAAAAZAAAAA0AAAAAkAAAAJAAAACQAAAAkAAAAAAAAAABAAAAAAAAAAEAAABQAAAAAAAAAAAA4D8AAAAAAADgPwAAAAAAAOA/AAAAAAAA4D8AAAAAAADgPwAAAAAAAOA/AAAAAAAA4D8AAAAAAADgPwAAAAAAAOA/AAAAAAAA4D8CAAAAjAAAAAEAAAAAAAAAnCVN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OlzDRQ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nCVNAAAAAAEAAAAAAAAAAAAAAAAAAAAAAAAAAAAAAAAAAAAAAAAAAAAAAAJ/f38AAAAAA8zMzADAwP8Af39/AAAAAAAAAAAAAAAAAAAAAAAAAAAAIQAAABgAAAAUAAAAATIAAAAAAABAOAAAPwYAAAAAAAAmAAAACAAAAP//////////"/>
                </a:ext>
              </a:extLst>
            </p:cNvSpPr>
            <p:nvPr/>
          </p:nvSpPr>
          <p:spPr>
            <a:xfrm>
              <a:off x="8128635" y="0"/>
              <a:ext cx="1015365" cy="1015365"/>
            </a:xfrm>
            <a:prstGeom prst="rect">
              <a:avLst/>
            </a:prstGeom>
            <a:solidFill>
              <a:srgbClr val="9C254D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" name="Google Shape;53;p8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8GKS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HibBto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GKSAAAAAAEAAAAAAAAAAAAAAAAAAAAAAAAAAAAAAAAAAAAAAAAAAAAAAAJ/f38AAAAAA8zMzADAwP8Af39/AAAAAAAAAAAAAAAAAAAAAAAAAAAAIQAAABgAAAAUAAAAwisAAAAAAAABMgAAPwYAAAAAAAAmAAAACAAAAP//////////"/>
                </a:ext>
              </a:extLst>
            </p:cNvSpPr>
            <p:nvPr/>
          </p:nvSpPr>
          <p:spPr>
            <a:xfrm flipH="1">
              <a:off x="7113270" y="0"/>
              <a:ext cx="1015365" cy="1015365"/>
            </a:xfrm>
            <a:prstGeom prst="rtTriangle">
              <a:avLst/>
            </a:prstGeom>
            <a:solidFill>
              <a:srgbClr val="F06292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54;p8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nCVN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Mhxpm8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nCVNAAAAAAEAAAAAAAAAAAAAAAAAAAAAAAAAAAAAAAAAAAAAAAAAAAAAAAJ/f38AAAAAA8zMzADAwP8Af39/AAAAAAAAAAAAAAAAAAAAAAAAAAAAIQAAABgAAAAUAAAAwysAAAAAAAABMgAAPwYAAAAAAAAmAAAACAAAAP//////////"/>
                </a:ext>
              </a:extLst>
            </p:cNvSpPr>
            <p:nvPr/>
          </p:nvSpPr>
          <p:spPr>
            <a:xfrm rot="10800000" flipH="1">
              <a:off x="7113905" y="0"/>
              <a:ext cx="1014730" cy="1015365"/>
            </a:xfrm>
            <a:prstGeom prst="rtTriangle">
              <a:avLst/>
            </a:prstGeom>
            <a:solidFill>
              <a:srgbClr val="9C254D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" name="Google Shape;55;p8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8GKS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FPpUtg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GKSAAAAAAEAAAAAAAAAAAAAAAAAAAAAAAAAAAAAAAAAAAAAAAAAAAAAAAJ/f38AAAAAA8zMzADAwP8Af39/AAAAAAAAAAAAAAAAAAAAAAAAAAAAIQAAABgAAAAUAAAAhCUAAAAAAADDKwAAPwYAAAAAAAAmAAAACAAAAP//////////"/>
                </a:ext>
              </a:extLst>
            </p:cNvSpPr>
            <p:nvPr/>
          </p:nvSpPr>
          <p:spPr>
            <a:xfrm rot="10800000">
              <a:off x="6098540" y="0"/>
              <a:ext cx="1015365" cy="1015365"/>
            </a:xfrm>
            <a:prstGeom prst="rtTriangle">
              <a:avLst/>
            </a:prstGeom>
            <a:solidFill>
              <a:srgbClr val="F06292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" name="Google Shape;56;p8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8GKS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ISe6+k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GKSAAAAAAEAAAAAAAAAAAAAAAAAAAAAAAAAAAAAAAAAAAAAAAAAAAAAAAJ/f38AAAAAA8zMzADAwP8Af39/AAAAAAAAAAAAAAAAAAAAAAAAAAAAIQAAABgAAAAUAAAAATIAAD8GAABAOAAAfgwAAAAAAAAmAAAACAAAAP//////////"/>
                </a:ext>
              </a:extLst>
            </p:cNvSpPr>
            <p:nvPr/>
          </p:nvSpPr>
          <p:spPr>
            <a:xfrm rot="10800000">
              <a:off x="8128635" y="1015365"/>
              <a:ext cx="1015365" cy="1015365"/>
            </a:xfrm>
            <a:prstGeom prst="rtTriangle">
              <a:avLst/>
            </a:prstGeom>
            <a:solidFill>
              <a:srgbClr val="F06292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" name="Google Shape;57;p8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LLq/ic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AMAAD0DAACUJQAAZxwAABAAAAAmAAAACAAAAL2wAAAAAAAA"/>
              </a:ext>
            </a:extLst>
          </p:cNvSpPr>
          <p:nvPr>
            <p:ph type="title"/>
          </p:nvPr>
        </p:nvSpPr>
        <p:spPr>
          <a:xfrm>
            <a:off x="490220" y="526415"/>
            <a:ext cx="5618480" cy="4090670"/>
          </a:xfrm>
        </p:spPr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</a:defRPr>
            </a:lvl9pPr>
          </a:lstStyle>
          <a:p>
            <a:pPr/>
          </a:p>
        </p:txBody>
      </p:sp>
      <p:sp>
        <p:nvSpPr>
          <p:cNvPr id="9" name="Google Shape;58;p8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FH1QK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DQAAJ0cAABsNwAACR8AABAAAAAmAAAACAAAADywAAAAAAAA"/>
              </a:ext>
            </a:extLst>
          </p:cNvSpPr>
          <p:nvPr>
            <p:ph type="sldNum" idx="12"/>
          </p:nvPr>
        </p:nvSpPr>
        <p:spPr/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>
              <a:buNone/>
            </a:lvl1pPr>
            <a:lvl2pPr>
              <a:buNone/>
            </a:lvl2pPr>
            <a:lvl3pPr>
              <a:buNone/>
            </a:lvl3pPr>
            <a:lvl4pPr>
              <a:buNone/>
            </a:lvl4pPr>
            <a:lvl5pPr>
              <a:buNone/>
            </a:lvl5pPr>
            <a:lvl6pPr>
              <a:buNone/>
            </a:lvl6pPr>
            <a:lvl7pPr>
              <a:buNone/>
            </a:lvl7pPr>
            <a:lvl8pPr>
              <a:buNone/>
            </a:lvl8pPr>
            <a:lvl9pPr>
              <a:buNone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4F9C879C-D2A2-C971-EC24-2424C96A1A71}" type="slidenum"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0;p9"/>
          <p:cNvSpPr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EAAAAAAAAAKjmQ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LVqQ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KjmQAAAAAAEAAAAAAAAAAAAAAAAAAAAAAAAAAAAAAAAAAAAAAAAAAAAAAAJ/f38AAAAAA8zMzADAwP8Af39/AAAAAAAAAAAAAAAAAAAAAAAAAAAAIQAAABgAAAAUAAAAIBwAAAAAAABAOAAApB8AABAAAAAmAAAACAAAAP//////////"/>
              </a:ext>
            </a:extLst>
          </p:cNvSpPr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2A3990"/>
          </a:solidFill>
          <a:ln>
            <a:noFill/>
          </a:ln>
          <a:effectLst/>
        </p:spPr>
        <p:txBody>
          <a:bodyPr vert="horz" wrap="square" lIns="91440" tIns="91440" rIns="91440" bIns="91440" numCol="1" anchor="ctr"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cxnSp>
        <p:nvCxnSpPr>
          <p:cNvPr id="3" name="Google Shape;61;p9"/>
          <p:cNvCxnSpPr>
            <a:extLst>
              <a:ext uri="smNativeData">
                <pr:smNativeData xmlns:pr="smNativeData" val="SMDATA_16_TbBZZxMAAAAlAAAAD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BAAAAAAAAAP///wAeAAAAAQAAACMAAAAjAAAAIwAAAB4AAAAAAAAASwAAAEsAAAAAAAAASwAAAEs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P///wB/f38AAAAAA8zMzADAwP8Af39/AAAAAAAAAAAAAAAAAAAAAAAAAAAAIQAAABgAAAAUAAAA8R4AAKcbAADSIQAAqBsAABAAAAAmAAAACAAAAP//////////"/>
              </a:ext>
            </a:extLst>
          </p:cNvCxnSpPr>
          <p:nvPr/>
        </p:nvCxnSpPr>
        <p:spPr>
          <a:xfrm rot="16200000" flipH="1">
            <a:off x="5263515" y="4261485"/>
            <a:ext cx="635" cy="467995"/>
          </a:xfrm>
          <a:prstGeom prst="straightConnector1">
            <a:avLst/>
          </a:prstGeom>
          <a:noFill/>
          <a:ln w="19050" cap="flat" cmpd="sng" algn="ctr">
            <a:solidFill>
              <a:srgbClr val="FFFFFF"/>
            </a:solidFill>
            <a:prstDash val="solid"/>
            <a:headEnd type="none"/>
            <a:tailEnd type="none"/>
          </a:ln>
          <a:effectLst/>
        </p:spPr>
      </p:cxnSp>
      <p:sp>
        <p:nvSpPr>
          <p:cNvPr id="4" name="Google Shape;62;p9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NM6upw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gEAABUHAACFGgAAtRAAABAAAAAmAAAACAAAAL2wAAAAAAAA"/>
              </a:ext>
            </a:extLst>
          </p:cNvSpPr>
          <p:nvPr>
            <p:ph type="title"/>
          </p:nvPr>
        </p:nvSpPr>
        <p:spPr>
          <a:xfrm>
            <a:off x="265430" y="1151255"/>
            <a:ext cx="4045585" cy="1564640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 sz="4200"/>
            </a:lvl1pPr>
            <a:lvl2pPr algn="ctr">
              <a:spcBef>
                <a:spcPts val="0"/>
              </a:spcBef>
              <a:spcAft>
                <a:spcPts val="0"/>
              </a:spcAft>
              <a:buNone/>
              <a:defRPr sz="4200"/>
            </a:lvl2pPr>
            <a:lvl3pPr algn="ctr">
              <a:spcBef>
                <a:spcPts val="0"/>
              </a:spcBef>
              <a:spcAft>
                <a:spcPts val="0"/>
              </a:spcAft>
              <a:buNone/>
              <a:defRPr sz="4200"/>
            </a:lvl3pPr>
            <a:lvl4pPr algn="ctr">
              <a:spcBef>
                <a:spcPts val="0"/>
              </a:spcBef>
              <a:spcAft>
                <a:spcPts val="0"/>
              </a:spcAft>
              <a:buNone/>
              <a:defRPr sz="4200"/>
            </a:lvl4pPr>
            <a:lvl5pPr algn="ctr">
              <a:spcBef>
                <a:spcPts val="0"/>
              </a:spcBef>
              <a:spcAft>
                <a:spcPts val="0"/>
              </a:spcAft>
              <a:buNone/>
              <a:defRPr sz="4200"/>
            </a:lvl5pPr>
            <a:lvl6pPr algn="ctr">
              <a:spcBef>
                <a:spcPts val="0"/>
              </a:spcBef>
              <a:spcAft>
                <a:spcPts val="0"/>
              </a:spcAft>
              <a:buNone/>
              <a:defRPr sz="4200"/>
            </a:lvl6pPr>
            <a:lvl7pPr algn="ctr">
              <a:spcBef>
                <a:spcPts val="0"/>
              </a:spcBef>
              <a:spcAft>
                <a:spcPts val="0"/>
              </a:spcAft>
              <a:buNone/>
              <a:defRPr sz="4200"/>
            </a:lvl7pPr>
            <a:lvl8pPr algn="ctr">
              <a:spcBef>
                <a:spcPts val="0"/>
              </a:spcBef>
              <a:spcAft>
                <a:spcPts val="0"/>
              </a:spcAft>
              <a:buNone/>
              <a:defRPr sz="4200"/>
            </a:lvl8pPr>
            <a:lvl9pPr algn="ctr">
              <a:spcBef>
                <a:spcPts val="0"/>
              </a:spcBef>
              <a:spcAft>
                <a:spcPts val="0"/>
              </a:spcAft>
              <a:buNone/>
              <a:defRPr sz="4200"/>
            </a:lvl9pPr>
          </a:lstStyle>
          <a:p>
            <a:pPr/>
          </a:p>
        </p:txBody>
      </p:sp>
      <p:sp>
        <p:nvSpPr>
          <p:cNvPr id="5" name="Google Shape;63;p9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I/ZwM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gEAAAkRAACFGgAA2BgAABAAAAAmAAAACAAAAD2wAAAAAAAA"/>
              </a:ext>
            </a:extLst>
          </p:cNvSpPr>
          <p:nvPr>
            <p:ph type="subTitle" idx="1"/>
          </p:nvPr>
        </p:nvSpPr>
        <p:spPr>
          <a:xfrm>
            <a:off x="265430" y="2769235"/>
            <a:ext cx="4045585" cy="1269365"/>
          </a:xfr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/>
            </a:lvl9pPr>
          </a:lstStyle>
          <a:p>
            <a:pPr/>
          </a:p>
        </p:txBody>
      </p:sp>
      <p:sp>
        <p:nvSpPr>
          <p:cNvPr id="6" name="Google Shape;64;p9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CxOKZ8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x4AAHQEAAD9NQAAMBsAABAAAAAmAAAACAAAAL2wAAAAAAAA"/>
              </a:ext>
            </a:extLst>
          </p:cNvSpPr>
          <p:nvPr>
            <p:ph idx="2"/>
          </p:nvPr>
        </p:nvSpPr>
        <p:spPr>
          <a:xfrm>
            <a:off x="4939665" y="723900"/>
            <a:ext cx="3836670" cy="3695700"/>
          </a:xfrm>
        </p:spPr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 marL="457200" indent="-342900">
              <a:spcBef>
                <a:spcPts val="0"/>
              </a:spcBef>
              <a:spcAft>
                <a:spcPts val="0"/>
              </a:spcAft>
              <a:buClrTx/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marL="914400" indent="-3175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marL="1371600" indent="-3175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1828800" indent="-3175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marL="2286000" indent="-3175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2743200" indent="-3175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3200400" indent="-3175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3657600" indent="-3175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4114800" indent="-3175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pPr/>
          </a:p>
        </p:txBody>
      </p:sp>
      <p:sp>
        <p:nvSpPr>
          <p:cNvPr id="7" name="Google Shape;65;p9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G/J60Q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DQAAJ0cAABsNwAACR8AABAAAAAmAAAACAAAADywAAAAAAAA"/>
              </a:ext>
            </a:extLst>
          </p:cNvSpPr>
          <p:nvPr>
            <p:ph type="sldNum" idx="12"/>
          </p:nvPr>
        </p:nvSpPr>
        <p:spPr/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>
              <a:buNone/>
            </a:lvl1pPr>
            <a:lvl2pPr>
              <a:buNone/>
            </a:lvl2pPr>
            <a:lvl3pPr>
              <a:buNone/>
            </a:lvl3pPr>
            <a:lvl4pPr>
              <a:buNone/>
            </a:lvl4pPr>
            <a:lvl5pPr>
              <a:buNone/>
            </a:lvl5pPr>
            <a:lvl6pPr>
              <a:buNone/>
            </a:lvl6pPr>
            <a:lvl7pPr>
              <a:buNone/>
            </a:lvl7pPr>
            <a:lvl8pPr>
              <a:buNone/>
            </a:lvl8pPr>
            <a:lvl9pPr>
              <a:buNone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4F9CCA73-3DA2-C93C-EC24-CB69846A1A9E}" type="slidenum"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7;p10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LISFRY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9wEAAAYaAADeJgAAtR0AABAAAAAmAAAACAAAAL2wAAAAAAAA"/>
              </a:ext>
            </a:extLst>
          </p:cNvSpPr>
          <p:nvPr>
            <p:ph idx="1"/>
          </p:nvPr>
        </p:nvSpPr>
        <p:spPr>
          <a:xfrm>
            <a:off x="319405" y="4230370"/>
            <a:ext cx="5998845" cy="598805"/>
          </a:xfrm>
        </p:spPr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 marL="45720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lvl1pPr>
          </a:lstStyle>
          <a:p>
            <a:pPr/>
          </a:p>
        </p:txBody>
      </p:sp>
      <p:sp>
        <p:nvSpPr>
          <p:cNvPr id="3" name="Google Shape;68;p10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CAbo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DQAAJ0cAABsNwAACR8AABAAAAAmAAAACAAAADywAAAAAAAA"/>
              </a:ext>
            </a:extLst>
          </p:cNvSpPr>
          <p:nvPr>
            <p:ph type="sldNum" idx="12"/>
          </p:nvPr>
        </p:nvSpPr>
        <p:spPr/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>
              <a:buNone/>
              <a:defRPr>
                <a:solidFill>
                  <a:srgbClr val="434343"/>
                </a:solidFill>
              </a:defRPr>
            </a:lvl1pPr>
            <a:lvl2pPr>
              <a:buNone/>
              <a:defRPr>
                <a:solidFill>
                  <a:srgbClr val="434343"/>
                </a:solidFill>
              </a:defRPr>
            </a:lvl2pPr>
            <a:lvl3pPr>
              <a:buNone/>
              <a:defRPr>
                <a:solidFill>
                  <a:srgbClr val="434343"/>
                </a:solidFill>
              </a:defRPr>
            </a:lvl3pPr>
            <a:lvl4pPr>
              <a:buNone/>
              <a:defRPr>
                <a:solidFill>
                  <a:srgbClr val="434343"/>
                </a:solidFill>
              </a:defRPr>
            </a:lvl4pPr>
            <a:lvl5pPr>
              <a:buNone/>
              <a:defRPr>
                <a:solidFill>
                  <a:srgbClr val="434343"/>
                </a:solidFill>
              </a:defRPr>
            </a:lvl5pPr>
            <a:lvl6pPr>
              <a:buNone/>
              <a:defRPr>
                <a:solidFill>
                  <a:srgbClr val="434343"/>
                </a:solidFill>
              </a:defRPr>
            </a:lvl6pPr>
            <a:lvl7pPr>
              <a:buNone/>
              <a:defRPr>
                <a:solidFill>
                  <a:srgbClr val="434343"/>
                </a:solidFill>
              </a:defRPr>
            </a:lvl7pPr>
            <a:lvl8pPr>
              <a:buNone/>
              <a:defRPr>
                <a:solidFill>
                  <a:srgbClr val="434343"/>
                </a:solidFill>
              </a:defRPr>
            </a:lvl8pPr>
            <a:lvl9pPr>
              <a:buNone/>
              <a:defRPr>
                <a:solidFill>
                  <a:srgbClr val="434343"/>
                </a:solidFill>
              </a:defRPr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4F9CCE1D-53A2-C938-EC24-A56D806A1AF0}" type="slidenum"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>
  <p:cSld name="BIG_NUMBER">
    <p:bg>
      <p:bgPr>
        <a:solidFill>
          <a:srgbClr val="2A39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70;p11"/>
          <p:cNvGrpSpPr>
            <a:extLst>
              <a:ext uri="smNativeData">
                <pr:smNativeData xmlns:pr="smNativeData" val="SMDATA_7_TbBZZxMAAAAlAAAAAQAAAA8BAAAAkAAAAEgAAACQAAAASAAAAAAAAAAAAAAAAAAAABcAAAAUAAAAAAAAAAAAAAD/fwAA/38AAAAAAAAJAAAABAAAAGCPA4QMAAAAEAAAAAAAAAAAAAAAAAAAAAAAAAAfAAAAVAAAAAAAAAAAAAAAAAAAAAAAAAAAAAAAAAAAAAAAAAAAAAAAAAAAAAAAAAAAAAAAAAAAAAAAAAAAAAAAAAAAAAAAAAAAAAAAAAAAAAAAAAAAAAAAAAAAACEAAAAYAAAAFAAAAIQlAAAAAAAAQDgAAH4MAAAQAAAAJgAAAAgAAAD/////AAAAAA=="/>
              </a:ext>
            </a:extLst>
          </p:cNvGrpSpPr>
          <p:nvPr/>
        </p:nvGrpSpPr>
        <p:grpSpPr>
          <a:xfrm>
            <a:off x="6098540" y="0"/>
            <a:ext cx="3045460" cy="2030730"/>
            <a:chOff x="6098540" y="0"/>
            <a:chExt cx="3045460" cy="2030730"/>
          </a:xfrm>
        </p:grpSpPr>
        <p:sp>
          <p:nvSpPr>
            <p:cNvPr id="7" name="Google Shape;71;p11"/>
            <p:cNvSpPr>
              <a:extLst>
                <a:ext uri="smNativeData">
                  <pr:smNativeData xmlns:pr="smNativeData" val="SMDATA_16_TbBZZxMAAAAlAAAAZAAAAA0AAAAAkAAAAJAAAACQAAAAkAAAAAAAAAABAAAAAAAAAAEAAABQAAAAAAAAAAAA4D8AAAAAAADgPwAAAAAAAOA/AAAAAAAA4D8AAAAAAADgPwAAAAAAAOA/AAAAAAAA4D8AAAAAAADgPwAAAAAAAOA/AAAAAAAA4D8CAAAAjAAAAAEAAAAAAAAAIS10D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EJ/9s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ATIAAAAAAABAOAAAPwYAAAAAAAAmAAAACAAAAP//////////"/>
                </a:ext>
              </a:extLst>
            </p:cNvSpPr>
            <p:nvPr/>
          </p:nvSpPr>
          <p:spPr>
            <a:xfrm>
              <a:off x="8128635" y="0"/>
              <a:ext cx="1015365" cy="10153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" name="Google Shape;72;p11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OUmrDf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kD3CY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gAAAAEAAAAAAAAAAAAAAAAAAAAAAAAAAAAAAAAAAAAAAAAAAAAAAAJ/f38AAAAAA8zMzADAwP8Af39/AAAAAAAAAAAAAAAAAAAAAAAAAAAAIQAAABgAAAAUAAAAwisAAAAAAAABMgAAPwYAAAAAAAAmAAAACAAAAP//////////"/>
                </a:ext>
              </a:extLst>
            </p:cNvSpPr>
            <p:nvPr/>
          </p:nvSpPr>
          <p:spPr>
            <a:xfrm flipH="1">
              <a:off x="7113270" y="0"/>
              <a:ext cx="1015365" cy="1015365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73;p11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eJDN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P/nAqc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eJDNAAAAAAEAAAAAAAAAAAAAAAAAAAAAAAAAAAAAAAAAAAAAAAAAAAAAAAJ/f38AAAAAA8zMzADAwP8Af39/AAAAAAAAAAAAAAAAAAAAAAAAAAAAIQAAABgAAAAUAAAAwysAAAAAAAABMgAAPwYAAAAAAAAmAAAACAAAAP//////////"/>
                </a:ext>
              </a:extLst>
            </p:cNvSpPr>
            <p:nvPr/>
          </p:nvSpPr>
          <p:spPr>
            <a:xfrm rot="10800000" flipH="1">
              <a:off x="7113905" y="0"/>
              <a:ext cx="1014730" cy="1015365"/>
            </a:xfrm>
            <a:prstGeom prst="rtTriangle">
              <a:avLst/>
            </a:prstGeom>
            <a:solidFill>
              <a:srgbClr val="7890CD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" name="Google Shape;74;p11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IS10D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P/kArY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CUAAAAAAADDKwAAPwYAAAAAAAAmAAAACAAAAP//////////"/>
                </a:ext>
              </a:extLst>
            </p:cNvSpPr>
            <p:nvPr/>
          </p:nvSpPr>
          <p:spPr>
            <a:xfrm rot="10800000">
              <a:off x="6098540" y="0"/>
              <a:ext cx="1015365" cy="1015365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" name="Google Shape;75;p11"/>
            <p:cNvSpPr>
              <a:extLst>
                <a:ext uri="smNativeData">
                  <pr:smNativeData xmlns:pr="smNativeData" val="SMDATA_16_TbBZZxMAAAAlAAAAawAAAA0AAAAAkAAAAJAAAACQAAAAkAAAAAAAAAABAAAAAAAAAAEAAABQAAAAAAAAAAAA4D8AAAAAAADgPwAAAAAAAOA/AAAAAAAA4D8AAAAAAADgPwAAAAAAAOA/AAAAAAAA4D8AAAAAAADgPwAAAAAAAOA/AAAAAAAA4D8CAAAAjAAAAAEAAAAAAAAAeJDNAP///wgAAAAAAAAAAAAAAAAAAAAAAAAAAAAAAAAAAAAAeAAAAAEAAABAAAAAAAAAAAAAAAB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eJDNAAAAAAEAAAAAAAAAAAAAAAAAAAAAAAAAAAAAAAAAAAAAAAAAAAAAAAJ/f38AAAAAA8zMzADAwP8Af39/AAAAAAAAAAAAAAAAAAAAAAAAAAAAIQAAABgAAAAUAAAAATIAAD8GAABAOAAAfgwAAAAAAAAmAAAACAAAAP//////////"/>
                </a:ext>
              </a:extLst>
            </p:cNvSpPr>
            <p:nvPr/>
          </p:nvSpPr>
          <p:spPr>
            <a:xfrm rot="10800000">
              <a:off x="8128635" y="1015365"/>
              <a:ext cx="1015365" cy="1015365"/>
            </a:xfrm>
            <a:prstGeom prst="rtTriangle">
              <a:avLst/>
            </a:prstGeom>
            <a:solidFill>
              <a:srgbClr val="7890CD"/>
            </a:solidFill>
            <a:ln>
              <a:noFill/>
            </a:ln>
            <a:effectLst/>
          </p:spPr>
          <p:txBody>
            <a:bodyPr vert="horz" wrap="square" lIns="91440" tIns="91440" rIns="91440" bIns="91440" numCol="1" anchor="ctr"/>
            <a:lstStyle/>
            <a:p>
              <a:pPr marL="0" indent="0" algn="l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" name="Google Shape;76;p11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P/wA7g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wEAALoHAABVNgAAOBQAABAAAAAmAAAACAAAAL2wAAAAAAAA"/>
              </a:ext>
            </a:extLst>
          </p:cNvSpPr>
          <p:nvPr>
            <p:ph type="title"/>
          </p:nvPr>
        </p:nvSpPr>
        <p:spPr>
          <a:xfrm>
            <a:off x="311785" y="1256030"/>
            <a:ext cx="8520430" cy="2030730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 sz="12000">
                <a:solidFill>
                  <a:srgbClr val="FFFFFF"/>
                </a:solidFill>
              </a:defRPr>
            </a:lvl1pPr>
            <a:lvl2pPr algn="ctr">
              <a:spcBef>
                <a:spcPts val="0"/>
              </a:spcBef>
              <a:spcAft>
                <a:spcPts val="0"/>
              </a:spcAft>
              <a:buNone/>
              <a:defRPr sz="12000">
                <a:solidFill>
                  <a:srgbClr val="FFFFFF"/>
                </a:solidFill>
              </a:defRPr>
            </a:lvl2pPr>
            <a:lvl3pPr algn="ctr">
              <a:spcBef>
                <a:spcPts val="0"/>
              </a:spcBef>
              <a:spcAft>
                <a:spcPts val="0"/>
              </a:spcAft>
              <a:buNone/>
              <a:defRPr sz="12000">
                <a:solidFill>
                  <a:srgbClr val="FFFFFF"/>
                </a:solidFill>
              </a:defRPr>
            </a:lvl3pPr>
            <a:lvl4pPr algn="ctr">
              <a:spcBef>
                <a:spcPts val="0"/>
              </a:spcBef>
              <a:spcAft>
                <a:spcPts val="0"/>
              </a:spcAft>
              <a:buNone/>
              <a:defRPr sz="12000">
                <a:solidFill>
                  <a:srgbClr val="FFFFFF"/>
                </a:solidFill>
              </a:defRPr>
            </a:lvl4pPr>
            <a:lvl5pPr algn="ctr">
              <a:spcBef>
                <a:spcPts val="0"/>
              </a:spcBef>
              <a:spcAft>
                <a:spcPts val="0"/>
              </a:spcAft>
              <a:buNone/>
              <a:defRPr sz="12000">
                <a:solidFill>
                  <a:srgbClr val="FFFFFF"/>
                </a:solidFill>
              </a:defRPr>
            </a:lvl5pPr>
            <a:lvl6pPr algn="ctr">
              <a:spcBef>
                <a:spcPts val="0"/>
              </a:spcBef>
              <a:spcAft>
                <a:spcPts val="0"/>
              </a:spcAft>
              <a:buNone/>
              <a:defRPr sz="12000">
                <a:solidFill>
                  <a:srgbClr val="FFFFFF"/>
                </a:solidFill>
              </a:defRPr>
            </a:lvl6pPr>
            <a:lvl7pPr algn="ctr">
              <a:spcBef>
                <a:spcPts val="0"/>
              </a:spcBef>
              <a:spcAft>
                <a:spcPts val="0"/>
              </a:spcAft>
              <a:buNone/>
              <a:defRPr sz="12000">
                <a:solidFill>
                  <a:srgbClr val="FFFFFF"/>
                </a:solidFill>
              </a:defRPr>
            </a:lvl7pPr>
            <a:lvl8pPr algn="ctr">
              <a:spcBef>
                <a:spcPts val="0"/>
              </a:spcBef>
              <a:spcAft>
                <a:spcPts val="0"/>
              </a:spcAft>
              <a:buNone/>
              <a:defRPr sz="12000">
                <a:solidFill>
                  <a:srgbClr val="FFFFFF"/>
                </a:solidFill>
              </a:defRPr>
            </a:lvl8pPr>
            <a:lvl9pPr algn="ctr">
              <a:spcBef>
                <a:spcPts val="0"/>
              </a:spcBef>
              <a:spcAft>
                <a:spcPts val="0"/>
              </a:spcAft>
              <a:buNone/>
              <a:defRPr sz="12000">
                <a:solidFill>
                  <a:srgbClr val="FFFFFF"/>
                </a:solidFill>
              </a:defRPr>
            </a:lvl9pPr>
          </a:lstStyle>
          <a:p>
            <a:pPr/>
            <a:r>
              <a:t>xx%</a:t>
            </a:r>
          </a:p>
        </p:txBody>
      </p:sp>
      <p:sp>
        <p:nvSpPr>
          <p:cNvPr id="9" name="Google Shape;77;p11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ELAsk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wEAALoUAABVNgAAnRwAABAAAAAmAAAACAAAAD2wAAAAAAAA"/>
              </a:ext>
            </a:extLst>
          </p:cNvSpPr>
          <p:nvPr>
            <p:ph idx="1"/>
          </p:nvPr>
        </p:nvSpPr>
        <p:spPr>
          <a:xfrm>
            <a:off x="311785" y="3369310"/>
            <a:ext cx="8520430" cy="1282065"/>
          </a:xfr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>
            <a:lvl1pPr marL="457200" indent="-342900" algn="ctr">
              <a:spcBef>
                <a:spcPts val="0"/>
              </a:spcBef>
              <a:spcAft>
                <a:spcPts val="0"/>
              </a:spcAft>
              <a:buClrTx/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marL="914400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marL="1371600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1828800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marL="2286000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2743200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3200400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3657600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4114800" indent="-3175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pPr/>
          </a:p>
        </p:txBody>
      </p:sp>
      <p:sp>
        <p:nvSpPr>
          <p:cNvPr id="10" name="Google Shape;78;p11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G1DxZc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DQAAJ0cAABsNwAACR8AABAAAAAmAAAACAAAADywAAAAAAAA"/>
              </a:ext>
            </a:extLst>
          </p:cNvSpPr>
          <p:nvPr>
            <p:ph type="sldNum" idx="12"/>
          </p:nvPr>
        </p:nvSpPr>
        <p:spPr/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>
              <a:buNone/>
            </a:lvl1pPr>
            <a:lvl2pPr>
              <a:buNone/>
            </a:lvl2pPr>
            <a:lvl3pPr>
              <a:buNone/>
            </a:lvl3pPr>
            <a:lvl4pPr>
              <a:buNone/>
            </a:lvl4pPr>
            <a:lvl5pPr>
              <a:buNone/>
            </a:lvl5pPr>
            <a:lvl6pPr>
              <a:buNone/>
            </a:lvl6pPr>
            <a:lvl7pPr>
              <a:buNone/>
            </a:lvl7pPr>
            <a:lvl8pPr>
              <a:buNone/>
            </a:lvl8pPr>
            <a:lvl9pPr>
              <a:buNone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4F9CBA81-CFA2-C94C-EC24-3919F46A1A6C}" type="slidenum"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0;p12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DQAAJ0cAABsNwAACR8AABAAAAAmAAAACAAAADywAAAAAAAA"/>
              </a:ext>
            </a:extLst>
          </p:cNvSpPr>
          <p:nvPr>
            <p:ph type="sldNum" idx="12"/>
          </p:nvPr>
        </p:nvSpPr>
        <p:spPr/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>
              <a:buNone/>
              <a:defRPr>
                <a:solidFill>
                  <a:srgbClr val="434343"/>
                </a:solidFill>
              </a:defRPr>
            </a:lvl1pPr>
            <a:lvl2pPr>
              <a:buNone/>
              <a:defRPr>
                <a:solidFill>
                  <a:srgbClr val="434343"/>
                </a:solidFill>
              </a:defRPr>
            </a:lvl2pPr>
            <a:lvl3pPr>
              <a:buNone/>
              <a:defRPr>
                <a:solidFill>
                  <a:srgbClr val="434343"/>
                </a:solidFill>
              </a:defRPr>
            </a:lvl3pPr>
            <a:lvl4pPr>
              <a:buNone/>
              <a:defRPr>
                <a:solidFill>
                  <a:srgbClr val="434343"/>
                </a:solidFill>
              </a:defRPr>
            </a:lvl4pPr>
            <a:lvl5pPr>
              <a:buNone/>
              <a:defRPr>
                <a:solidFill>
                  <a:srgbClr val="434343"/>
                </a:solidFill>
              </a:defRPr>
            </a:lvl5pPr>
            <a:lvl6pPr>
              <a:buNone/>
              <a:defRPr>
                <a:solidFill>
                  <a:srgbClr val="434343"/>
                </a:solidFill>
              </a:defRPr>
            </a:lvl6pPr>
            <a:lvl7pPr>
              <a:buNone/>
              <a:defRPr>
                <a:solidFill>
                  <a:srgbClr val="434343"/>
                </a:solidFill>
              </a:defRPr>
            </a:lvl7pPr>
            <a:lvl8pPr>
              <a:buNone/>
              <a:defRPr>
                <a:solidFill>
                  <a:srgbClr val="434343"/>
                </a:solidFill>
              </a:defRPr>
            </a:lvl8pPr>
            <a:lvl9pPr>
              <a:buNone/>
              <a:defRPr>
                <a:solidFill>
                  <a:srgbClr val="434343"/>
                </a:solidFill>
              </a:defRPr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4F9CE85D-13A2-C91E-EC24-E54BA66A1AB0}" type="slidenum"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 name="geometric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;p1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wEAAIYCAABVNgAAQwYAABAAAAAmAAAACAAAAL2/AAD/HwAA"/>
              </a:ext>
            </a:extLst>
          </p:cNvSpPr>
          <p:nvPr>
            <p:ph type="title"/>
          </p:nvPr>
        </p:nvSpPr>
        <p:spPr>
          <a:xfrm>
            <a:off x="311785" y="410210"/>
            <a:ext cx="8520430" cy="6076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>
            <a:lvl1pPr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2A3990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1pPr>
            <a:lvl2pPr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2A3990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2pPr>
            <a:lvl3pPr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2A3990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3pPr>
            <a:lvl4pPr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2A3990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4pPr>
            <a:lvl5pPr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2A3990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5pPr>
            <a:lvl6pPr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2A3990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6pPr>
            <a:lvl7pPr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2A3990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7pPr>
            <a:lvl8pPr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2A3990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8pPr>
            <a:lvl9pPr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2A3990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9pPr>
          </a:lstStyle>
          <a:p>
            <a:pPr/>
          </a:p>
        </p:txBody>
      </p:sp>
      <p:sp>
        <p:nvSpPr>
          <p:cNvPr id="3" name="Google Shape;7;p1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wEAAJEHAABVNgAAGxwAABAAAAAmAAAACAAAAL2/AAD/HwAA"/>
              </a:ext>
            </a:extLst>
          </p:cNvSpPr>
          <p:nvPr>
            <p:ph type="body" idx="1"/>
          </p:nvPr>
        </p:nvSpPr>
        <p:spPr>
          <a:xfrm>
            <a:off x="311785" y="1229995"/>
            <a:ext cx="8520430" cy="33388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>
            <a:lvl1pPr marL="4572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800"/>
              <a:buFont typeface="Roboto" pitchFamily="0" charset="0"/>
              <a:buChar char="●"/>
              <a:defRPr sz="1800">
                <a:solidFill>
                  <a:srgbClr val="434343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1pPr>
            <a:lvl2pPr marL="9144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 pitchFamily="0" charset="0"/>
              <a:buChar char="○"/>
              <a:defRPr>
                <a:solidFill>
                  <a:srgbClr val="434343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2pPr>
            <a:lvl3pPr marL="13716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 pitchFamily="0" charset="0"/>
              <a:buChar char="■"/>
              <a:defRPr>
                <a:solidFill>
                  <a:srgbClr val="434343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3pPr>
            <a:lvl4pPr marL="18288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 pitchFamily="0" charset="0"/>
              <a:buChar char="●"/>
              <a:defRPr>
                <a:solidFill>
                  <a:srgbClr val="434343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4pPr>
            <a:lvl5pPr marL="22860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 pitchFamily="0" charset="0"/>
              <a:buChar char="○"/>
              <a:defRPr>
                <a:solidFill>
                  <a:srgbClr val="434343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5pPr>
            <a:lvl6pPr marL="27432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 pitchFamily="0" charset="0"/>
              <a:buChar char="■"/>
              <a:defRPr>
                <a:solidFill>
                  <a:srgbClr val="434343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6pPr>
            <a:lvl7pPr marL="32004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 pitchFamily="0" charset="0"/>
              <a:buChar char="●"/>
              <a:defRPr>
                <a:solidFill>
                  <a:srgbClr val="434343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7pPr>
            <a:lvl8pPr marL="36576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 pitchFamily="0" charset="0"/>
              <a:buChar char="○"/>
              <a:defRPr>
                <a:solidFill>
                  <a:srgbClr val="434343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8pPr>
            <a:lvl9pPr marL="41148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 pitchFamily="0" charset="0"/>
              <a:buChar char="■"/>
              <a:defRPr>
                <a:solidFill>
                  <a:srgbClr val="434343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9pPr>
          </a:lstStyle>
          <a:p>
            <a:pPr/>
          </a:p>
        </p:txBody>
      </p:sp>
      <p:sp>
        <p:nvSpPr>
          <p:cNvPr id="4" name="Google Shape;8;p1"/>
          <p:cNvSpPr>
            <a:spLocks noGrp="1" noChangeArrowheads="1"/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DDQAAJ0cAABsNwAACR8AABAAAAAmAAAACAAAAL2/AAD/HwAA"/>
              </a:ext>
            </a:extLst>
          </p:cNvSpPr>
          <p:nvPr>
            <p:ph type="sldNum" idx="12"/>
          </p:nvPr>
        </p:nvSpPr>
        <p:spPr>
          <a:xfrm>
            <a:off x="8460740" y="4651375"/>
            <a:ext cx="548640" cy="3937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1440" rIns="91440" bIns="91440" numCol="1" anchor="ctr">
            <a:prstTxWarp prst="textNoShape">
              <a:avLst/>
            </a:prstTxWarp>
          </a:bodyPr>
          <a:lstStyle>
            <a:lvl1pPr algn="r">
              <a:buNone/>
              <a:defRPr sz="1000">
                <a:solidFill>
                  <a:srgbClr val="FFFFFF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1pPr>
            <a:lvl2pPr algn="r">
              <a:buNone/>
              <a:defRPr sz="1000">
                <a:solidFill>
                  <a:srgbClr val="FFFFFF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2pPr>
            <a:lvl3pPr algn="r">
              <a:buNone/>
              <a:defRPr sz="1000">
                <a:solidFill>
                  <a:srgbClr val="FFFFFF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3pPr>
            <a:lvl4pPr algn="r">
              <a:buNone/>
              <a:defRPr sz="1000">
                <a:solidFill>
                  <a:srgbClr val="FFFFFF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4pPr>
            <a:lvl5pPr algn="r">
              <a:buNone/>
              <a:defRPr sz="1000">
                <a:solidFill>
                  <a:srgbClr val="FFFFFF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5pPr>
            <a:lvl6pPr algn="r">
              <a:buNone/>
              <a:defRPr sz="1000">
                <a:solidFill>
                  <a:srgbClr val="FFFFFF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6pPr>
            <a:lvl7pPr algn="r">
              <a:buNone/>
              <a:defRPr sz="1000">
                <a:solidFill>
                  <a:srgbClr val="FFFFFF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7pPr>
            <a:lvl8pPr algn="r">
              <a:buNone/>
              <a:defRPr sz="1000">
                <a:solidFill>
                  <a:srgbClr val="FFFFFF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8pPr>
            <a:lvl9pPr algn="r">
              <a:buNone/>
              <a:defRPr sz="1000">
                <a:solidFill>
                  <a:srgbClr val="FFFFFF"/>
                </a:solidFill>
                <a:latin typeface="Roboto" pitchFamily="0" charset="0"/>
                <a:ea typeface="Arial" pitchFamily="2" charset="-52"/>
                <a:cs typeface="Arial" pitchFamily="2" charset="-52"/>
              </a:defRPr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4F9CE1F9-B7A2-C917-EC24-4142AF6A1A14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titleStyle>
    <p:body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400" b="0" i="0" u="none" strike="noStrike" kern="1" spc="0" baseline="0">
          <a:solidFill>
            <a:srgbClr val="000000"/>
          </a:solidFill>
          <a:effectLst/>
          <a:latin typeface="Arial" pitchFamily="2" charset="-52"/>
          <a:ea typeface="Arial" pitchFamily="2" charset="-52"/>
          <a:cs typeface="Arial" pitchFamily="2" charset="-52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eg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eg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eg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eg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eg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12.jpeg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5.jpeg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6.jpeg"/></Relationships>
</file>

<file path=ppt/slides/_rels/slide1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slide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p13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rgMAAOwKAABCNgAAFRAAABAAAAAmAAAACAAAADwwAAAAAAAA"/>
              </a:ext>
            </a:extLst>
          </p:cNvSpPr>
          <p:nvPr>
            <p:ph type="ctrTitle"/>
          </p:nvPr>
        </p:nvSpPr>
        <p:spPr/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4500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Симфоническая музыка</a:t>
            </a:r>
            <a:endParaRPr sz="4500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sp>
        <p:nvSpPr>
          <p:cNvPr id="3" name="Google Shape;86;p13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+AIAAMMbAABQNwAArB0AAAAAAAAmAAAACAAAAD0wAAAAAAAA"/>
              </a:ext>
            </a:extLst>
          </p:cNvSpPr>
          <p:nvPr>
            <p:ph type="subTitle" idx="1"/>
          </p:nvPr>
        </p:nvSpPr>
        <p:spPr>
          <a:xfrm>
            <a:off x="482600" y="4512945"/>
            <a:ext cx="8509000" cy="310515"/>
          </a:xfr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40" noProof="1"/>
              <a:t>Подготовила: Устюжанина А.М.</a:t>
            </a:r>
            <a:r>
              <a:rPr sz="1140"/>
              <a:t>                                                                                                                                     г. Тавда, 2024</a:t>
            </a:r>
            <a:endParaRPr sz="114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1;p14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M2QeB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rgMAAHwAAABCNgAAtQQAABAAAAAmAAAACAAAAD0wAAAAAAAA"/>
              </a:ext>
            </a:extLst>
          </p:cNvSpPr>
          <p:nvPr>
            <p:ph type="ctrTitle"/>
          </p:nvPr>
        </p:nvSpPr>
        <p:spPr>
          <a:xfrm>
            <a:off x="598170" y="78740"/>
            <a:ext cx="8221980" cy="686435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3260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Что такое?</a:t>
            </a:r>
            <a:endParaRPr sz="3260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sp>
        <p:nvSpPr>
          <p:cNvPr id="3" name="Google Shape;92;p14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M2Qe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ZQcAADsFAADbMAAALgsAABAAAAAmAAAACAAAAD0wAAAAAAAA"/>
              </a:ext>
            </a:extLst>
          </p:cNvSpPr>
          <p:nvPr>
            <p:ph type="subTitle" idx="1"/>
          </p:nvPr>
        </p:nvSpPr>
        <p:spPr>
          <a:xfrm>
            <a:off x="1202055" y="850265"/>
            <a:ext cx="6739890" cy="967105"/>
          </a:xfr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500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Это музыка, которую исполняет симфонический оркестр</a:t>
            </a:r>
            <a:endParaRPr sz="2500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pic>
        <p:nvPicPr>
          <p:cNvPr id="4" name="Google Shape;93;p14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CEtdAX///8BAAAAAAAAAAAAAAAAAAAAAAAAAAAAAAAAAAAAAAAAAAAqOZACf39/AENDQwPMzMwAwMD/AH9/fwAAAAAAAAAAAAAAAAD///8AAAAAACEAAAAYAAAAFAAAAF8RAAC0CwAAkSgAAFMe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2823845" y="1902460"/>
            <a:ext cx="3770630" cy="302704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4581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8;p15"/>
          <p:cNvSpPr>
            <a:extLst>
              <a:ext uri="smNativeData">
                <pr:smNativeData xmlns:pr="smNativeData" val="SMDATA_16_TbBZZxMAAAAlAAAALQEAAA0AAAAAkAAAAJAAAACQAAAAkAAAAAAAAAABAAAAAAAAAAEAAABQAAAAAAAAAAAA4D8AAAAAAADgPwAAAAAAAOA/AAAAAAAA4D8AAAAAAADgPwAAAAAAAOA/AAAAAAAA4D8AAAAAAADgPwAAAAAAAOA/AAAAAAAA4D8CAAAAjAAAAAEAAAAAAAAA2erTAP///wgAAAAAAAAAAAAAAAAAAAAAAAAAAAAAAAAAAAAAeAAAAAEAAABAAAAAAAAAAAAAAABaAAAAAAAAAAAAAAAAAAAAAAAAAAAAAAAAAAAAAAAAAAAAAAAAAAAAAAAAAAAAAAAAAAAAAAAAAAAAAAAAAAAAAAAAAAAAAAAAAAAAFAAAADwAAAABAAAAAAAAAENDQwAPAAAAAQAAACMAAAAjAAAAIwAAAB4AAAAAAAAASwAAAEsAAAAAAAAASwAAAEs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erTAP///wEAAAAAAAAAAAAAAAAAAAAAAAAAAAAAAAAAAAAAAAAAAENDQwB/f38AQ0NDA8zMzADAwP8Af39/AAAAAAAAAAAAAAAAAAAAAAAAAAAAIQAAABgAAAAUAAAAMhwAAPsGAAA6NAAARRoAABAAAAAmAAAACAAAAP//////////"/>
              </a:ext>
            </a:extLst>
          </p:cNvSpPr>
          <p:nvPr/>
        </p:nvSpPr>
        <p:spPr>
          <a:xfrm>
            <a:off x="4583430" y="1134745"/>
            <a:ext cx="3906520" cy="3135630"/>
          </a:xfrm>
          <a:prstGeom prst="flowChartAlternateProcess">
            <a:avLst/>
          </a:prstGeom>
          <a:solidFill>
            <a:srgbClr val="D9EAD3"/>
          </a:solidFill>
          <a:ln w="9525" cap="flat" cmpd="sng" algn="ctr">
            <a:solidFill>
              <a:srgbClr val="434343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91440" rIns="91440" bIns="91440" numCol="1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itchFamily="0" charset="0"/>
              <a:ea typeface="Roboto" pitchFamily="0" charset="0"/>
              <a:cs typeface="Roboto" pitchFamily="0" charset="0"/>
            </a:endParaRPr>
          </a:p>
        </p:txBody>
      </p:sp>
      <p:pic>
        <p:nvPicPr>
          <p:cNvPr id="3" name="Google Shape;99;p15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QAAAAAAAAAGAAAAAAAAAAEAAAAAAAAAMgAAAAAAAAAeAAAAZAAAAGQAAAAAAAAAy8vLADIAAAAAAAAAHg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Ba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CEtdAX///8BAAAAAAAAAAAAAAAAAAAAAAAAAAAAAAAAAAAAAAAAAAAqOZACf39/AAAAAADLy8sAwMD/AH9/fwAAAAAAAAAAAAAAAAD///8AAAAAACEAAAAYAAAAFAAAAEoDAADiAAAAFBcAAOYZ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534670" y="143510"/>
            <a:ext cx="3216910" cy="406654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>
              <a:srgbClr val="000000">
                <a:alpha val="50000"/>
              </a:srgbClr>
            </a:outerShdw>
          </a:effectLst>
        </p:spPr>
      </p:pic>
      <p:sp>
        <p:nvSpPr>
          <p:cNvPr id="4" name="Google Shape;100;p15"/>
          <p:cNvSpPr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M2Qe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HQMAAEUaAABBFwAALh0AABAAAAAmAAAACAAAAP//////////"/>
              </a:ext>
            </a:extLst>
          </p:cNvSpPr>
          <p:nvPr/>
        </p:nvSpPr>
        <p:spPr>
          <a:xfrm>
            <a:off x="506095" y="4270375"/>
            <a:ext cx="3274060" cy="473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91440" rIns="91440" bIns="91440" numCol="1" anchor="t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600" b="1" noProof="1">
                <a:solidFill>
                  <a:srgbClr val="FFF2CC"/>
                </a:solidFill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Йозеф Гайдн</a:t>
            </a:r>
            <a:endParaRPr sz="2600" b="1">
              <a:solidFill>
                <a:srgbClr val="FFF2CC"/>
              </a:solidFill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sp>
        <p:nvSpPr>
          <p:cNvPr id="5" name="Google Shape;101;p15"/>
          <p:cNvSpPr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axwAADQHAAABNAAARRoAABAAAAAmAAAACAAAAP//////////"/>
              </a:ext>
            </a:extLst>
          </p:cNvSpPr>
          <p:nvPr/>
        </p:nvSpPr>
        <p:spPr>
          <a:xfrm>
            <a:off x="4619625" y="1170940"/>
            <a:ext cx="3834130" cy="30994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91440" rIns="91440" bIns="91440" numCol="1" anchor="t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700" noProof="1">
                <a:solidFill>
                  <a:srgbClr val="4C1130"/>
                </a:solidFill>
              </a:rPr>
              <a:t>Й.Гайдн является основателем симфонического оркестра. Так как до этого музыка была рассчитана только на малый зал, а он хотел новые краски для своих произведений, сделать их более яркими, насыщенными. Поэтому он решил объединить инструменты, строго посчитав их количество, силу звучания. Так появился симфонический оркестр.</a:t>
            </a:r>
            <a:endParaRPr sz="2300">
              <a:solidFill>
                <a:srgbClr val="4C1130"/>
              </a:solidFill>
              <a:latin typeface="Roboto" pitchFamily="0" charset="0"/>
              <a:ea typeface="Roboto" pitchFamily="0" charset="0"/>
              <a:cs typeface="Roboto" pitchFamily="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</p:bldLst>
    <p:extLst>
      <p:ext uri="smNativeData">
        <pr:smNativeData xmlns:pr="smNativeData" val="TbBZZwEAAAAFAAAA/f///wEAAAABAAAAAAAAAAAAAAAAAAAAAAAAAA=="/>
      </p:ext>
    </p:extLst>
  </p:timing>
</p:sld>
</file>

<file path=ppt/slides/slide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674E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6;p16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lAIAAP4AAAAoNQAAZwUAABAAAAAmAAAACAAAAD0wAAAAAAAA"/>
              </a:ext>
            </a:extLst>
          </p:cNvSpPr>
          <p:nvPr>
            <p:ph type="ctrTitle"/>
          </p:nvPr>
        </p:nvSpPr>
        <p:spPr>
          <a:xfrm>
            <a:off x="419100" y="161290"/>
            <a:ext cx="8221980" cy="716915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4 группы инструментов</a:t>
            </a:r>
            <a:endParaRPr b="1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sp>
        <p:nvSpPr>
          <p:cNvPr id="3" name="Google Shape;107;p16"/>
          <p:cNvSpPr>
            <a:extLst>
              <a:ext uri="smNativeData">
                <pr:smNativeData xmlns:pr="smNativeData" val="SMDATA_16_TbBZZxMAAAAlAAAAZAAAAE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4QMAAIUHAACBJwAA6RUAABAgAAAmAAAACAAAAP//////////"/>
              </a:ext>
            </a:extLst>
          </p:cNvSpPr>
          <p:nvPr/>
        </p:nvSpPr>
        <p:spPr>
          <a:xfrm>
            <a:off x="630555" y="1222375"/>
            <a:ext cx="5791200" cy="23393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91440" rIns="91440" bIns="91440" numCol="1" anchor="t"/>
          <a:lstStyle/>
          <a:p>
            <a:pPr marL="457200" indent="-393700" algn="l">
              <a:spcBef>
                <a:spcPts val="0"/>
              </a:spcBef>
              <a:spcAft>
                <a:spcPts val="0"/>
              </a:spcAft>
              <a:buClrTx/>
              <a:buSzPts val="2600"/>
              <a:buFont typeface="Comic Sans MS" pitchFamily="4" charset="-52"/>
              <a:buAutoNum type="arabicPeriod"/>
            </a:pPr>
            <a:r>
              <a:rPr sz="2600" noProof="1">
                <a:solidFill>
                  <a:srgbClr val="FFFFFF"/>
                </a:solidFill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СТРУННО-СМЫЧКОВЫЕ</a:t>
            </a:r>
            <a:endParaRPr sz="2600">
              <a:solidFill>
                <a:srgbClr val="FFFFFF"/>
              </a:solidFill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  <a:p>
            <a:pPr marL="457200" indent="0" algn="l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  <a:p>
            <a:pPr marL="457200" indent="-387350" algn="l">
              <a:spcBef>
                <a:spcPts val="0"/>
              </a:spcBef>
              <a:spcAft>
                <a:spcPts val="0"/>
              </a:spcAft>
              <a:buClrTx/>
              <a:buSzPts val="2500"/>
              <a:buFont typeface="Comic Sans MS" pitchFamily="4" charset="-52"/>
              <a:buAutoNum type="arabicPeriod"/>
            </a:pPr>
            <a:r>
              <a:rPr sz="2500" noProof="1">
                <a:solidFill>
                  <a:srgbClr val="FFFFFF"/>
                </a:solidFill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ДУХОВЫЕ ДЕРЕВЯННЫЕ</a:t>
            </a:r>
            <a:endParaRPr sz="2500">
              <a:solidFill>
                <a:srgbClr val="FFFFFF"/>
              </a:solidFill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  <a:p>
            <a:pPr marL="457200" indent="0" algn="l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  <a:p>
            <a:pPr marL="457200" indent="-387350" algn="l">
              <a:spcBef>
                <a:spcPts val="0"/>
              </a:spcBef>
              <a:spcAft>
                <a:spcPts val="0"/>
              </a:spcAft>
              <a:buClrTx/>
              <a:buSzPts val="2500"/>
              <a:buFont typeface="Comic Sans MS" pitchFamily="4" charset="-52"/>
              <a:buAutoNum type="arabicPeriod"/>
            </a:pPr>
            <a:r>
              <a:rPr sz="2500" noProof="1">
                <a:solidFill>
                  <a:srgbClr val="FFFFFF"/>
                </a:solidFill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ДУХОВЫЕ МЕДНЫЕ</a:t>
            </a:r>
            <a:endParaRPr sz="2500">
              <a:solidFill>
                <a:srgbClr val="FFFFFF"/>
              </a:solidFill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  <a:p>
            <a:pPr marL="457200" indent="0" algn="l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FFFFFF"/>
              </a:solidFill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  <a:p>
            <a:pPr marL="457200" indent="-387350" algn="l">
              <a:spcBef>
                <a:spcPts val="0"/>
              </a:spcBef>
              <a:spcAft>
                <a:spcPts val="0"/>
              </a:spcAft>
              <a:buClrTx/>
              <a:buSzPts val="2500"/>
              <a:buFont typeface="Comic Sans MS" pitchFamily="4" charset="-52"/>
              <a:buAutoNum type="arabicPeriod"/>
            </a:pPr>
            <a:r>
              <a:rPr sz="2500" noProof="1">
                <a:solidFill>
                  <a:srgbClr val="FFFFFF"/>
                </a:solidFill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УДАРНЫЕ </a:t>
            </a:r>
            <a:endParaRPr sz="2700">
              <a:solidFill>
                <a:srgbClr val="FFFFFF"/>
              </a:solidFill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pic>
        <p:nvPicPr>
          <p:cNvPr id="4" name="Google Shape;108;p16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AAAAAAAAAAAAAAAAAAAAABkAAAAZAAAAAAAAAAjAAAABAAAAGQAAAAXAAAAFAAAAAAAAAAAAAAA/38AAP9/AAAAAAAACQAAAAQAAACigAoo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CEtdAX///8BAAAAAAAAAAAAAAAAAAAAAAAAAAAAAAAAAAAAAAAAAAAqOZACf39/AENDQwPMzMwAwMD/AH9/fwAAAAAAAAAAAAAAAAD///8AAAAAACEAAAAYAAAAFAAAAKsfAAB5DgAAKDUAAKYd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5147945" y="2352675"/>
            <a:ext cx="3493135" cy="24669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Google Shape;109;p16"/>
          <p:cNvSpPr>
            <a:extLst>
              <a:ext uri="smNativeData">
                <pr:smNativeData xmlns:pr="smNativeData" val="SMDATA_16_TbBZZxMAAAAlAAAAZAAAAA0AAAAAkAAAAJAAAACQAAAAkAAAAAAAAAABAAAAAAAAAAEAAABQAAAAAAAAAAAA4D8AAAAAAADgPwAAAAAAAOA/AAAAAAAA4D8AAAAAAADgPwAAAAAAAOA/AAAAAAAA4D8AAAAAAADgPwAAAAAAAOA/AAAAAAAA4D8CAAAAjAAAAAEAAAAAAAAA////AP///wgAAAAAAAAAAAAAAAAAAAAAAAAAAAAAAAAAAAAAeAAAAAEAAABAAAAAAAAAAAAAAABaAAAAAAAAAAAAAAAAAAAAAAAAAAAAAAAAAAAAAAAAAAAAAAAAAAAAAAAAAAAAAAAAAAAAAAAAAAAAAAAAAAAAAAAAAAAAAAAAAAAAFAAAADwAAAABAAAAAAAAAP///wAPAAAAAQAAACMAAAAjAAAAIwAAAB4AAAAAAAAASwAAAEsAAAAAAAAASwAAAEs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P///wB/f38AQ0NDA8zMzADAwP8Af39/AAAAAAAAAAAAAAAAAAAAAAAAAAAAIQAAABgAAAAUAAAAfQkAAJEEAACXLgAAvgQAABAAAAAmAAAACAAAAP//////////"/>
              </a:ext>
            </a:extLst>
          </p:cNvSpPr>
          <p:nvPr/>
        </p:nvSpPr>
        <p:spPr>
          <a:xfrm>
            <a:off x="1542415" y="742315"/>
            <a:ext cx="6031230" cy="28575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91440" rIns="91440" bIns="91440" numCol="1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 pitchFamily="0" charset="0"/>
              <a:ea typeface="Roboto" pitchFamily="0" charset="0"/>
              <a:cs typeface="Roboto" pitchFamily="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F1C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4;p17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rgMAABEBAABCNgAAOgYAABAAAAAmAAAACAAAAD0wAAAAAAAA"/>
              </a:ext>
            </a:extLst>
          </p:cNvSpPr>
          <p:nvPr>
            <p:ph type="ctrTitle"/>
          </p:nvPr>
        </p:nvSpPr>
        <p:spPr>
          <a:xfrm>
            <a:off x="598170" y="173355"/>
            <a:ext cx="8221980" cy="838835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Струнно-смычковые</a:t>
            </a:r>
            <a:endParaRPr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pic>
        <p:nvPicPr>
          <p:cNvPr id="3" name="Google Shape;115;p17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CEtdAX///8BAAAAAAAAAAAAAAAAAAAAAAAAAAAAAAAAAAAAAAAAAAAqOZACf39/AENDQwPMzMwAwMD/AH9/fwAAAAAAAAAAAAAAAAD///8AAAAAACEAAAAYAAAAFAAAADoKAAA6BgAABi4AAMQd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662430" y="1012190"/>
            <a:ext cx="5819140" cy="382651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DD7E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0;p18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hQMAAOgAAAAZNgAAJwUAABAAAAAmAAAACAAAAD0wAAAAAAAA"/>
              </a:ext>
            </a:extLst>
          </p:cNvSpPr>
          <p:nvPr>
            <p:ph type="ctrTitle"/>
          </p:nvPr>
        </p:nvSpPr>
        <p:spPr>
          <a:xfrm>
            <a:off x="572135" y="147320"/>
            <a:ext cx="8221980" cy="690245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3220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Духовые деревянные</a:t>
            </a:r>
            <a:endParaRPr sz="3220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pic>
        <p:nvPicPr>
          <p:cNvPr id="3" name="Google Shape;121;p18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DkL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CEtdAX///8BAAAAAAAAAAAAAAAAAAAAAAAAAAAAAAAAAAAAAAAAAAAqOZACf39/AENDQwPMzMwAwMD/AH9/fwAAAAAAAAAAAAAAAAD///8AAAAAACEAAAAYAAAAFAAAALkFAAD0BgAAhzIAALAYAAAQAAAAJgAAAAgAAAD//////////w=="/>
              </a:ext>
            </a:extLst>
          </p:cNvPicPr>
          <p:nvPr/>
        </p:nvPicPr>
        <p:blipFill>
          <a:blip r:embed="rId3"/>
          <a:srcRect l="0" t="28730" r="0" b="0"/>
          <a:stretch>
            <a:fillRect/>
          </a:stretch>
        </p:blipFill>
        <p:spPr>
          <a:xfrm>
            <a:off x="930275" y="1130300"/>
            <a:ext cx="7283450" cy="28829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FFE5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6;p19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1gIAAAQBAABqNQAAjwUAABAAAAAmAAAACAAAAD0wAAAAAAAA"/>
              </a:ext>
            </a:extLst>
          </p:cNvSpPr>
          <p:nvPr>
            <p:ph type="ctrTitle"/>
          </p:nvPr>
        </p:nvSpPr>
        <p:spPr>
          <a:xfrm>
            <a:off x="461010" y="165100"/>
            <a:ext cx="8221980" cy="738505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noProof="1">
                <a:solidFill>
                  <a:srgbClr val="A64D79"/>
                </a:solidFill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Духовые медные</a:t>
            </a:r>
            <a:endParaRPr>
              <a:solidFill>
                <a:srgbClr val="A64D79"/>
              </a:solidFill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pic>
        <p:nvPicPr>
          <p:cNvPr id="3" name="Google Shape;127;p19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FcF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CEtdAX///8BAAAAAAAAAAAAAAAAAAAAAAAAAAAAAAAAAAAAAAAAAAAqOZACf39/AENDQwPMzMwAwMD/AH9/fwAAAAAAAAAAAAAAAAD///8AAAAAACEAAAAYAAAAFAAAAGAKAAAeBgAA4C0AABIdAAAQAAAAJgAAAAgAAAD//////////w=="/>
              </a:ext>
            </a:extLst>
          </p:cNvPicPr>
          <p:nvPr/>
        </p:nvPicPr>
        <p:blipFill>
          <a:blip r:embed="rId3"/>
          <a:srcRect l="0" t="13670" r="0" b="0"/>
          <a:stretch>
            <a:fillRect/>
          </a:stretch>
        </p:blipFill>
        <p:spPr>
          <a:xfrm>
            <a:off x="1686560" y="994410"/>
            <a:ext cx="5770880" cy="37312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3876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2;p20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1gIAACEBAABqNQAASgYAABAAAAAmAAAACAAAAD0wAAAAAAAA"/>
              </a:ext>
            </a:extLst>
          </p:cNvSpPr>
          <p:nvPr>
            <p:ph type="ctrTitle"/>
          </p:nvPr>
        </p:nvSpPr>
        <p:spPr>
          <a:xfrm>
            <a:off x="461010" y="183515"/>
            <a:ext cx="8221980" cy="838835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Ударные</a:t>
            </a:r>
            <a:endParaRPr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pic>
        <p:nvPicPr>
          <p:cNvPr id="3" name="Google Shape;133;p20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HwHAAAAAAAAhAI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CEtdAX///8BAAAAAAAAAAAAAAAAAAAAAAAAAAAAAAAAAAAAAAAAAAAqOZACf39/AENDQwPMzMwAwMD/AH9/fwAAAAAAAAAAAAAAAAD///8AAAAAACEAAAAYAAAAFAAAAKwJAACtBgAAlC4AADUdAAAQAAAAJgAAAAgAAAD//////////w=="/>
              </a:ext>
            </a:extLst>
          </p:cNvPicPr>
          <p:nvPr/>
        </p:nvPicPr>
        <p:blipFill>
          <a:blip r:embed="rId3"/>
          <a:srcRect l="0" t="19160" r="0" b="6440"/>
          <a:stretch>
            <a:fillRect/>
          </a:stretch>
        </p:blipFill>
        <p:spPr>
          <a:xfrm>
            <a:off x="1572260" y="1085215"/>
            <a:ext cx="5999480" cy="366268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A64D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8;p21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AAAAAAAAAAAAAAAAAAAAABkAAAAZAAAAAAAAAAjAAAABAAAAGQAAAAXAAAAFAAAAAAAAAAAAAAA/38AAP9/AAAAAAAACQAAAAQAAACBi03e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CEtdAX///8BAAAAAAAAAAAAAAAAAAAAAAAAAAAAAAAAAAAAAAAAAAAqOZACf39/AENDQwPMzMwAwMD/AH9/fwAAAAAAAAAAAAAAAAD///8AAAAAACEAAAAYAAAAFAAAAPAAAADwAAAAUDcAAHwd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52400"/>
            <a:ext cx="8839200" cy="464058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EA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22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oAMAAOsAAAAYKgAAFAYAABAAAAAmAAAACAAAAD0wAAAAAAAA"/>
              </a:ext>
            </a:extLst>
          </p:cNvSpPr>
          <p:nvPr>
            <p:ph type="ctrTitle"/>
          </p:nvPr>
        </p:nvSpPr>
        <p:spPr>
          <a:xfrm>
            <a:off x="589280" y="149225"/>
            <a:ext cx="6253480" cy="838835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Ответь на вопросы</a:t>
            </a:r>
            <a:endParaRPr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pic>
        <p:nvPicPr>
          <p:cNvPr id="3" name="Google Shape;144;p22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AAAAAAAAAAAAAAAAAAAAABkAAAAZAAAAAAAAAAjAAAABAAAAGQAAAAXAAAAFAAAAAAAAAAAAAAA/38AAP9/AAAAAAAACQAAAAQAAACEiX8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CEtdAX///8BAAAAAAAAAAAAAAAAAAAAAAAAAAAAAAAAAAAAAAAAAAAqOZACf39/AENDQwPMzMwAwMD/AH9/fwAAAAAAAAAAAAAAAAD///8AAAAAACEAAAAYAAAAFAAAAIonAABJAAAAMzEAALU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 rot="20622140">
            <a:off x="6427470" y="46355"/>
            <a:ext cx="1570355" cy="10439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Google Shape;145;p22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AAAAAAAAAAAAAAAAAAAAABkAAAAZAAAAAAAAAAjAAAABAAAAGQAAAAXAAAAFAAAAAAAAAAAAAAA/38AAP9/AAAAAAAACQAAAAQAAABgIP8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CEtdAX///8BAAAAAAAAAAAAAAAAAAAAAAAAAAAAAAAAAAAAAAAAAAAqOZACf39/AENDQwPMzMwAwMD/AH9/fwAAAAAAAAAAAAAAAAD///8AAAAAACEAAAAYAAAAFAAAAEktAABWBAAAdzYAAMsN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361555" y="704850"/>
            <a:ext cx="1492250" cy="153733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Google Shape;146;p22"/>
          <p:cNvSpPr>
            <a:extLst>
              <a:ext uri="smNativeData">
                <pr:smNativeData xmlns:pr="smNativeData" val="SMDATA_16_TbBZZxMAAAAlAAAAZAAAAE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IS10Bf///wEAAAAAAAAAAAAAAAAAAAAAAAAAAAAAAAAAAAAAAAAAACo5kAJ/f38AQ0NDA8zMzADAwP8Af39/AAAAAAAAAAAAAAAAAAAAAAAAAAAAIQAAABgAAAAUAAAANQQAAMAKAADBLwAAtBIAABAgAAAmAAAACAAAAP//////////"/>
              </a:ext>
            </a:extLst>
          </p:cNvSpPr>
          <p:nvPr/>
        </p:nvSpPr>
        <p:spPr>
          <a:xfrm>
            <a:off x="683895" y="1747520"/>
            <a:ext cx="7078980" cy="12928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91440" rIns="91440" bIns="91440" numCol="1" anchor="t"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 b="1" noProof="1">
                <a:solidFill>
                  <a:srgbClr val="4C1130"/>
                </a:solidFill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1. Кто создал симфонический оркестр?</a:t>
            </a:r>
            <a:endParaRPr sz="2400" b="1">
              <a:solidFill>
                <a:srgbClr val="4C1130"/>
              </a:solidFill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 b="1" noProof="1">
                <a:solidFill>
                  <a:srgbClr val="4C1130"/>
                </a:solidFill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 </a:t>
            </a:r>
            <a:endParaRPr sz="2400" b="1">
              <a:solidFill>
                <a:srgbClr val="4C1130"/>
              </a:solidFill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 b="1" noProof="1">
                <a:solidFill>
                  <a:srgbClr val="4C1130"/>
                </a:solidFill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2.Зачем создал симфонический оркестр?</a:t>
            </a:r>
            <a:endParaRPr sz="2600" b="1">
              <a:solidFill>
                <a:srgbClr val="4C1130"/>
              </a:solidFill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6AA8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1;p23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1gIAAG8BAABqNQAApwUAABAAAAAmAAAACAAAAD0wAAAAAAAA"/>
              </a:ext>
            </a:extLst>
          </p:cNvSpPr>
          <p:nvPr>
            <p:ph type="ctrTitle"/>
          </p:nvPr>
        </p:nvSpPr>
        <p:spPr>
          <a:xfrm>
            <a:off x="461010" y="233045"/>
            <a:ext cx="8221980" cy="685800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3150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1 задание</a:t>
            </a:r>
            <a:endParaRPr sz="3150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sp>
        <p:nvSpPr>
          <p:cNvPr id="3" name="Google Shape;152;p23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QQAAIwIAAD7MwAA1xUAABAAAAAmAAAACAAAAD0wAAAAAAAA"/>
              </a:ext>
            </a:extLst>
          </p:cNvSpPr>
          <p:nvPr>
            <p:ph type="subTitle" idx="1"/>
          </p:nvPr>
        </p:nvSpPr>
        <p:spPr>
          <a:xfrm>
            <a:off x="694055" y="1389380"/>
            <a:ext cx="7755890" cy="2160905"/>
          </a:xfr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300" b="1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Найди лишний инструмент</a:t>
            </a:r>
            <a:endParaRPr sz="2300" b="1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  <a:p>
            <a:pPr marL="457200" indent="-393700" algn="l">
              <a:spcBef>
                <a:spcPts val="0"/>
              </a:spcBef>
              <a:spcAft>
                <a:spcPts val="0"/>
              </a:spcAft>
              <a:buSzPts val="2600"/>
              <a:buFont typeface="Comic Sans MS" pitchFamily="4" charset="-52"/>
              <a:buAutoNum type="arabicPeriod"/>
            </a:pPr>
            <a:r>
              <a:rPr sz="2600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Скрипка, труба, виолончель, контрабас</a:t>
            </a:r>
            <a:endParaRPr sz="2600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  <a:p>
            <a:pPr marL="457200" indent="-393700" algn="l">
              <a:spcBef>
                <a:spcPts val="0"/>
              </a:spcBef>
              <a:spcAft>
                <a:spcPts val="0"/>
              </a:spcAft>
              <a:buSzPts val="2600"/>
              <a:buFont typeface="Comic Sans MS" pitchFamily="4" charset="-52"/>
              <a:buAutoNum type="arabicPeriod"/>
            </a:pPr>
            <a:r>
              <a:rPr sz="2600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Флейта, кларнет, труба, ложки</a:t>
            </a:r>
            <a:endParaRPr sz="2600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  <a:p>
            <a:pPr marL="457200" indent="-393700" algn="l">
              <a:spcBef>
                <a:spcPts val="0"/>
              </a:spcBef>
              <a:spcAft>
                <a:spcPts val="0"/>
              </a:spcAft>
              <a:buSzPts val="2600"/>
              <a:buFont typeface="Comic Sans MS" pitchFamily="4" charset="-52"/>
              <a:buAutoNum type="arabicPeriod"/>
            </a:pPr>
            <a:r>
              <a:rPr sz="2600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Барабан, тарелки, бубен, арфа</a:t>
            </a:r>
            <a:endParaRPr sz="2600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pic>
        <p:nvPicPr>
          <p:cNvPr id="4" name="Google Shape;153;p23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NweAACDEAAARTYAAB0g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5016500" y="2684145"/>
            <a:ext cx="3805555" cy="253619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F9CB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8;p24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1gIAAA8CAABqNQAAOAcAABAAAAAmAAAACAAAAD0wAAAAAAAA"/>
              </a:ext>
            </a:extLst>
          </p:cNvSpPr>
          <p:nvPr>
            <p:ph type="ctrTitle"/>
          </p:nvPr>
        </p:nvSpPr>
        <p:spPr>
          <a:xfrm>
            <a:off x="461010" y="334645"/>
            <a:ext cx="8221980" cy="838835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3900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2 задание</a:t>
            </a:r>
            <a:endParaRPr sz="3900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sp>
        <p:nvSpPr>
          <p:cNvPr id="3" name="Google Shape;159;p24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gMAAEIIAABCNgAAwQsAABAAAAAmAAAACAAAAD0wAAAAAAAA"/>
              </a:ext>
            </a:extLst>
          </p:cNvSpPr>
          <p:nvPr>
            <p:ph type="subTitle" idx="1"/>
          </p:nvPr>
        </p:nvSpPr>
        <p:spPr>
          <a:xfrm>
            <a:off x="598170" y="1342390"/>
            <a:ext cx="8221980" cy="568325"/>
          </a:xfr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855" b="1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Назови группы инструментов</a:t>
            </a:r>
            <a:endParaRPr sz="1485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pic>
        <p:nvPicPr>
          <p:cNvPr id="4" name="Google Shape;160;p24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JICAAC9AAAArRAAACQK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17830" y="120015"/>
            <a:ext cx="2292985" cy="152844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Google Shape;161;p24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JsPAADKDAAAgycAAIcc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2536825" y="2078990"/>
            <a:ext cx="3886200" cy="25584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DD7E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6;p25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1gIAAA8CAABqNQAAOAcAABAAAAAmAAAACAAAAD0wAAAAAAAA"/>
              </a:ext>
            </a:extLst>
          </p:cNvSpPr>
          <p:nvPr>
            <p:ph type="ctrTitle"/>
          </p:nvPr>
        </p:nvSpPr>
        <p:spPr>
          <a:xfrm>
            <a:off x="461010" y="334645"/>
            <a:ext cx="8221980" cy="838835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3900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2 задание</a:t>
            </a:r>
            <a:endParaRPr sz="3900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sp>
        <p:nvSpPr>
          <p:cNvPr id="3" name="Google Shape;167;p25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gMAAEIIAABCNgAAwQsAABAAAAAmAAAACAAAAD0wAAAAAAAA"/>
              </a:ext>
            </a:extLst>
          </p:cNvSpPr>
          <p:nvPr>
            <p:ph type="subTitle" idx="1"/>
          </p:nvPr>
        </p:nvSpPr>
        <p:spPr>
          <a:xfrm>
            <a:off x="598170" y="1342390"/>
            <a:ext cx="8221980" cy="568325"/>
          </a:xfr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855" b="1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Назови группы инструментов</a:t>
            </a:r>
            <a:endParaRPr sz="1485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pic>
        <p:nvPicPr>
          <p:cNvPr id="4" name="Google Shape;168;p25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AAAAAAAAAAAAAAAAAAAAABkAAAAZAAAAAAAAAAjAAAABAAAAGQAAAAXAAAAFAAAAAAAAAAAAAAA/38AAP9/AAAAAAAACQAAAAQAAACCzE74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JICAAC9AAAArRAAACQK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17830" y="120015"/>
            <a:ext cx="2292985" cy="152844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Google Shape;169;p25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KcI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AoHAAAJDQAANjEAAAoaAAAQAAAAJgAAAAgAAAD//////////w=="/>
              </a:ext>
            </a:extLst>
          </p:cNvPicPr>
          <p:nvPr/>
        </p:nvPicPr>
        <p:blipFill>
          <a:blip r:embed="rId4"/>
          <a:srcRect l="0" t="22150" r="0" b="0"/>
          <a:stretch>
            <a:fillRect/>
          </a:stretch>
        </p:blipFill>
        <p:spPr>
          <a:xfrm>
            <a:off x="1144270" y="2118995"/>
            <a:ext cx="6855460" cy="21139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D5A6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4;p26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1gIAAA8CAABqNQAAOAcAABAAAAAmAAAACAAAAD0wAAAAAAAA"/>
              </a:ext>
            </a:extLst>
          </p:cNvSpPr>
          <p:nvPr>
            <p:ph type="ctrTitle"/>
          </p:nvPr>
        </p:nvSpPr>
        <p:spPr>
          <a:xfrm>
            <a:off x="461010" y="334645"/>
            <a:ext cx="8221980" cy="838835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3900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2 задание</a:t>
            </a:r>
            <a:endParaRPr sz="3900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sp>
        <p:nvSpPr>
          <p:cNvPr id="3" name="Google Shape;175;p26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Q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gMAAEIIAABCNgAAwQsAABAAAAAmAAAACAAAAD0wAAAAAAAA"/>
              </a:ext>
            </a:extLst>
          </p:cNvSpPr>
          <p:nvPr>
            <p:ph type="subTitle" idx="1"/>
          </p:nvPr>
        </p:nvSpPr>
        <p:spPr>
          <a:xfrm>
            <a:off x="598170" y="1342390"/>
            <a:ext cx="8221980" cy="568325"/>
          </a:xfr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855" b="1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Назови группы инструментов</a:t>
            </a:r>
            <a:endParaRPr sz="1485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pic>
        <p:nvPicPr>
          <p:cNvPr id="4" name="Google Shape;176;p26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JICAAC9AAAArRAAACQK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17830" y="120015"/>
            <a:ext cx="2292985" cy="152844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Google Shape;177;p26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FAIAAAAAAAAAAAAAAAAAABkAAAAZAAAAAAAAAAjAAAABAAAAGQAAAAXAAAAFAAAAAAAAAAAAAAA/38AAP9/AAAAAAAACQAAAAQAAADAwMD/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EgNAABoDQAA+CoAAIUcAAAQAAAAJgAAAAgAAAD//////////w=="/>
              </a:ext>
            </a:extLst>
          </p:cNvPicPr>
          <p:nvPr/>
        </p:nvPicPr>
        <p:blipFill>
          <a:blip r:embed="rId4"/>
          <a:srcRect l="0" t="21280" r="0" b="0"/>
          <a:stretch>
            <a:fillRect/>
          </a:stretch>
        </p:blipFill>
        <p:spPr>
          <a:xfrm>
            <a:off x="2159000" y="2179320"/>
            <a:ext cx="4826000" cy="24568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p14="http://schemas.microsoft.com/office/powerpoint/2010/main" xmlns:r="http://schemas.openxmlformats.org/officeDocument/2006/relationships" xmlns:a="http://schemas.openxmlformats.org/drawingml/2006/main">
  <p:cSld>
    <p:bg>
      <p:bgPr>
        <a:solidFill>
          <a:srgbClr val="EA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2;p27"/>
          <p:cNvSpPr>
            <a:spLocks noGrp="1" noChangeArrowheads="1"/>
            <a:extLst>
              <a:ext uri="smNativeData">
                <pr:smNativeData xmlns:pr="smNativeData" val="SMDATA_16_TbBZZxMAAAAlAAAAZAAAAA0AAAAAkAAAAJAAAACQAAAAkAAAAAAAAAAC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1gIAAA8CAABqNQAAOAcAABAAAAAmAAAACAAAAD0wAAAAAAAA"/>
              </a:ext>
            </a:extLst>
          </p:cNvSpPr>
          <p:nvPr>
            <p:ph type="ctrTitle"/>
          </p:nvPr>
        </p:nvSpPr>
        <p:spPr>
          <a:xfrm>
            <a:off x="461010" y="334645"/>
            <a:ext cx="8221980" cy="838835"/>
          </a:xfrm>
        </p:spPr>
        <p:txBody>
          <a:bodyPr vert="horz" wrap="square" lIns="91440" tIns="91440" rIns="91440" bIns="91440" numCol="1" anchor="b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3900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2 задание</a:t>
            </a:r>
            <a:endParaRPr sz="3900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sp>
        <p:nvSpPr>
          <p:cNvPr id="3" name="Google Shape;183;p27"/>
          <p:cNvSpPr>
            <a:spLocks noGrp="1" noChangeArrowheads="1"/>
            <a:extLst>
              <a:ext uri="smNativeData">
                <pr:smNativeData xmlns:pr="smNativeData" val="SMDATA_16_TbBZZxMAAAAlAAAAZAAAAA0AAAAAkAAAAJAAAACQAAAAk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rgMAAEIIAABCNgAAwQsAABAAAAAmAAAACAAAAD0wAAAAAAAA"/>
              </a:ext>
            </a:extLst>
          </p:cNvSpPr>
          <p:nvPr>
            <p:ph type="subTitle" idx="1"/>
          </p:nvPr>
        </p:nvSpPr>
        <p:spPr>
          <a:xfrm>
            <a:off x="598170" y="1342390"/>
            <a:ext cx="8221980" cy="568325"/>
          </a:xfrm>
        </p:spPr>
        <p:txBody>
          <a:bodyPr vert="horz" wrap="square" lIns="91440" tIns="91440" rIns="91440" bIns="91440" numCol="1" anchor="t">
            <a:prstTxWarp prst="textNoShape">
              <a:avLst/>
            </a:prstTxWarp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855" b="1" noProof="1">
                <a:latin typeface="Comic Sans MS" pitchFamily="4" charset="-52"/>
                <a:ea typeface="Comic Sans MS" pitchFamily="4" charset="-52"/>
                <a:cs typeface="Comic Sans MS" pitchFamily="4" charset="-52"/>
              </a:rPr>
              <a:t>Назови группы инструментов</a:t>
            </a:r>
            <a:endParaRPr sz="1485">
              <a:latin typeface="Comic Sans MS" pitchFamily="4" charset="-52"/>
              <a:ea typeface="Comic Sans MS" pitchFamily="4" charset="-52"/>
              <a:cs typeface="Comic Sans MS" pitchFamily="4" charset="-52"/>
            </a:endParaRPr>
          </a:p>
        </p:txBody>
      </p:sp>
      <p:pic>
        <p:nvPicPr>
          <p:cNvPr id="4" name="Google Shape;184;p27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AAAAAAAAAAAAAAAAAAAAABkAAAAZAAAAAAAAAAjAAAABAAAAGQAAAAXAAAAFAAAAAAAAAAAAAAA/38AAP9/AAAAAAAACQAAAAQAAADAwMD/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JICAAC9AAAArRAAACQK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17830" y="120015"/>
            <a:ext cx="2292985" cy="152844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Google Shape;185;p27"/>
          <p:cNvPicPr>
            <a:extLst>
              <a:ext uri="smNativeData">
                <pr:smNativeData xmlns:pr="smNativeData" val="SMDATA_18_TbBZZxMAAAAlAAAAEQAAAA0AAAAAkAAAAEgAAACQAAAASAAAAAAAAAAAAAAAAAAAAAEAAABQAAAAAAAAAAAA4D8AAAAAAADgPwAAAAAAAOA/AAAAAAAA4D8AAAAAAADgPwAAAAAAAOA/AAAAAAAA4D8AAAAAAADgPwAAAAAAAOA/AAAAAAAA4D8CAAAAjAAAAAAAAAAAAAAAIS10DP///wgAAAAAAAAAAAAAAAAAAAAAAAAAAAAAAAAAAAAAZAAAAAEAAABAAAAAAAAAAAAAAAAAAAAAAAAAAAAAAAAAAAAAAAAAAAAAAAAAAAAAAAAAAAAAAAAAAAAAAAAAAAAAAAAAAAAAAAAAAAAAAAAAAAAAAAAAAAAAAAAAAAAAFAAAADwAAAAAAAAAAAAAACo5kAkUAAAAAQAAABQAAAAUAAAAFAAAAAEAAAAAAAAAZAAAAGQAAAAAAAAAZAAAAGQAAAAVAAAAYAAAAAAAAAAAAAAADwAAACADAAAAAAAAAAAAAAEAAACgMgAAVgcAAKr4//8BAAAAf39/AAEAAABkAAAAAAAAABQAAABAHwAAAAAAACYAAAAAAAAAwOD//wAAAAAmAAAAZAAAABYAAABMAAAAAAAAAAAAAAAEAAAAAAAAAAEAAABDQ0MKAAAAACgAAAAoAAAAZAAAAGQAAAAAAAAAzMzMAAAAAABQAAAAUAAAAGQAAABkAAAAAAAAAAcAAAA4AAAAAAAAAAAAAAAAAAAA////AAAAAAAAAAAAAAAAAGAGAAAAAAAAAAAAAAAAAABkAAAAZAAAAAAAAAAjAAAABAAAAGQAAAAXAAAAFAAAAAAAAAAAAAAA/38AAP9/AAAAAAAACQAAAAQAAABCYWNrDAAAABAAAAAAAAAAAAAAAAA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AAAAAUAAAABAAAAAAAAAAAAAAAAAAAAAAAAAAAAAAAAAAAAAAAAAAAAAAACf39/AAAAAAPMzMwAwMD/AH9/fwAAAAAAAAAAAAAAAAD///8AAAAAACEAAAAYAAAAFAAAAKsLAAA4DAAAlSwAAA0dAAAQAAAAJgAAAAgAAAD//////////w=="/>
              </a:ext>
            </a:extLst>
          </p:cNvPicPr>
          <p:nvPr/>
        </p:nvPicPr>
        <p:blipFill>
          <a:blip r:embed="rId4"/>
          <a:srcRect l="0" t="16320" r="0" b="0"/>
          <a:stretch>
            <a:fillRect/>
          </a:stretch>
        </p:blipFill>
        <p:spPr>
          <a:xfrm>
            <a:off x="1896745" y="1986280"/>
            <a:ext cx="5350510" cy="27362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2A3990"/>
      </a:dk1>
      <a:lt1>
        <a:srgbClr val="FFFFFF"/>
      </a:lt1>
      <a:dk2>
        <a:srgbClr val="999999"/>
      </a:dk2>
      <a:lt2>
        <a:srgbClr val="434343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Presentatio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2A3990"/>
        </a:dk1>
        <a:lt1>
          <a:srgbClr val="FFFFFF"/>
        </a:lt1>
        <a:dk2>
          <a:srgbClr val="999999"/>
        </a:dk2>
        <a:lt2>
          <a:srgbClr val="434343"/>
        </a:lt2>
        <a:accent1>
          <a:srgbClr val="212D74"/>
        </a:accent1>
        <a:accent2>
          <a:srgbClr val="3949AB"/>
        </a:accent2>
        <a:accent3>
          <a:srgbClr val="9C254D"/>
        </a:accent3>
        <a:accent4>
          <a:srgbClr val="D23369"/>
        </a:accent4>
        <a:accent5>
          <a:srgbClr val="F06292"/>
        </a:accent5>
        <a:accent6>
          <a:srgbClr val="7890CD"/>
        </a:accent6>
        <a:hlink>
          <a:srgbClr val="F06292"/>
        </a:hlink>
        <a:folHlink>
          <a:srgbClr val="F062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F3F3F3"/>
      </a:dk2>
      <a:lt2>
        <a:srgbClr val="158158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Presentatio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F3F3F3"/>
        </a:dk2>
        <a:lt2>
          <a:srgbClr val="158158"/>
        </a:lt2>
        <a:accent1>
          <a:srgbClr val="058DC7"/>
        </a:accent1>
        <a:accent2>
          <a:srgbClr val="50B432"/>
        </a:accent2>
        <a:accent3>
          <a:srgbClr val="ED561B"/>
        </a:accent3>
        <a:accent4>
          <a:srgbClr val="EDEF00"/>
        </a:accent4>
        <a:accent5>
          <a:srgbClr val="24CBE5"/>
        </a:accent5>
        <a:accent6>
          <a:srgbClr val="64E572"/>
        </a:accent6>
        <a:hlink>
          <a:srgbClr val="2200CC"/>
        </a:hlink>
        <a:folHlink>
          <a:srgbClr val="551A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User</cp:lastModifiedBy>
  <cp:revision>0</cp:revision>
  <dcterms:created xsi:type="dcterms:W3CDTF">2024-12-11T20:30:45Z</dcterms:created>
  <dcterms:modified xsi:type="dcterms:W3CDTF">2024-12-11T15:31:25Z</dcterms:modified>
</cp:coreProperties>
</file>