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6" r:id="rId12"/>
    <p:sldId id="267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22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D4204-8240-4244-B298-C8FAF8592D26}" type="datetimeFigureOut">
              <a:rPr lang="ru-RU" smtClean="0"/>
              <a:t>23.01.2021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F56C4-3303-4500-A3D5-D4219E9B98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6800888"/>
      </p:ext>
    </p:extLst>
  </p:cSld>
  <p:clrMapOvr>
    <a:masterClrMapping/>
  </p:clrMapOvr>
  <p:transition spd="slow"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D4204-8240-4244-B298-C8FAF8592D26}" type="datetimeFigureOut">
              <a:rPr lang="ru-RU" smtClean="0"/>
              <a:t>23.01.2021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F56C4-3303-4500-A3D5-D4219E9B98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2080586"/>
      </p:ext>
    </p:extLst>
  </p:cSld>
  <p:clrMapOvr>
    <a:masterClrMapping/>
  </p:clrMapOvr>
  <p:transition spd="slow"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D4204-8240-4244-B298-C8FAF8592D26}" type="datetimeFigureOut">
              <a:rPr lang="ru-RU" smtClean="0"/>
              <a:t>23.01.2021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F56C4-3303-4500-A3D5-D4219E9B98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5474306"/>
      </p:ext>
    </p:extLst>
  </p:cSld>
  <p:clrMapOvr>
    <a:masterClrMapping/>
  </p:clrMapOvr>
  <p:transition spd="slow"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D4204-8240-4244-B298-C8FAF8592D26}" type="datetimeFigureOut">
              <a:rPr lang="ru-RU" smtClean="0"/>
              <a:t>23.01.2021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F56C4-3303-4500-A3D5-D4219E9B98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4817634"/>
      </p:ext>
    </p:extLst>
  </p:cSld>
  <p:clrMapOvr>
    <a:masterClrMapping/>
  </p:clrMapOvr>
  <p:transition spd="slow"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D4204-8240-4244-B298-C8FAF8592D26}" type="datetimeFigureOut">
              <a:rPr lang="ru-RU" smtClean="0"/>
              <a:t>23.01.2021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F56C4-3303-4500-A3D5-D4219E9B98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1115145"/>
      </p:ext>
    </p:extLst>
  </p:cSld>
  <p:clrMapOvr>
    <a:masterClrMapping/>
  </p:clrMapOvr>
  <p:transition spd="slow"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D4204-8240-4244-B298-C8FAF8592D26}" type="datetimeFigureOut">
              <a:rPr lang="ru-RU" smtClean="0"/>
              <a:t>23.01.2021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F56C4-3303-4500-A3D5-D4219E9B98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9302444"/>
      </p:ext>
    </p:extLst>
  </p:cSld>
  <p:clrMapOvr>
    <a:masterClrMapping/>
  </p:clrMapOvr>
  <p:transition spd="slow"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D4204-8240-4244-B298-C8FAF8592D26}" type="datetimeFigureOut">
              <a:rPr lang="ru-RU" smtClean="0"/>
              <a:t>23.01.2021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F56C4-3303-4500-A3D5-D4219E9B98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2732933"/>
      </p:ext>
    </p:extLst>
  </p:cSld>
  <p:clrMapOvr>
    <a:masterClrMapping/>
  </p:clrMapOvr>
  <p:transition spd="slow"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D4204-8240-4244-B298-C8FAF8592D26}" type="datetimeFigureOut">
              <a:rPr lang="ru-RU" smtClean="0"/>
              <a:t>23.01.2021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F56C4-3303-4500-A3D5-D4219E9B98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2886450"/>
      </p:ext>
    </p:extLst>
  </p:cSld>
  <p:clrMapOvr>
    <a:masterClrMapping/>
  </p:clrMapOvr>
  <p:transition spd="slow"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D4204-8240-4244-B298-C8FAF8592D26}" type="datetimeFigureOut">
              <a:rPr lang="ru-RU" smtClean="0"/>
              <a:t>23.01.2021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F56C4-3303-4500-A3D5-D4219E9B98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1728464"/>
      </p:ext>
    </p:extLst>
  </p:cSld>
  <p:clrMapOvr>
    <a:masterClrMapping/>
  </p:clrMapOvr>
  <p:transition spd="slow"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D4204-8240-4244-B298-C8FAF8592D26}" type="datetimeFigureOut">
              <a:rPr lang="ru-RU" smtClean="0"/>
              <a:t>23.01.2021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F56C4-3303-4500-A3D5-D4219E9B98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0121130"/>
      </p:ext>
    </p:extLst>
  </p:cSld>
  <p:clrMapOvr>
    <a:masterClrMapping/>
  </p:clrMapOvr>
  <p:transition spd="slow"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D4204-8240-4244-B298-C8FAF8592D26}" type="datetimeFigureOut">
              <a:rPr lang="ru-RU" smtClean="0"/>
              <a:t>23.01.2021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F56C4-3303-4500-A3D5-D4219E9B98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2103335"/>
      </p:ext>
    </p:extLst>
  </p:cSld>
  <p:clrMapOvr>
    <a:masterClrMapping/>
  </p:clrMapOvr>
  <p:transition spd="slow"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CD4204-8240-4244-B298-C8FAF8592D26}" type="datetimeFigureOut">
              <a:rPr lang="ru-RU" smtClean="0"/>
              <a:t>23.01.2021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BF56C4-3303-4500-A3D5-D4219E9B98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43137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ipe dir="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411760" y="6060914"/>
            <a:ext cx="4536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Arial" pitchFamily="34" charset="0"/>
                <a:cs typeface="Arial" pitchFamily="34" charset="0"/>
              </a:rPr>
              <a:t>Овод летит.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30" name="Picture 6" descr="http://komotoz.ru/photo/zhivotnye/images/nasekomye/slepni/slepni_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75860"/>
            <a:ext cx="8280920" cy="5357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62054461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411760" y="6060914"/>
            <a:ext cx="4536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Arial" pitchFamily="34" charset="0"/>
                <a:cs typeface="Arial" pitchFamily="34" charset="0"/>
              </a:rPr>
              <a:t>Конюх гонит коней.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4" name="Picture 6" descr="http://www.fresher.ru/manager_content/images/sovremennye-kovboi/big/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161" y="408682"/>
            <a:ext cx="8302432" cy="5396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4185372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411760" y="6060914"/>
            <a:ext cx="4536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Arial" pitchFamily="34" charset="0"/>
                <a:cs typeface="Arial" pitchFamily="34" charset="0"/>
              </a:rPr>
              <a:t>Вадим топит камин.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8" name="Picture 6" descr="https://pim.varmefag.no/website/var/assets/Artikkelbilder/Tips%20og%20raad/Tips-slik-faar-du-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62"/>
          <a:stretch/>
        </p:blipFill>
        <p:spPr bwMode="auto">
          <a:xfrm>
            <a:off x="395536" y="620688"/>
            <a:ext cx="8346672" cy="5040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9545003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35696" y="6060914"/>
            <a:ext cx="55446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Arial" pitchFamily="34" charset="0"/>
                <a:cs typeface="Arial" pitchFamily="34" charset="0"/>
              </a:rPr>
              <a:t>Толик лёг на диван.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46" name="Picture 6" descr="https://kto-chto-gde.ru/wp-content/uploads/2016/10/%D0%9F%D1%80%D0%BE%D1%81%D1%82%D0%BE-%D0%BB%D0%B5%D0%B6%D1%8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786" y="476672"/>
            <a:ext cx="8014436" cy="5347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68768761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75656" y="6060914"/>
            <a:ext cx="64087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Arial" pitchFamily="34" charset="0"/>
                <a:cs typeface="Arial" pitchFamily="34" charset="0"/>
              </a:rPr>
              <a:t>У Фаины болит ноготь.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9224" name="Picture 8" descr="https://med-gribok.ru/wp-content/uploads/2018/05/rebristy-nogti-na-rukah-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478203"/>
            <a:ext cx="7246280" cy="54347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1169537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41326" y="6060914"/>
            <a:ext cx="62773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Arial" pitchFamily="34" charset="0"/>
                <a:cs typeface="Arial" pitchFamily="34" charset="0"/>
              </a:rPr>
              <a:t>Гудок гудит.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198" name="Picture 6" descr="https://cdn.clipart.email/a65040bcfa7ad93e31ede2c8ba4f7eb5_honking-car-horn-clipart_612-496.jpe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111"/>
          <a:stretch/>
        </p:blipFill>
        <p:spPr bwMode="auto">
          <a:xfrm>
            <a:off x="597302" y="551449"/>
            <a:ext cx="7916245" cy="5189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93617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9552" y="6060914"/>
            <a:ext cx="80648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Arial" pitchFamily="34" charset="0"/>
                <a:cs typeface="Arial" pitchFamily="34" charset="0"/>
              </a:rPr>
              <a:t>Метель метёт.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176" name="Picture 8" descr="https://img0.liveinternet.ru/images/attach/d/2/145/936/145936458_snezhinka_i_veter__1_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4385" y="404664"/>
            <a:ext cx="6657975" cy="5438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0670996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15617" y="6060914"/>
            <a:ext cx="68407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Arial" pitchFamily="34" charset="0"/>
                <a:cs typeface="Arial" pitchFamily="34" charset="0"/>
              </a:rPr>
              <a:t>Эдик любит лепить.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6153" name="Picture 9" descr="https://thumbs.dreamstime.com/b/%D0%BF%D0%BB%D0%B0%D1%81%D1%82%D0%B8%D0%BB%D0%B8%D0%BD-%D1%80%D0%B5%D0%B1%D0%B5%D0%BD%D0%BA%D0%B0-%D1%81%D1%87%D0%B0%D1%81%D1%82%D0%BB%D0%B8%D0%B2%D1%8B%D0%B9-718156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424" y="-171400"/>
            <a:ext cx="7620000" cy="5981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0993383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3528" y="6060914"/>
            <a:ext cx="84721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Arial" pitchFamily="34" charset="0"/>
                <a:cs typeface="Arial" pitchFamily="34" charset="0"/>
              </a:rPr>
              <a:t>Олег купит букет маков.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5128" name="Picture 8" descr="https://www.educationquizzes.com/library/Spanish-Review/Flower-Display/Flower-poppy-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1069" y="441163"/>
            <a:ext cx="6867525" cy="5619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2767159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58749" y="6060914"/>
            <a:ext cx="69309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Arial" pitchFamily="34" charset="0"/>
                <a:cs typeface="Arial" pitchFamily="34" charset="0"/>
              </a:rPr>
              <a:t>Конюх поит коней водой.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102" name="Picture 6" descr="https://thumbs.dreamstime.com/b/%D0%BB%D0%BE%D1%88%D0%B0-%D0%B8-%D0%B2%D1%8B%D0%BF%D0%B8%D0%B2%D0%B0%D1%8F-%D0%B2-%D0%B2%D1%8B%D0%B3%D0%BE%D0%BD%D0%B5-3643948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427" y="444258"/>
            <a:ext cx="7992888" cy="5325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4838727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55577" y="6060914"/>
            <a:ext cx="76328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Arial" pitchFamily="34" charset="0"/>
                <a:cs typeface="Arial" pitchFamily="34" charset="0"/>
              </a:rPr>
              <a:t>Наум, полей пион!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1272" name="Picture 8" descr="https://nagrunte.ru/wp-content/uploads/2018/03/poliv_pionov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347" y="145507"/>
            <a:ext cx="8817307" cy="5760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2948467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55577" y="6060914"/>
            <a:ext cx="76328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Arial" pitchFamily="34" charset="0"/>
                <a:cs typeface="Arial" pitchFamily="34" charset="0"/>
              </a:rPr>
              <a:t>Федот и Иван лепят уток.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294" name="Picture 6" descr="http://www.school-30.org.ru/attachments/article/10676/%D0%BE%D0%B1%D1%80%D0%B0%D0%B7%D0%B5%D1%86_%D0%BA%D0%B0%D0%BA_%D1%81%D0%BB%D0%B5%D0%BF%D0%B8%D1%82%D1%8C_%D1%83%D1%82%D1%91%D0%BD%D0%BA%D0%B0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8645"/>
          <a:stretch/>
        </p:blipFill>
        <p:spPr bwMode="auto">
          <a:xfrm>
            <a:off x="1187624" y="836712"/>
            <a:ext cx="7246760" cy="4962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0646114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66</TotalTime>
  <Words>52</Words>
  <Application>Microsoft Office PowerPoint</Application>
  <PresentationFormat>Экран (4:3)</PresentationFormat>
  <Paragraphs>12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Windows</dc:creator>
  <cp:lastModifiedBy>Пользователь Windows</cp:lastModifiedBy>
  <cp:revision>7</cp:revision>
  <dcterms:created xsi:type="dcterms:W3CDTF">2021-01-22T22:47:21Z</dcterms:created>
  <dcterms:modified xsi:type="dcterms:W3CDTF">2021-01-22T23:54:06Z</dcterms:modified>
</cp:coreProperties>
</file>