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loud" panose="020B0604020202020204" charset="0"/>
      <p:regular r:id="rId16"/>
    </p:embeddedFont>
    <p:embeddedFont>
      <p:font typeface="League Spartan" panose="020B0604020202020204" charset="0"/>
      <p:regular r:id="rId17"/>
    </p:embeddedFont>
    <p:embeddedFont>
      <p:font typeface="Pacifico" panose="020B0604020202020204" charset="-52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12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7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E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02502" y="1823845"/>
            <a:ext cx="13882996" cy="6639309"/>
            <a:chOff x="0" y="0"/>
            <a:chExt cx="3656427" cy="17486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56427" cy="1748625"/>
            </a:xfrm>
            <a:custGeom>
              <a:avLst/>
              <a:gdLst/>
              <a:ahLst/>
              <a:cxnLst/>
              <a:rect l="l" t="t" r="r" b="b"/>
              <a:pathLst>
                <a:path w="3656427" h="1748625">
                  <a:moveTo>
                    <a:pt x="14499" y="0"/>
                  </a:moveTo>
                  <a:lnTo>
                    <a:pt x="3641928" y="0"/>
                  </a:lnTo>
                  <a:cubicBezTo>
                    <a:pt x="3649935" y="0"/>
                    <a:pt x="3656427" y="6491"/>
                    <a:pt x="3656427" y="14499"/>
                  </a:cubicBezTo>
                  <a:lnTo>
                    <a:pt x="3656427" y="1734126"/>
                  </a:lnTo>
                  <a:cubicBezTo>
                    <a:pt x="3656427" y="1742133"/>
                    <a:pt x="3649935" y="1748625"/>
                    <a:pt x="3641928" y="1748625"/>
                  </a:cubicBezTo>
                  <a:lnTo>
                    <a:pt x="14499" y="1748625"/>
                  </a:lnTo>
                  <a:cubicBezTo>
                    <a:pt x="10654" y="1748625"/>
                    <a:pt x="6966" y="1747097"/>
                    <a:pt x="4247" y="1744378"/>
                  </a:cubicBezTo>
                  <a:cubicBezTo>
                    <a:pt x="1528" y="1741659"/>
                    <a:pt x="0" y="1737971"/>
                    <a:pt x="0" y="1734126"/>
                  </a:cubicBezTo>
                  <a:lnTo>
                    <a:pt x="0" y="14499"/>
                  </a:lnTo>
                  <a:cubicBezTo>
                    <a:pt x="0" y="10654"/>
                    <a:pt x="1528" y="6966"/>
                    <a:pt x="4247" y="4247"/>
                  </a:cubicBezTo>
                  <a:cubicBezTo>
                    <a:pt x="6966" y="1528"/>
                    <a:pt x="10654" y="0"/>
                    <a:pt x="1449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56427" cy="1786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903188" y="2057606"/>
            <a:ext cx="12481624" cy="158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spc="460">
                <a:solidFill>
                  <a:srgbClr val="00A4C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ПОДЧЕРКНИТЕ ГРАММАТИЧЕСКУЮ ОСНОВУ.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03188" y="3949699"/>
            <a:ext cx="12010293" cy="226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6499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Утренняя роса покрывала высокую траву.</a:t>
            </a:r>
          </a:p>
        </p:txBody>
      </p:sp>
      <p:sp>
        <p:nvSpPr>
          <p:cNvPr id="7" name="Freeform 7"/>
          <p:cNvSpPr/>
          <p:nvPr/>
        </p:nvSpPr>
        <p:spPr>
          <a:xfrm>
            <a:off x="8521662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686199">
            <a:off x="15041835" y="2559032"/>
            <a:ext cx="2087326" cy="4114800"/>
          </a:xfrm>
          <a:custGeom>
            <a:avLst/>
            <a:gdLst/>
            <a:ahLst/>
            <a:cxnLst/>
            <a:rect l="l" t="t" r="r" b="b"/>
            <a:pathLst>
              <a:path w="2087326" h="4114800">
                <a:moveTo>
                  <a:pt x="0" y="0"/>
                </a:moveTo>
                <a:lnTo>
                  <a:pt x="2087326" y="0"/>
                </a:lnTo>
                <a:lnTo>
                  <a:pt x="20873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E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02502" y="1823845"/>
            <a:ext cx="13882996" cy="6639309"/>
            <a:chOff x="0" y="0"/>
            <a:chExt cx="3656427" cy="17486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56427" cy="1748625"/>
            </a:xfrm>
            <a:custGeom>
              <a:avLst/>
              <a:gdLst/>
              <a:ahLst/>
              <a:cxnLst/>
              <a:rect l="l" t="t" r="r" b="b"/>
              <a:pathLst>
                <a:path w="3656427" h="1748625">
                  <a:moveTo>
                    <a:pt x="14499" y="0"/>
                  </a:moveTo>
                  <a:lnTo>
                    <a:pt x="3641928" y="0"/>
                  </a:lnTo>
                  <a:cubicBezTo>
                    <a:pt x="3649935" y="0"/>
                    <a:pt x="3656427" y="6491"/>
                    <a:pt x="3656427" y="14499"/>
                  </a:cubicBezTo>
                  <a:lnTo>
                    <a:pt x="3656427" y="1734126"/>
                  </a:lnTo>
                  <a:cubicBezTo>
                    <a:pt x="3656427" y="1742133"/>
                    <a:pt x="3649935" y="1748625"/>
                    <a:pt x="3641928" y="1748625"/>
                  </a:cubicBezTo>
                  <a:lnTo>
                    <a:pt x="14499" y="1748625"/>
                  </a:lnTo>
                  <a:cubicBezTo>
                    <a:pt x="10654" y="1748625"/>
                    <a:pt x="6966" y="1747097"/>
                    <a:pt x="4247" y="1744378"/>
                  </a:cubicBezTo>
                  <a:cubicBezTo>
                    <a:pt x="1528" y="1741659"/>
                    <a:pt x="0" y="1737971"/>
                    <a:pt x="0" y="1734126"/>
                  </a:cubicBezTo>
                  <a:lnTo>
                    <a:pt x="0" y="14499"/>
                  </a:lnTo>
                  <a:cubicBezTo>
                    <a:pt x="0" y="10654"/>
                    <a:pt x="1528" y="6966"/>
                    <a:pt x="4247" y="4247"/>
                  </a:cubicBezTo>
                  <a:cubicBezTo>
                    <a:pt x="6966" y="1528"/>
                    <a:pt x="10654" y="0"/>
                    <a:pt x="1449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56427" cy="1786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903188" y="2057606"/>
            <a:ext cx="12481624" cy="158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spc="460">
                <a:solidFill>
                  <a:srgbClr val="00A4C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ВЫПОЛНИТЕ СИНТАКСИЧЕСКИЙ РАЗБОР ПРЕДЛОЖЕНИЯ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03188" y="3949699"/>
            <a:ext cx="12010293" cy="226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6499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Утренняя роса покрывала высокую траву.</a:t>
            </a:r>
          </a:p>
        </p:txBody>
      </p:sp>
      <p:sp>
        <p:nvSpPr>
          <p:cNvPr id="7" name="Freeform 7"/>
          <p:cNvSpPr/>
          <p:nvPr/>
        </p:nvSpPr>
        <p:spPr>
          <a:xfrm>
            <a:off x="8521662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686199">
            <a:off x="15041835" y="2559032"/>
            <a:ext cx="2087326" cy="4114800"/>
          </a:xfrm>
          <a:custGeom>
            <a:avLst/>
            <a:gdLst/>
            <a:ahLst/>
            <a:cxnLst/>
            <a:rect l="l" t="t" r="r" b="b"/>
            <a:pathLst>
              <a:path w="2087326" h="4114800">
                <a:moveTo>
                  <a:pt x="0" y="0"/>
                </a:moveTo>
                <a:lnTo>
                  <a:pt x="2087326" y="0"/>
                </a:lnTo>
                <a:lnTo>
                  <a:pt x="20873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46FA68B8-C852-40EC-8E96-C756AF048C85}"/>
              </a:ext>
            </a:extLst>
          </p:cNvPr>
          <p:cNvCxnSpPr/>
          <p:nvPr/>
        </p:nvCxnSpPr>
        <p:spPr>
          <a:xfrm>
            <a:off x="6629400" y="4991100"/>
            <a:ext cx="16764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07C1C740-2B4E-42C5-8348-58EA7F0A4398}"/>
              </a:ext>
            </a:extLst>
          </p:cNvPr>
          <p:cNvGrpSpPr/>
          <p:nvPr/>
        </p:nvGrpSpPr>
        <p:grpSpPr>
          <a:xfrm>
            <a:off x="8521662" y="4991100"/>
            <a:ext cx="3746538" cy="152400"/>
            <a:chOff x="8521662" y="4991100"/>
            <a:chExt cx="3746538" cy="152400"/>
          </a:xfrm>
        </p:grpSpPr>
        <p:cxnSp>
          <p:nvCxnSpPr>
            <p:cNvPr id="11" name="Прямая соединительная линия 10">
              <a:extLst>
                <a:ext uri="{FF2B5EF4-FFF2-40B4-BE49-F238E27FC236}">
                  <a16:creationId xmlns:a16="http://schemas.microsoft.com/office/drawing/2014/main" id="{5525E4C5-8241-4077-AB0A-00A156F1098C}"/>
                </a:ext>
              </a:extLst>
            </p:cNvPr>
            <p:cNvCxnSpPr>
              <a:cxnSpLocks/>
            </p:cNvCxnSpPr>
            <p:nvPr/>
          </p:nvCxnSpPr>
          <p:spPr>
            <a:xfrm>
              <a:off x="8521662" y="4991100"/>
              <a:ext cx="3746538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3E3D67B3-BCE0-4730-BDD6-8A7640F4B00B}"/>
                </a:ext>
              </a:extLst>
            </p:cNvPr>
            <p:cNvCxnSpPr>
              <a:cxnSpLocks/>
            </p:cNvCxnSpPr>
            <p:nvPr/>
          </p:nvCxnSpPr>
          <p:spPr>
            <a:xfrm>
              <a:off x="8521662" y="5143500"/>
              <a:ext cx="3746538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E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02502" y="1823845"/>
            <a:ext cx="13882996" cy="6639309"/>
            <a:chOff x="0" y="0"/>
            <a:chExt cx="3656427" cy="17486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56427" cy="1748625"/>
            </a:xfrm>
            <a:custGeom>
              <a:avLst/>
              <a:gdLst/>
              <a:ahLst/>
              <a:cxnLst/>
              <a:rect l="l" t="t" r="r" b="b"/>
              <a:pathLst>
                <a:path w="3656427" h="1748625">
                  <a:moveTo>
                    <a:pt x="14499" y="0"/>
                  </a:moveTo>
                  <a:lnTo>
                    <a:pt x="3641928" y="0"/>
                  </a:lnTo>
                  <a:cubicBezTo>
                    <a:pt x="3649935" y="0"/>
                    <a:pt x="3656427" y="6491"/>
                    <a:pt x="3656427" y="14499"/>
                  </a:cubicBezTo>
                  <a:lnTo>
                    <a:pt x="3656427" y="1734126"/>
                  </a:lnTo>
                  <a:cubicBezTo>
                    <a:pt x="3656427" y="1742133"/>
                    <a:pt x="3649935" y="1748625"/>
                    <a:pt x="3641928" y="1748625"/>
                  </a:cubicBezTo>
                  <a:lnTo>
                    <a:pt x="14499" y="1748625"/>
                  </a:lnTo>
                  <a:cubicBezTo>
                    <a:pt x="10654" y="1748625"/>
                    <a:pt x="6966" y="1747097"/>
                    <a:pt x="4247" y="1744378"/>
                  </a:cubicBezTo>
                  <a:cubicBezTo>
                    <a:pt x="1528" y="1741659"/>
                    <a:pt x="0" y="1737971"/>
                    <a:pt x="0" y="1734126"/>
                  </a:cubicBezTo>
                  <a:lnTo>
                    <a:pt x="0" y="14499"/>
                  </a:lnTo>
                  <a:cubicBezTo>
                    <a:pt x="0" y="10654"/>
                    <a:pt x="1528" y="6966"/>
                    <a:pt x="4247" y="4247"/>
                  </a:cubicBezTo>
                  <a:cubicBezTo>
                    <a:pt x="6966" y="1528"/>
                    <a:pt x="10654" y="0"/>
                    <a:pt x="1449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56427" cy="1786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903188" y="2057606"/>
            <a:ext cx="12481624" cy="158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spc="460">
                <a:solidFill>
                  <a:srgbClr val="00A4C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ВЫПОЛНИТЕ СИНТАКСИЧЕСКИЙ РАЗБОР ПРЕДЛОЖЕНИЯ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03188" y="3949699"/>
            <a:ext cx="12010293" cy="2263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en-US" sz="6499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Утренняя роса покрывала высокую траву.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49460" y="5392420"/>
            <a:ext cx="12010293" cy="82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(</a:t>
            </a:r>
            <a:r>
              <a:rPr lang="en-US" sz="4799" dirty="0" err="1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повеств</a:t>
            </a:r>
            <a:r>
              <a:rPr lang="en-US" sz="47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., </a:t>
            </a:r>
            <a:r>
              <a:rPr lang="en-US" sz="4799" dirty="0" err="1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невоскл</a:t>
            </a:r>
            <a:r>
              <a:rPr lang="en-US" sz="47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.,</a:t>
            </a:r>
          </a:p>
        </p:txBody>
      </p:sp>
      <p:sp>
        <p:nvSpPr>
          <p:cNvPr id="8" name="Freeform 8"/>
          <p:cNvSpPr/>
          <p:nvPr/>
        </p:nvSpPr>
        <p:spPr>
          <a:xfrm>
            <a:off x="8521662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686199">
            <a:off x="15041835" y="2559032"/>
            <a:ext cx="2087326" cy="4114800"/>
          </a:xfrm>
          <a:custGeom>
            <a:avLst/>
            <a:gdLst/>
            <a:ahLst/>
            <a:cxnLst/>
            <a:rect l="l" t="t" r="r" b="b"/>
            <a:pathLst>
              <a:path w="2087326" h="4114800">
                <a:moveTo>
                  <a:pt x="0" y="0"/>
                </a:moveTo>
                <a:lnTo>
                  <a:pt x="2087326" y="0"/>
                </a:lnTo>
                <a:lnTo>
                  <a:pt x="20873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903188" y="6381770"/>
            <a:ext cx="12010293" cy="82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простое, распр.)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15B0685B-F4B3-44B5-9E08-D80BBB64EEAA}"/>
              </a:ext>
            </a:extLst>
          </p:cNvPr>
          <p:cNvCxnSpPr/>
          <p:nvPr/>
        </p:nvCxnSpPr>
        <p:spPr>
          <a:xfrm>
            <a:off x="6629400" y="4991100"/>
            <a:ext cx="16764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BFFF55-9A39-4214-87A2-6A211BA708CD}"/>
              </a:ext>
            </a:extLst>
          </p:cNvPr>
          <p:cNvGrpSpPr/>
          <p:nvPr/>
        </p:nvGrpSpPr>
        <p:grpSpPr>
          <a:xfrm>
            <a:off x="8521662" y="4991100"/>
            <a:ext cx="3746538" cy="152400"/>
            <a:chOff x="8521662" y="4991100"/>
            <a:chExt cx="3746538" cy="152400"/>
          </a:xfrm>
        </p:grpSpPr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B8CEAC0F-6B8E-47E7-8F01-629278E9B9B6}"/>
                </a:ext>
              </a:extLst>
            </p:cNvPr>
            <p:cNvCxnSpPr>
              <a:cxnSpLocks/>
            </p:cNvCxnSpPr>
            <p:nvPr/>
          </p:nvCxnSpPr>
          <p:spPr>
            <a:xfrm>
              <a:off x="8521662" y="4991100"/>
              <a:ext cx="3746538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96C27877-BF9E-4BF9-BACA-188C854D47B8}"/>
                </a:ext>
              </a:extLst>
            </p:cNvPr>
            <p:cNvCxnSpPr>
              <a:cxnSpLocks/>
            </p:cNvCxnSpPr>
            <p:nvPr/>
          </p:nvCxnSpPr>
          <p:spPr>
            <a:xfrm>
              <a:off x="8521662" y="5143500"/>
              <a:ext cx="3746538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E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02502" y="1823845"/>
            <a:ext cx="13882996" cy="6639309"/>
            <a:chOff x="0" y="0"/>
            <a:chExt cx="3656427" cy="17486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56427" cy="1748625"/>
            </a:xfrm>
            <a:custGeom>
              <a:avLst/>
              <a:gdLst/>
              <a:ahLst/>
              <a:cxnLst/>
              <a:rect l="l" t="t" r="r" b="b"/>
              <a:pathLst>
                <a:path w="3656427" h="1748625">
                  <a:moveTo>
                    <a:pt x="14499" y="0"/>
                  </a:moveTo>
                  <a:lnTo>
                    <a:pt x="3641928" y="0"/>
                  </a:lnTo>
                  <a:cubicBezTo>
                    <a:pt x="3649935" y="0"/>
                    <a:pt x="3656427" y="6491"/>
                    <a:pt x="3656427" y="14499"/>
                  </a:cubicBezTo>
                  <a:lnTo>
                    <a:pt x="3656427" y="1734126"/>
                  </a:lnTo>
                  <a:cubicBezTo>
                    <a:pt x="3656427" y="1742133"/>
                    <a:pt x="3649935" y="1748625"/>
                    <a:pt x="3641928" y="1748625"/>
                  </a:cubicBezTo>
                  <a:lnTo>
                    <a:pt x="14499" y="1748625"/>
                  </a:lnTo>
                  <a:cubicBezTo>
                    <a:pt x="10654" y="1748625"/>
                    <a:pt x="6966" y="1747097"/>
                    <a:pt x="4247" y="1744378"/>
                  </a:cubicBezTo>
                  <a:cubicBezTo>
                    <a:pt x="1528" y="1741659"/>
                    <a:pt x="0" y="1737971"/>
                    <a:pt x="0" y="1734126"/>
                  </a:cubicBezTo>
                  <a:lnTo>
                    <a:pt x="0" y="14499"/>
                  </a:lnTo>
                  <a:cubicBezTo>
                    <a:pt x="0" y="10654"/>
                    <a:pt x="1528" y="6966"/>
                    <a:pt x="4247" y="4247"/>
                  </a:cubicBezTo>
                  <a:cubicBezTo>
                    <a:pt x="6966" y="1528"/>
                    <a:pt x="10654" y="0"/>
                    <a:pt x="1449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56427" cy="1786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591831" y="2098590"/>
            <a:ext cx="13479812" cy="7925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440"/>
              </a:lnSpc>
            </a:pPr>
            <a:r>
              <a:rPr lang="en-US" sz="4600" spc="460" dirty="0">
                <a:solidFill>
                  <a:srgbClr val="00A4C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УКАЖИТЕ СВЯЗЬ СЛОВ В ПРЕДЛОЖЕНИИ.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03188" y="3949699"/>
            <a:ext cx="12010293" cy="28754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6499" dirty="0" err="1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Утренняя</a:t>
            </a:r>
            <a:r>
              <a:rPr lang="en-US" sz="64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en-US" sz="6499" dirty="0" err="1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роса</a:t>
            </a:r>
            <a:r>
              <a:rPr lang="en-US" sz="64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en-US" sz="6499" dirty="0" err="1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покрывала</a:t>
            </a:r>
            <a:r>
              <a:rPr lang="en-US" sz="64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en-US" sz="6499" dirty="0" err="1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высокую</a:t>
            </a:r>
            <a:r>
              <a:rPr lang="en-US" sz="64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 </a:t>
            </a:r>
            <a:r>
              <a:rPr lang="en-US" sz="6499" dirty="0" err="1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траву</a:t>
            </a:r>
            <a:r>
              <a:rPr lang="en-US" sz="64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649460" y="5903650"/>
            <a:ext cx="12010293" cy="82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(</a:t>
            </a:r>
            <a:r>
              <a:rPr lang="en-US" sz="4799" dirty="0" err="1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повеств</a:t>
            </a:r>
            <a:r>
              <a:rPr lang="en-US" sz="47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., </a:t>
            </a:r>
            <a:r>
              <a:rPr lang="en-US" sz="4799" dirty="0" err="1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невоскл</a:t>
            </a:r>
            <a:r>
              <a:rPr lang="en-US" sz="47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.,</a:t>
            </a:r>
          </a:p>
        </p:txBody>
      </p:sp>
      <p:sp>
        <p:nvSpPr>
          <p:cNvPr id="8" name="Freeform 8"/>
          <p:cNvSpPr/>
          <p:nvPr/>
        </p:nvSpPr>
        <p:spPr>
          <a:xfrm>
            <a:off x="8521662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686199">
            <a:off x="15041835" y="2559032"/>
            <a:ext cx="2087326" cy="4114800"/>
          </a:xfrm>
          <a:custGeom>
            <a:avLst/>
            <a:gdLst/>
            <a:ahLst/>
            <a:cxnLst/>
            <a:rect l="l" t="t" r="r" b="b"/>
            <a:pathLst>
              <a:path w="2087326" h="4114800">
                <a:moveTo>
                  <a:pt x="0" y="0"/>
                </a:moveTo>
                <a:lnTo>
                  <a:pt x="2087326" y="0"/>
                </a:lnTo>
                <a:lnTo>
                  <a:pt x="208732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903188" y="6992323"/>
            <a:ext cx="12010293" cy="821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19"/>
              </a:lnSpc>
            </a:pPr>
            <a:r>
              <a:rPr lang="en-US" sz="4799" dirty="0" err="1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простое</a:t>
            </a:r>
            <a:r>
              <a:rPr lang="en-US" sz="47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, </a:t>
            </a:r>
            <a:r>
              <a:rPr lang="en-US" sz="4799" dirty="0" err="1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распр</a:t>
            </a:r>
            <a:r>
              <a:rPr lang="en-US" sz="4799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.)</a:t>
            </a:r>
          </a:p>
        </p:txBody>
      </p:sp>
      <p:sp>
        <p:nvSpPr>
          <p:cNvPr id="11" name="Знак умножения 10">
            <a:extLst>
              <a:ext uri="{FF2B5EF4-FFF2-40B4-BE49-F238E27FC236}">
                <a16:creationId xmlns:a16="http://schemas.microsoft.com/office/drawing/2014/main" id="{D41A2146-999A-4F2C-8266-537EA6C788FB}"/>
              </a:ext>
            </a:extLst>
          </p:cNvPr>
          <p:cNvSpPr/>
          <p:nvPr/>
        </p:nvSpPr>
        <p:spPr>
          <a:xfrm>
            <a:off x="7327304" y="4211565"/>
            <a:ext cx="304800" cy="381000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C6EECAB-F81E-4A77-8056-CB63A4239DA0}"/>
              </a:ext>
            </a:extLst>
          </p:cNvPr>
          <p:cNvGrpSpPr/>
          <p:nvPr/>
        </p:nvGrpSpPr>
        <p:grpSpPr>
          <a:xfrm>
            <a:off x="8535517" y="5202921"/>
            <a:ext cx="3746538" cy="152400"/>
            <a:chOff x="8521662" y="4991100"/>
            <a:chExt cx="3746538" cy="152400"/>
          </a:xfrm>
        </p:grpSpPr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id="{B5919A88-51F3-4541-91B5-55C0F446ACA1}"/>
                </a:ext>
              </a:extLst>
            </p:cNvPr>
            <p:cNvCxnSpPr>
              <a:cxnSpLocks/>
            </p:cNvCxnSpPr>
            <p:nvPr/>
          </p:nvCxnSpPr>
          <p:spPr>
            <a:xfrm>
              <a:off x="8521662" y="4991100"/>
              <a:ext cx="3746538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>
              <a:extLst>
                <a:ext uri="{FF2B5EF4-FFF2-40B4-BE49-F238E27FC236}">
                  <a16:creationId xmlns:a16="http://schemas.microsoft.com/office/drawing/2014/main" id="{162D1726-BC15-4D9B-9195-A366023BAAEA}"/>
                </a:ext>
              </a:extLst>
            </p:cNvPr>
            <p:cNvCxnSpPr>
              <a:cxnSpLocks/>
            </p:cNvCxnSpPr>
            <p:nvPr/>
          </p:nvCxnSpPr>
          <p:spPr>
            <a:xfrm>
              <a:off x="8521662" y="5143500"/>
              <a:ext cx="3746538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CD5AB5E9-1F8A-4225-8C18-62BCCD972B1A}"/>
              </a:ext>
            </a:extLst>
          </p:cNvPr>
          <p:cNvCxnSpPr/>
          <p:nvPr/>
        </p:nvCxnSpPr>
        <p:spPr>
          <a:xfrm>
            <a:off x="6681355" y="5188526"/>
            <a:ext cx="16764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6F17675D-C3F5-4DCE-B9BF-BA36E3F3F561}"/>
              </a:ext>
            </a:extLst>
          </p:cNvPr>
          <p:cNvGrpSpPr/>
          <p:nvPr/>
        </p:nvGrpSpPr>
        <p:grpSpPr>
          <a:xfrm>
            <a:off x="5119732" y="4061611"/>
            <a:ext cx="2362200" cy="457200"/>
            <a:chOff x="5105400" y="3771900"/>
            <a:chExt cx="2362200" cy="457200"/>
          </a:xfrm>
        </p:grpSpPr>
        <p:cxnSp>
          <p:nvCxnSpPr>
            <p:cNvPr id="17" name="Прямая соединительная линия 16">
              <a:extLst>
                <a:ext uri="{FF2B5EF4-FFF2-40B4-BE49-F238E27FC236}">
                  <a16:creationId xmlns:a16="http://schemas.microsoft.com/office/drawing/2014/main" id="{052F79A4-F0A0-40E7-838F-BE71D66D8AA6}"/>
                </a:ext>
              </a:extLst>
            </p:cNvPr>
            <p:cNvCxnSpPr/>
            <p:nvPr/>
          </p:nvCxnSpPr>
          <p:spPr>
            <a:xfrm flipV="1">
              <a:off x="7467600" y="3771900"/>
              <a:ext cx="0" cy="177799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>
              <a:extLst>
                <a:ext uri="{FF2B5EF4-FFF2-40B4-BE49-F238E27FC236}">
                  <a16:creationId xmlns:a16="http://schemas.microsoft.com/office/drawing/2014/main" id="{FC643A41-4A6E-44D1-9184-CEDB81D901D4}"/>
                </a:ext>
              </a:extLst>
            </p:cNvPr>
            <p:cNvCxnSpPr/>
            <p:nvPr/>
          </p:nvCxnSpPr>
          <p:spPr>
            <a:xfrm flipH="1">
              <a:off x="5105400" y="3771900"/>
              <a:ext cx="2362200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 стрелкой 20">
              <a:extLst>
                <a:ext uri="{FF2B5EF4-FFF2-40B4-BE49-F238E27FC236}">
                  <a16:creationId xmlns:a16="http://schemas.microsoft.com/office/drawing/2014/main" id="{F70DF4AA-91CD-42B6-82AB-2D5833177D29}"/>
                </a:ext>
              </a:extLst>
            </p:cNvPr>
            <p:cNvCxnSpPr/>
            <p:nvPr/>
          </p:nvCxnSpPr>
          <p:spPr>
            <a:xfrm>
              <a:off x="5105400" y="3771900"/>
              <a:ext cx="0" cy="457200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TextBox 6">
            <a:extLst>
              <a:ext uri="{FF2B5EF4-FFF2-40B4-BE49-F238E27FC236}">
                <a16:creationId xmlns:a16="http://schemas.microsoft.com/office/drawing/2014/main" id="{8AB30D97-2E5B-4064-9279-52C582C028C2}"/>
              </a:ext>
            </a:extLst>
          </p:cNvPr>
          <p:cNvSpPr txBox="1"/>
          <p:nvPr/>
        </p:nvSpPr>
        <p:spPr>
          <a:xfrm>
            <a:off x="5631509" y="3078871"/>
            <a:ext cx="2401795" cy="1059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ru-RU" sz="4000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какая?</a:t>
            </a:r>
            <a:endParaRPr lang="en-US" sz="4000" dirty="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23" name="Знак умножения 22">
            <a:extLst>
              <a:ext uri="{FF2B5EF4-FFF2-40B4-BE49-F238E27FC236}">
                <a16:creationId xmlns:a16="http://schemas.microsoft.com/office/drawing/2014/main" id="{050E5D82-0BEF-446F-9327-F361DDF3EB89}"/>
              </a:ext>
            </a:extLst>
          </p:cNvPr>
          <p:cNvSpPr/>
          <p:nvPr/>
        </p:nvSpPr>
        <p:spPr>
          <a:xfrm>
            <a:off x="10006407" y="4201786"/>
            <a:ext cx="304800" cy="381000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4" name="Группа 43">
            <a:extLst>
              <a:ext uri="{FF2B5EF4-FFF2-40B4-BE49-F238E27FC236}">
                <a16:creationId xmlns:a16="http://schemas.microsoft.com/office/drawing/2014/main" id="{5C8C1007-2C31-4E69-A01E-C75EA219CA15}"/>
              </a:ext>
            </a:extLst>
          </p:cNvPr>
          <p:cNvGrpSpPr/>
          <p:nvPr/>
        </p:nvGrpSpPr>
        <p:grpSpPr>
          <a:xfrm>
            <a:off x="10158807" y="3940961"/>
            <a:ext cx="2261793" cy="241300"/>
            <a:chOff x="10158807" y="3619500"/>
            <a:chExt cx="2261793" cy="241300"/>
          </a:xfrm>
        </p:grpSpPr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F861C1AB-EDFB-4424-A669-0DD7B971A1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158807" y="3619500"/>
              <a:ext cx="0" cy="24130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322C2F58-32F6-4427-9C4C-7FDE6B0D8142}"/>
                </a:ext>
              </a:extLst>
            </p:cNvPr>
            <p:cNvCxnSpPr/>
            <p:nvPr/>
          </p:nvCxnSpPr>
          <p:spPr>
            <a:xfrm>
              <a:off x="10158807" y="3619500"/>
              <a:ext cx="2261793" cy="0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945252DC-60E4-4249-911D-773A1ADC5B15}"/>
              </a:ext>
            </a:extLst>
          </p:cNvPr>
          <p:cNvGrpSpPr/>
          <p:nvPr/>
        </p:nvGrpSpPr>
        <p:grpSpPr>
          <a:xfrm>
            <a:off x="2955143" y="5625655"/>
            <a:ext cx="3726212" cy="381001"/>
            <a:chOff x="2903188" y="5143499"/>
            <a:chExt cx="3726212" cy="381001"/>
          </a:xfrm>
        </p:grpSpPr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562FBD01-84D8-448C-97FD-0EE7DC09545D}"/>
                </a:ext>
              </a:extLst>
            </p:cNvPr>
            <p:cNvCxnSpPr>
              <a:cxnSpLocks/>
            </p:cNvCxnSpPr>
            <p:nvPr/>
          </p:nvCxnSpPr>
          <p:spPr>
            <a:xfrm>
              <a:off x="2903188" y="5143499"/>
              <a:ext cx="3726212" cy="0"/>
            </a:xfrm>
            <a:prstGeom prst="line">
              <a:avLst/>
            </a:prstGeom>
            <a:ln w="762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8" name="Прямая со стрелкой 37">
              <a:extLst>
                <a:ext uri="{FF2B5EF4-FFF2-40B4-BE49-F238E27FC236}">
                  <a16:creationId xmlns:a16="http://schemas.microsoft.com/office/drawing/2014/main" id="{62C0A6D3-CF0A-4F38-BC46-5CBF5111261F}"/>
                </a:ext>
              </a:extLst>
            </p:cNvPr>
            <p:cNvCxnSpPr/>
            <p:nvPr/>
          </p:nvCxnSpPr>
          <p:spPr>
            <a:xfrm>
              <a:off x="6629400" y="5143499"/>
              <a:ext cx="0" cy="381001"/>
            </a:xfrm>
            <a:prstGeom prst="straightConnector1">
              <a:avLst/>
            </a:prstGeom>
            <a:ln w="762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6">
            <a:extLst>
              <a:ext uri="{FF2B5EF4-FFF2-40B4-BE49-F238E27FC236}">
                <a16:creationId xmlns:a16="http://schemas.microsoft.com/office/drawing/2014/main" id="{7D82B5AD-C47B-4F0C-98E6-DC62D32A17C9}"/>
              </a:ext>
            </a:extLst>
          </p:cNvPr>
          <p:cNvSpPr txBox="1"/>
          <p:nvPr/>
        </p:nvSpPr>
        <p:spPr>
          <a:xfrm>
            <a:off x="10627053" y="2929039"/>
            <a:ext cx="2401795" cy="1059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ru-RU" sz="4000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что?</a:t>
            </a:r>
            <a:endParaRPr lang="en-US" sz="4000" dirty="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  <p:sp>
        <p:nvSpPr>
          <p:cNvPr id="40" name="Знак умножения 39">
            <a:extLst>
              <a:ext uri="{FF2B5EF4-FFF2-40B4-BE49-F238E27FC236}">
                <a16:creationId xmlns:a16="http://schemas.microsoft.com/office/drawing/2014/main" id="{99AFC431-E07B-42A5-B624-A15DB13EDF9A}"/>
              </a:ext>
            </a:extLst>
          </p:cNvPr>
          <p:cNvSpPr/>
          <p:nvPr/>
        </p:nvSpPr>
        <p:spPr>
          <a:xfrm>
            <a:off x="7010400" y="5766261"/>
            <a:ext cx="304800" cy="381000"/>
          </a:xfrm>
          <a:prstGeom prst="mathMultiply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F953FE31-E12A-4BC6-BC43-8097238152B4}"/>
              </a:ext>
            </a:extLst>
          </p:cNvPr>
          <p:cNvCxnSpPr/>
          <p:nvPr/>
        </p:nvCxnSpPr>
        <p:spPr>
          <a:xfrm flipV="1">
            <a:off x="7162800" y="5525195"/>
            <a:ext cx="0" cy="201093"/>
          </a:xfrm>
          <a:prstGeom prst="line">
            <a:avLst/>
          </a:prstGeom>
          <a:ln w="762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16A44310-9BC0-4361-A8A9-469E3D068C72}"/>
              </a:ext>
            </a:extLst>
          </p:cNvPr>
          <p:cNvCxnSpPr/>
          <p:nvPr/>
        </p:nvCxnSpPr>
        <p:spPr>
          <a:xfrm flipH="1">
            <a:off x="4495800" y="5524500"/>
            <a:ext cx="26670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>
            <a:extLst>
              <a:ext uri="{FF2B5EF4-FFF2-40B4-BE49-F238E27FC236}">
                <a16:creationId xmlns:a16="http://schemas.microsoft.com/office/drawing/2014/main" id="{F33C7FF4-EB0E-4D6B-8FAF-C1D84AA817C1}"/>
              </a:ext>
            </a:extLst>
          </p:cNvPr>
          <p:cNvCxnSpPr/>
          <p:nvPr/>
        </p:nvCxnSpPr>
        <p:spPr>
          <a:xfrm>
            <a:off x="4495800" y="5525195"/>
            <a:ext cx="0" cy="481461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6">
            <a:extLst>
              <a:ext uri="{FF2B5EF4-FFF2-40B4-BE49-F238E27FC236}">
                <a16:creationId xmlns:a16="http://schemas.microsoft.com/office/drawing/2014/main" id="{4A7EF832-97BF-4CDA-B28D-4A454C226120}"/>
              </a:ext>
            </a:extLst>
          </p:cNvPr>
          <p:cNvSpPr txBox="1"/>
          <p:nvPr/>
        </p:nvSpPr>
        <p:spPr>
          <a:xfrm>
            <a:off x="5086720" y="4601302"/>
            <a:ext cx="2401795" cy="10599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099"/>
              </a:lnSpc>
            </a:pPr>
            <a:r>
              <a:rPr lang="ru-RU" sz="4000" dirty="0">
                <a:solidFill>
                  <a:srgbClr val="000000"/>
                </a:solidFill>
                <a:latin typeface="Pacifico"/>
                <a:ea typeface="Pacifico"/>
                <a:cs typeface="Pacifico"/>
                <a:sym typeface="Pacifico"/>
              </a:rPr>
              <a:t>какую?</a:t>
            </a:r>
            <a:endParaRPr lang="en-US" sz="4000" dirty="0">
              <a:solidFill>
                <a:srgbClr val="000000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2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02502" y="1823845"/>
            <a:ext cx="13882996" cy="6639309"/>
            <a:chOff x="0" y="0"/>
            <a:chExt cx="3656427" cy="17486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56427" cy="1748625"/>
            </a:xfrm>
            <a:custGeom>
              <a:avLst/>
              <a:gdLst/>
              <a:ahLst/>
              <a:cxnLst/>
              <a:rect l="l" t="t" r="r" b="b"/>
              <a:pathLst>
                <a:path w="3656427" h="1748625">
                  <a:moveTo>
                    <a:pt x="14499" y="0"/>
                  </a:moveTo>
                  <a:lnTo>
                    <a:pt x="3641928" y="0"/>
                  </a:lnTo>
                  <a:cubicBezTo>
                    <a:pt x="3649935" y="0"/>
                    <a:pt x="3656427" y="6491"/>
                    <a:pt x="3656427" y="14499"/>
                  </a:cubicBezTo>
                  <a:lnTo>
                    <a:pt x="3656427" y="1734126"/>
                  </a:lnTo>
                  <a:cubicBezTo>
                    <a:pt x="3656427" y="1742133"/>
                    <a:pt x="3649935" y="1748625"/>
                    <a:pt x="3641928" y="1748625"/>
                  </a:cubicBezTo>
                  <a:lnTo>
                    <a:pt x="14499" y="1748625"/>
                  </a:lnTo>
                  <a:cubicBezTo>
                    <a:pt x="10654" y="1748625"/>
                    <a:pt x="6966" y="1747097"/>
                    <a:pt x="4247" y="1744378"/>
                  </a:cubicBezTo>
                  <a:cubicBezTo>
                    <a:pt x="1528" y="1741659"/>
                    <a:pt x="0" y="1737971"/>
                    <a:pt x="0" y="1734126"/>
                  </a:cubicBezTo>
                  <a:lnTo>
                    <a:pt x="0" y="14499"/>
                  </a:lnTo>
                  <a:cubicBezTo>
                    <a:pt x="0" y="10654"/>
                    <a:pt x="1528" y="6966"/>
                    <a:pt x="4247" y="4247"/>
                  </a:cubicBezTo>
                  <a:cubicBezTo>
                    <a:pt x="6966" y="1528"/>
                    <a:pt x="10654" y="0"/>
                    <a:pt x="1449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56427" cy="1786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57596" y="3800780"/>
            <a:ext cx="11138218" cy="26892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846"/>
              </a:lnSpc>
            </a:pPr>
            <a:r>
              <a:rPr lang="en-US" sz="7747" spc="774">
                <a:solidFill>
                  <a:srgbClr val="EE744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ЧТО ТАКОЕ ФРАЗЕОЛОГИЗМЫ?</a:t>
            </a:r>
          </a:p>
        </p:txBody>
      </p:sp>
      <p:sp>
        <p:nvSpPr>
          <p:cNvPr id="6" name="Freeform 6"/>
          <p:cNvSpPr/>
          <p:nvPr/>
        </p:nvSpPr>
        <p:spPr>
          <a:xfrm>
            <a:off x="13895814" y="2693161"/>
            <a:ext cx="1372190" cy="4900677"/>
          </a:xfrm>
          <a:custGeom>
            <a:avLst/>
            <a:gdLst/>
            <a:ahLst/>
            <a:cxnLst/>
            <a:rect l="l" t="t" r="r" b="b"/>
            <a:pathLst>
              <a:path w="1372190" h="4900677">
                <a:moveTo>
                  <a:pt x="0" y="0"/>
                </a:moveTo>
                <a:lnTo>
                  <a:pt x="1372190" y="0"/>
                </a:lnTo>
                <a:lnTo>
                  <a:pt x="1372190" y="4900678"/>
                </a:lnTo>
                <a:lnTo>
                  <a:pt x="0" y="490067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521662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24754" y="6721692"/>
            <a:ext cx="8296955" cy="4782063"/>
          </a:xfrm>
          <a:custGeom>
            <a:avLst/>
            <a:gdLst/>
            <a:ahLst/>
            <a:cxnLst/>
            <a:rect l="l" t="t" r="r" b="b"/>
            <a:pathLst>
              <a:path w="8296955" h="4782063">
                <a:moveTo>
                  <a:pt x="0" y="0"/>
                </a:moveTo>
                <a:lnTo>
                  <a:pt x="8296955" y="0"/>
                </a:lnTo>
                <a:lnTo>
                  <a:pt x="8296955" y="4782063"/>
                </a:lnTo>
                <a:lnTo>
                  <a:pt x="0" y="4782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910502" y="1823845"/>
            <a:ext cx="6351659" cy="6639309"/>
            <a:chOff x="0" y="0"/>
            <a:chExt cx="1672865" cy="174862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72865" cy="1748625"/>
            </a:xfrm>
            <a:custGeom>
              <a:avLst/>
              <a:gdLst/>
              <a:ahLst/>
              <a:cxnLst/>
              <a:rect l="l" t="t" r="r" b="b"/>
              <a:pathLst>
                <a:path w="1672865" h="1748625">
                  <a:moveTo>
                    <a:pt x="31691" y="0"/>
                  </a:moveTo>
                  <a:lnTo>
                    <a:pt x="1641174" y="0"/>
                  </a:lnTo>
                  <a:cubicBezTo>
                    <a:pt x="1658676" y="0"/>
                    <a:pt x="1672865" y="14189"/>
                    <a:pt x="1672865" y="31691"/>
                  </a:cubicBezTo>
                  <a:lnTo>
                    <a:pt x="1672865" y="1716934"/>
                  </a:lnTo>
                  <a:cubicBezTo>
                    <a:pt x="1672865" y="1734436"/>
                    <a:pt x="1658676" y="1748625"/>
                    <a:pt x="1641174" y="1748625"/>
                  </a:cubicBezTo>
                  <a:lnTo>
                    <a:pt x="31691" y="1748625"/>
                  </a:lnTo>
                  <a:cubicBezTo>
                    <a:pt x="23286" y="1748625"/>
                    <a:pt x="15225" y="1745286"/>
                    <a:pt x="9282" y="1739343"/>
                  </a:cubicBezTo>
                  <a:cubicBezTo>
                    <a:pt x="3339" y="1733399"/>
                    <a:pt x="0" y="1725339"/>
                    <a:pt x="0" y="1716934"/>
                  </a:cubicBezTo>
                  <a:lnTo>
                    <a:pt x="0" y="31691"/>
                  </a:lnTo>
                  <a:cubicBezTo>
                    <a:pt x="0" y="14189"/>
                    <a:pt x="14189" y="0"/>
                    <a:pt x="3169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672865" cy="1786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-2665043" y="-655093"/>
            <a:ext cx="8296955" cy="4782063"/>
          </a:xfrm>
          <a:custGeom>
            <a:avLst/>
            <a:gdLst/>
            <a:ahLst/>
            <a:cxnLst/>
            <a:rect l="l" t="t" r="r" b="b"/>
            <a:pathLst>
              <a:path w="8296955" h="4782063">
                <a:moveTo>
                  <a:pt x="8296955" y="4782063"/>
                </a:moveTo>
                <a:lnTo>
                  <a:pt x="0" y="4782063"/>
                </a:lnTo>
                <a:lnTo>
                  <a:pt x="0" y="0"/>
                </a:lnTo>
                <a:lnTo>
                  <a:pt x="8296955" y="0"/>
                </a:lnTo>
                <a:lnTo>
                  <a:pt x="8296955" y="478206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202502" y="1823845"/>
            <a:ext cx="6288775" cy="6639309"/>
            <a:chOff x="0" y="0"/>
            <a:chExt cx="1656303" cy="1748625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56303" cy="1748625"/>
            </a:xfrm>
            <a:custGeom>
              <a:avLst/>
              <a:gdLst/>
              <a:ahLst/>
              <a:cxnLst/>
              <a:rect l="l" t="t" r="r" b="b"/>
              <a:pathLst>
                <a:path w="1656303" h="1748625">
                  <a:moveTo>
                    <a:pt x="32008" y="0"/>
                  </a:moveTo>
                  <a:lnTo>
                    <a:pt x="1624295" y="0"/>
                  </a:lnTo>
                  <a:cubicBezTo>
                    <a:pt x="1641972" y="0"/>
                    <a:pt x="1656303" y="14330"/>
                    <a:pt x="1656303" y="32008"/>
                  </a:cubicBezTo>
                  <a:lnTo>
                    <a:pt x="1656303" y="1716617"/>
                  </a:lnTo>
                  <a:cubicBezTo>
                    <a:pt x="1656303" y="1734294"/>
                    <a:pt x="1641972" y="1748625"/>
                    <a:pt x="1624295" y="1748625"/>
                  </a:cubicBezTo>
                  <a:lnTo>
                    <a:pt x="32008" y="1748625"/>
                  </a:lnTo>
                  <a:cubicBezTo>
                    <a:pt x="14330" y="1748625"/>
                    <a:pt x="0" y="1734294"/>
                    <a:pt x="0" y="1716617"/>
                  </a:cubicBezTo>
                  <a:lnTo>
                    <a:pt x="0" y="32008"/>
                  </a:lnTo>
                  <a:cubicBezTo>
                    <a:pt x="0" y="14330"/>
                    <a:pt x="14330" y="0"/>
                    <a:pt x="3200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656303" cy="17867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4723168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463993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471035" y="2269116"/>
            <a:ext cx="5751709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spc="600">
                <a:solidFill>
                  <a:srgbClr val="FFB3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ТАПИР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125339" y="3504063"/>
            <a:ext cx="4901636" cy="3332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Cloud"/>
                <a:ea typeface="Cloud"/>
                <a:cs typeface="Cloud"/>
                <a:sym typeface="Cloud"/>
              </a:rPr>
              <a:t>животное, живущее в жарких странах и имеющее вытянутые в хобот </a:t>
            </a:r>
          </a:p>
          <a:p>
            <a:pPr algn="l">
              <a:lnSpc>
                <a:spcPts val="5319"/>
              </a:lnSpc>
            </a:pPr>
            <a:r>
              <a:rPr lang="en-US" sz="3799">
                <a:solidFill>
                  <a:srgbClr val="000000"/>
                </a:solidFill>
                <a:latin typeface="Cloud"/>
                <a:ea typeface="Cloud"/>
                <a:cs typeface="Cloud"/>
                <a:sym typeface="Cloud"/>
              </a:rPr>
              <a:t> губы и нос.</a:t>
            </a:r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57039132-B146-4BF1-9598-12290FFCC7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868" y="3122428"/>
            <a:ext cx="5412885" cy="4095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9ED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02502" y="1823845"/>
            <a:ext cx="13882996" cy="8463155"/>
            <a:chOff x="0" y="0"/>
            <a:chExt cx="3656427" cy="22289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56427" cy="2228979"/>
            </a:xfrm>
            <a:custGeom>
              <a:avLst/>
              <a:gdLst/>
              <a:ahLst/>
              <a:cxnLst/>
              <a:rect l="l" t="t" r="r" b="b"/>
              <a:pathLst>
                <a:path w="3656427" h="2228979">
                  <a:moveTo>
                    <a:pt x="14499" y="0"/>
                  </a:moveTo>
                  <a:lnTo>
                    <a:pt x="3641928" y="0"/>
                  </a:lnTo>
                  <a:cubicBezTo>
                    <a:pt x="3649935" y="0"/>
                    <a:pt x="3656427" y="6491"/>
                    <a:pt x="3656427" y="14499"/>
                  </a:cubicBezTo>
                  <a:lnTo>
                    <a:pt x="3656427" y="2214480"/>
                  </a:lnTo>
                  <a:cubicBezTo>
                    <a:pt x="3656427" y="2222488"/>
                    <a:pt x="3649935" y="2228979"/>
                    <a:pt x="3641928" y="2228979"/>
                  </a:cubicBezTo>
                  <a:lnTo>
                    <a:pt x="14499" y="2228979"/>
                  </a:lnTo>
                  <a:cubicBezTo>
                    <a:pt x="10654" y="2228979"/>
                    <a:pt x="6966" y="2227451"/>
                    <a:pt x="4247" y="2224732"/>
                  </a:cubicBezTo>
                  <a:cubicBezTo>
                    <a:pt x="1528" y="2222013"/>
                    <a:pt x="0" y="2218325"/>
                    <a:pt x="0" y="2214480"/>
                  </a:cubicBezTo>
                  <a:lnTo>
                    <a:pt x="0" y="14499"/>
                  </a:lnTo>
                  <a:cubicBezTo>
                    <a:pt x="0" y="10654"/>
                    <a:pt x="1528" y="6966"/>
                    <a:pt x="4247" y="4247"/>
                  </a:cubicBezTo>
                  <a:cubicBezTo>
                    <a:pt x="6966" y="1528"/>
                    <a:pt x="10654" y="0"/>
                    <a:pt x="14499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56427" cy="22670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47498" y="2134836"/>
            <a:ext cx="9593004" cy="103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spc="600">
                <a:solidFill>
                  <a:srgbClr val="00A4C7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ВИТАТЬ В ОБЛАКАХ</a:t>
            </a:r>
          </a:p>
        </p:txBody>
      </p:sp>
      <p:sp>
        <p:nvSpPr>
          <p:cNvPr id="6" name="Freeform 6"/>
          <p:cNvSpPr/>
          <p:nvPr/>
        </p:nvSpPr>
        <p:spPr>
          <a:xfrm>
            <a:off x="8521662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877853" y="6055423"/>
            <a:ext cx="8296955" cy="4782063"/>
          </a:xfrm>
          <a:custGeom>
            <a:avLst/>
            <a:gdLst/>
            <a:ahLst/>
            <a:cxnLst/>
            <a:rect l="l" t="t" r="r" b="b"/>
            <a:pathLst>
              <a:path w="8296955" h="4782063">
                <a:moveTo>
                  <a:pt x="0" y="0"/>
                </a:moveTo>
                <a:lnTo>
                  <a:pt x="8296955" y="0"/>
                </a:lnTo>
                <a:lnTo>
                  <a:pt x="8296955" y="4782063"/>
                </a:lnTo>
                <a:lnTo>
                  <a:pt x="0" y="47820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flipH="1" flipV="1">
            <a:off x="-2665043" y="-655093"/>
            <a:ext cx="8296955" cy="4782063"/>
          </a:xfrm>
          <a:custGeom>
            <a:avLst/>
            <a:gdLst/>
            <a:ahLst/>
            <a:cxnLst/>
            <a:rect l="l" t="t" r="r" b="b"/>
            <a:pathLst>
              <a:path w="8296955" h="4782063">
                <a:moveTo>
                  <a:pt x="8296955" y="4782063"/>
                </a:moveTo>
                <a:lnTo>
                  <a:pt x="0" y="4782063"/>
                </a:lnTo>
                <a:lnTo>
                  <a:pt x="0" y="0"/>
                </a:lnTo>
                <a:lnTo>
                  <a:pt x="8296955" y="0"/>
                </a:lnTo>
                <a:lnTo>
                  <a:pt x="8296955" y="4782063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5783960" y="3449286"/>
            <a:ext cx="6720081" cy="6227825"/>
          </a:xfrm>
          <a:custGeom>
            <a:avLst/>
            <a:gdLst/>
            <a:ahLst/>
            <a:cxnLst/>
            <a:rect l="l" t="t" r="r" b="b"/>
            <a:pathLst>
              <a:path w="6720081" h="6227825">
                <a:moveTo>
                  <a:pt x="0" y="0"/>
                </a:moveTo>
                <a:lnTo>
                  <a:pt x="6720080" y="0"/>
                </a:lnTo>
                <a:lnTo>
                  <a:pt x="6720080" y="6227826"/>
                </a:lnTo>
                <a:lnTo>
                  <a:pt x="0" y="62278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3889"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24754" y="6721692"/>
            <a:ext cx="8296955" cy="4782063"/>
          </a:xfrm>
          <a:custGeom>
            <a:avLst/>
            <a:gdLst/>
            <a:ahLst/>
            <a:cxnLst/>
            <a:rect l="l" t="t" r="r" b="b"/>
            <a:pathLst>
              <a:path w="8296955" h="4782063">
                <a:moveTo>
                  <a:pt x="0" y="0"/>
                </a:moveTo>
                <a:lnTo>
                  <a:pt x="8296955" y="0"/>
                </a:lnTo>
                <a:lnTo>
                  <a:pt x="8296955" y="4782063"/>
                </a:lnTo>
                <a:lnTo>
                  <a:pt x="0" y="4782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910502" y="1823845"/>
            <a:ext cx="6351659" cy="8230799"/>
            <a:chOff x="0" y="0"/>
            <a:chExt cx="1672865" cy="21677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72865" cy="2167782"/>
            </a:xfrm>
            <a:custGeom>
              <a:avLst/>
              <a:gdLst/>
              <a:ahLst/>
              <a:cxnLst/>
              <a:rect l="l" t="t" r="r" b="b"/>
              <a:pathLst>
                <a:path w="1672865" h="2167782">
                  <a:moveTo>
                    <a:pt x="31691" y="0"/>
                  </a:moveTo>
                  <a:lnTo>
                    <a:pt x="1641174" y="0"/>
                  </a:lnTo>
                  <a:cubicBezTo>
                    <a:pt x="1658676" y="0"/>
                    <a:pt x="1672865" y="14189"/>
                    <a:pt x="1672865" y="31691"/>
                  </a:cubicBezTo>
                  <a:lnTo>
                    <a:pt x="1672865" y="2136092"/>
                  </a:lnTo>
                  <a:cubicBezTo>
                    <a:pt x="1672865" y="2144496"/>
                    <a:pt x="1669526" y="2152557"/>
                    <a:pt x="1663583" y="2158500"/>
                  </a:cubicBezTo>
                  <a:cubicBezTo>
                    <a:pt x="1657640" y="2164443"/>
                    <a:pt x="1649579" y="2167782"/>
                    <a:pt x="1641174" y="2167782"/>
                  </a:cubicBezTo>
                  <a:lnTo>
                    <a:pt x="31691" y="2167782"/>
                  </a:lnTo>
                  <a:cubicBezTo>
                    <a:pt x="23286" y="2167782"/>
                    <a:pt x="15225" y="2164443"/>
                    <a:pt x="9282" y="2158500"/>
                  </a:cubicBezTo>
                  <a:cubicBezTo>
                    <a:pt x="3339" y="2152557"/>
                    <a:pt x="0" y="2144496"/>
                    <a:pt x="0" y="2136092"/>
                  </a:cubicBezTo>
                  <a:lnTo>
                    <a:pt x="0" y="31691"/>
                  </a:lnTo>
                  <a:cubicBezTo>
                    <a:pt x="0" y="14189"/>
                    <a:pt x="14189" y="0"/>
                    <a:pt x="3169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672865" cy="2205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-2665043" y="-655093"/>
            <a:ext cx="8296955" cy="4782063"/>
          </a:xfrm>
          <a:custGeom>
            <a:avLst/>
            <a:gdLst/>
            <a:ahLst/>
            <a:cxnLst/>
            <a:rect l="l" t="t" r="r" b="b"/>
            <a:pathLst>
              <a:path w="8296955" h="4782063">
                <a:moveTo>
                  <a:pt x="8296955" y="4782063"/>
                </a:moveTo>
                <a:lnTo>
                  <a:pt x="0" y="4782063"/>
                </a:lnTo>
                <a:lnTo>
                  <a:pt x="0" y="0"/>
                </a:lnTo>
                <a:lnTo>
                  <a:pt x="8296955" y="0"/>
                </a:lnTo>
                <a:lnTo>
                  <a:pt x="8296955" y="478206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202502" y="1823845"/>
            <a:ext cx="6288775" cy="8230799"/>
            <a:chOff x="0" y="0"/>
            <a:chExt cx="1656303" cy="21677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56303" cy="2167782"/>
            </a:xfrm>
            <a:custGeom>
              <a:avLst/>
              <a:gdLst/>
              <a:ahLst/>
              <a:cxnLst/>
              <a:rect l="l" t="t" r="r" b="b"/>
              <a:pathLst>
                <a:path w="1656303" h="2167782">
                  <a:moveTo>
                    <a:pt x="32008" y="0"/>
                  </a:moveTo>
                  <a:lnTo>
                    <a:pt x="1624295" y="0"/>
                  </a:lnTo>
                  <a:cubicBezTo>
                    <a:pt x="1641972" y="0"/>
                    <a:pt x="1656303" y="14330"/>
                    <a:pt x="1656303" y="32008"/>
                  </a:cubicBezTo>
                  <a:lnTo>
                    <a:pt x="1656303" y="2135775"/>
                  </a:lnTo>
                  <a:cubicBezTo>
                    <a:pt x="1656303" y="2153452"/>
                    <a:pt x="1641972" y="2167782"/>
                    <a:pt x="1624295" y="2167782"/>
                  </a:cubicBezTo>
                  <a:lnTo>
                    <a:pt x="32008" y="2167782"/>
                  </a:lnTo>
                  <a:cubicBezTo>
                    <a:pt x="14330" y="2167782"/>
                    <a:pt x="0" y="2153452"/>
                    <a:pt x="0" y="2135775"/>
                  </a:cubicBezTo>
                  <a:lnTo>
                    <a:pt x="0" y="32008"/>
                  </a:lnTo>
                  <a:cubicBezTo>
                    <a:pt x="0" y="14330"/>
                    <a:pt x="14330" y="0"/>
                    <a:pt x="3200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656303" cy="2205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4723168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463993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687226" y="2267046"/>
            <a:ext cx="5316559" cy="5752907"/>
          </a:xfrm>
          <a:custGeom>
            <a:avLst/>
            <a:gdLst/>
            <a:ahLst/>
            <a:cxnLst/>
            <a:rect l="l" t="t" r="r" b="b"/>
            <a:pathLst>
              <a:path w="5316559" h="5752907">
                <a:moveTo>
                  <a:pt x="0" y="0"/>
                </a:moveTo>
                <a:lnTo>
                  <a:pt x="5316559" y="0"/>
                </a:lnTo>
                <a:lnTo>
                  <a:pt x="5316559" y="5752908"/>
                </a:lnTo>
                <a:lnTo>
                  <a:pt x="0" y="575290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327705" y="2267046"/>
            <a:ext cx="5517252" cy="6196108"/>
          </a:xfrm>
          <a:custGeom>
            <a:avLst/>
            <a:gdLst/>
            <a:ahLst/>
            <a:cxnLst/>
            <a:rect l="l" t="t" r="r" b="b"/>
            <a:pathLst>
              <a:path w="5517252" h="6196108">
                <a:moveTo>
                  <a:pt x="0" y="0"/>
                </a:moveTo>
                <a:lnTo>
                  <a:pt x="5517252" y="0"/>
                </a:lnTo>
                <a:lnTo>
                  <a:pt x="5517252" y="6196109"/>
                </a:lnTo>
                <a:lnTo>
                  <a:pt x="0" y="619610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469652" y="8396480"/>
            <a:ext cx="5751709" cy="1073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spc="310">
                <a:solidFill>
                  <a:srgbClr val="FFB3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ОЧЕНЬ СИЛЬНО РАЗОЗЛИТЬ ЧЕЛОВЕКА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27705" y="8542495"/>
            <a:ext cx="5751709" cy="1073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spc="310">
                <a:solidFill>
                  <a:srgbClr val="FFB3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НЕ НАДЕЙСЯ, НИ НА ЧТО НЕ РАССЧИТЫВАЙ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24754" y="6721692"/>
            <a:ext cx="8296955" cy="4782063"/>
          </a:xfrm>
          <a:custGeom>
            <a:avLst/>
            <a:gdLst/>
            <a:ahLst/>
            <a:cxnLst/>
            <a:rect l="l" t="t" r="r" b="b"/>
            <a:pathLst>
              <a:path w="8296955" h="4782063">
                <a:moveTo>
                  <a:pt x="0" y="0"/>
                </a:moveTo>
                <a:lnTo>
                  <a:pt x="8296955" y="0"/>
                </a:lnTo>
                <a:lnTo>
                  <a:pt x="8296955" y="4782063"/>
                </a:lnTo>
                <a:lnTo>
                  <a:pt x="0" y="4782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910502" y="1823845"/>
            <a:ext cx="6351659" cy="8230799"/>
            <a:chOff x="0" y="0"/>
            <a:chExt cx="1672865" cy="21677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72865" cy="2167782"/>
            </a:xfrm>
            <a:custGeom>
              <a:avLst/>
              <a:gdLst/>
              <a:ahLst/>
              <a:cxnLst/>
              <a:rect l="l" t="t" r="r" b="b"/>
              <a:pathLst>
                <a:path w="1672865" h="2167782">
                  <a:moveTo>
                    <a:pt x="31691" y="0"/>
                  </a:moveTo>
                  <a:lnTo>
                    <a:pt x="1641174" y="0"/>
                  </a:lnTo>
                  <a:cubicBezTo>
                    <a:pt x="1658676" y="0"/>
                    <a:pt x="1672865" y="14189"/>
                    <a:pt x="1672865" y="31691"/>
                  </a:cubicBezTo>
                  <a:lnTo>
                    <a:pt x="1672865" y="2136092"/>
                  </a:lnTo>
                  <a:cubicBezTo>
                    <a:pt x="1672865" y="2144496"/>
                    <a:pt x="1669526" y="2152557"/>
                    <a:pt x="1663583" y="2158500"/>
                  </a:cubicBezTo>
                  <a:cubicBezTo>
                    <a:pt x="1657640" y="2164443"/>
                    <a:pt x="1649579" y="2167782"/>
                    <a:pt x="1641174" y="2167782"/>
                  </a:cubicBezTo>
                  <a:lnTo>
                    <a:pt x="31691" y="2167782"/>
                  </a:lnTo>
                  <a:cubicBezTo>
                    <a:pt x="23286" y="2167782"/>
                    <a:pt x="15225" y="2164443"/>
                    <a:pt x="9282" y="2158500"/>
                  </a:cubicBezTo>
                  <a:cubicBezTo>
                    <a:pt x="3339" y="2152557"/>
                    <a:pt x="0" y="2144496"/>
                    <a:pt x="0" y="2136092"/>
                  </a:cubicBezTo>
                  <a:lnTo>
                    <a:pt x="0" y="31691"/>
                  </a:lnTo>
                  <a:cubicBezTo>
                    <a:pt x="0" y="14189"/>
                    <a:pt x="14189" y="0"/>
                    <a:pt x="3169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672865" cy="2205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-2665043" y="-655093"/>
            <a:ext cx="8296955" cy="4782063"/>
          </a:xfrm>
          <a:custGeom>
            <a:avLst/>
            <a:gdLst/>
            <a:ahLst/>
            <a:cxnLst/>
            <a:rect l="l" t="t" r="r" b="b"/>
            <a:pathLst>
              <a:path w="8296955" h="4782063">
                <a:moveTo>
                  <a:pt x="8296955" y="4782063"/>
                </a:moveTo>
                <a:lnTo>
                  <a:pt x="0" y="4782063"/>
                </a:lnTo>
                <a:lnTo>
                  <a:pt x="0" y="0"/>
                </a:lnTo>
                <a:lnTo>
                  <a:pt x="8296955" y="0"/>
                </a:lnTo>
                <a:lnTo>
                  <a:pt x="8296955" y="478206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202502" y="1823845"/>
            <a:ext cx="6288775" cy="8230799"/>
            <a:chOff x="0" y="0"/>
            <a:chExt cx="1656303" cy="21677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56303" cy="2167782"/>
            </a:xfrm>
            <a:custGeom>
              <a:avLst/>
              <a:gdLst/>
              <a:ahLst/>
              <a:cxnLst/>
              <a:rect l="l" t="t" r="r" b="b"/>
              <a:pathLst>
                <a:path w="1656303" h="2167782">
                  <a:moveTo>
                    <a:pt x="32008" y="0"/>
                  </a:moveTo>
                  <a:lnTo>
                    <a:pt x="1624295" y="0"/>
                  </a:lnTo>
                  <a:cubicBezTo>
                    <a:pt x="1641972" y="0"/>
                    <a:pt x="1656303" y="14330"/>
                    <a:pt x="1656303" y="32008"/>
                  </a:cubicBezTo>
                  <a:lnTo>
                    <a:pt x="1656303" y="2135775"/>
                  </a:lnTo>
                  <a:cubicBezTo>
                    <a:pt x="1656303" y="2153452"/>
                    <a:pt x="1641972" y="2167782"/>
                    <a:pt x="1624295" y="2167782"/>
                  </a:cubicBezTo>
                  <a:lnTo>
                    <a:pt x="32008" y="2167782"/>
                  </a:lnTo>
                  <a:cubicBezTo>
                    <a:pt x="14330" y="2167782"/>
                    <a:pt x="0" y="2153452"/>
                    <a:pt x="0" y="2135775"/>
                  </a:cubicBezTo>
                  <a:lnTo>
                    <a:pt x="0" y="32008"/>
                  </a:lnTo>
                  <a:cubicBezTo>
                    <a:pt x="0" y="14330"/>
                    <a:pt x="14330" y="0"/>
                    <a:pt x="3200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656303" cy="2205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4723168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463993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826559" y="2367168"/>
            <a:ext cx="5040662" cy="5713537"/>
          </a:xfrm>
          <a:custGeom>
            <a:avLst/>
            <a:gdLst/>
            <a:ahLst/>
            <a:cxnLst/>
            <a:rect l="l" t="t" r="r" b="b"/>
            <a:pathLst>
              <a:path w="5040662" h="5713537">
                <a:moveTo>
                  <a:pt x="0" y="0"/>
                </a:moveTo>
                <a:lnTo>
                  <a:pt x="5040662" y="0"/>
                </a:lnTo>
                <a:lnTo>
                  <a:pt x="5040662" y="5713538"/>
                </a:lnTo>
                <a:lnTo>
                  <a:pt x="0" y="57135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613068" y="2333769"/>
            <a:ext cx="4946526" cy="5780337"/>
          </a:xfrm>
          <a:custGeom>
            <a:avLst/>
            <a:gdLst/>
            <a:ahLst/>
            <a:cxnLst/>
            <a:rect l="l" t="t" r="r" b="b"/>
            <a:pathLst>
              <a:path w="4946526" h="5780337">
                <a:moveTo>
                  <a:pt x="0" y="0"/>
                </a:moveTo>
                <a:lnTo>
                  <a:pt x="4946526" y="0"/>
                </a:lnTo>
                <a:lnTo>
                  <a:pt x="4946526" y="5780336"/>
                </a:lnTo>
                <a:lnTo>
                  <a:pt x="0" y="578033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469652" y="8396480"/>
            <a:ext cx="5751709" cy="1616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spc="310">
                <a:solidFill>
                  <a:srgbClr val="FFB3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МНОГО ГОВОРИТЬ, ОСОБЕННО ПОПУСТУ И БЕСТОЛКОВО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27705" y="8542495"/>
            <a:ext cx="5751709" cy="530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spc="310">
                <a:solidFill>
                  <a:srgbClr val="FFB3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ВЫДУМЫВАТЬ (ДАННЫЕ)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24754" y="6721692"/>
            <a:ext cx="8296955" cy="4782063"/>
          </a:xfrm>
          <a:custGeom>
            <a:avLst/>
            <a:gdLst/>
            <a:ahLst/>
            <a:cxnLst/>
            <a:rect l="l" t="t" r="r" b="b"/>
            <a:pathLst>
              <a:path w="8296955" h="4782063">
                <a:moveTo>
                  <a:pt x="0" y="0"/>
                </a:moveTo>
                <a:lnTo>
                  <a:pt x="8296955" y="0"/>
                </a:lnTo>
                <a:lnTo>
                  <a:pt x="8296955" y="4782063"/>
                </a:lnTo>
                <a:lnTo>
                  <a:pt x="0" y="478206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910502" y="1823845"/>
            <a:ext cx="6351659" cy="8230799"/>
            <a:chOff x="0" y="0"/>
            <a:chExt cx="1672865" cy="21677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72865" cy="2167782"/>
            </a:xfrm>
            <a:custGeom>
              <a:avLst/>
              <a:gdLst/>
              <a:ahLst/>
              <a:cxnLst/>
              <a:rect l="l" t="t" r="r" b="b"/>
              <a:pathLst>
                <a:path w="1672865" h="2167782">
                  <a:moveTo>
                    <a:pt x="31691" y="0"/>
                  </a:moveTo>
                  <a:lnTo>
                    <a:pt x="1641174" y="0"/>
                  </a:lnTo>
                  <a:cubicBezTo>
                    <a:pt x="1658676" y="0"/>
                    <a:pt x="1672865" y="14189"/>
                    <a:pt x="1672865" y="31691"/>
                  </a:cubicBezTo>
                  <a:lnTo>
                    <a:pt x="1672865" y="2136092"/>
                  </a:lnTo>
                  <a:cubicBezTo>
                    <a:pt x="1672865" y="2144496"/>
                    <a:pt x="1669526" y="2152557"/>
                    <a:pt x="1663583" y="2158500"/>
                  </a:cubicBezTo>
                  <a:cubicBezTo>
                    <a:pt x="1657640" y="2164443"/>
                    <a:pt x="1649579" y="2167782"/>
                    <a:pt x="1641174" y="2167782"/>
                  </a:cubicBezTo>
                  <a:lnTo>
                    <a:pt x="31691" y="2167782"/>
                  </a:lnTo>
                  <a:cubicBezTo>
                    <a:pt x="23286" y="2167782"/>
                    <a:pt x="15225" y="2164443"/>
                    <a:pt x="9282" y="2158500"/>
                  </a:cubicBezTo>
                  <a:cubicBezTo>
                    <a:pt x="3339" y="2152557"/>
                    <a:pt x="0" y="2144496"/>
                    <a:pt x="0" y="2136092"/>
                  </a:cubicBezTo>
                  <a:lnTo>
                    <a:pt x="0" y="31691"/>
                  </a:lnTo>
                  <a:cubicBezTo>
                    <a:pt x="0" y="14189"/>
                    <a:pt x="14189" y="0"/>
                    <a:pt x="3169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1672865" cy="2205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 flipH="1" flipV="1">
            <a:off x="-2665043" y="-655093"/>
            <a:ext cx="8296955" cy="4782063"/>
          </a:xfrm>
          <a:custGeom>
            <a:avLst/>
            <a:gdLst/>
            <a:ahLst/>
            <a:cxnLst/>
            <a:rect l="l" t="t" r="r" b="b"/>
            <a:pathLst>
              <a:path w="8296955" h="4782063">
                <a:moveTo>
                  <a:pt x="8296955" y="4782063"/>
                </a:moveTo>
                <a:lnTo>
                  <a:pt x="0" y="4782063"/>
                </a:lnTo>
                <a:lnTo>
                  <a:pt x="0" y="0"/>
                </a:lnTo>
                <a:lnTo>
                  <a:pt x="8296955" y="0"/>
                </a:lnTo>
                <a:lnTo>
                  <a:pt x="8296955" y="4782063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202502" y="1823845"/>
            <a:ext cx="6288775" cy="8230799"/>
            <a:chOff x="0" y="0"/>
            <a:chExt cx="1656303" cy="216778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56303" cy="2167782"/>
            </a:xfrm>
            <a:custGeom>
              <a:avLst/>
              <a:gdLst/>
              <a:ahLst/>
              <a:cxnLst/>
              <a:rect l="l" t="t" r="r" b="b"/>
              <a:pathLst>
                <a:path w="1656303" h="2167782">
                  <a:moveTo>
                    <a:pt x="32008" y="0"/>
                  </a:moveTo>
                  <a:lnTo>
                    <a:pt x="1624295" y="0"/>
                  </a:lnTo>
                  <a:cubicBezTo>
                    <a:pt x="1641972" y="0"/>
                    <a:pt x="1656303" y="14330"/>
                    <a:pt x="1656303" y="32008"/>
                  </a:cubicBezTo>
                  <a:lnTo>
                    <a:pt x="1656303" y="2135775"/>
                  </a:lnTo>
                  <a:cubicBezTo>
                    <a:pt x="1656303" y="2153452"/>
                    <a:pt x="1641972" y="2167782"/>
                    <a:pt x="1624295" y="2167782"/>
                  </a:cubicBezTo>
                  <a:lnTo>
                    <a:pt x="32008" y="2167782"/>
                  </a:lnTo>
                  <a:cubicBezTo>
                    <a:pt x="14330" y="2167782"/>
                    <a:pt x="0" y="2153452"/>
                    <a:pt x="0" y="2135775"/>
                  </a:cubicBezTo>
                  <a:lnTo>
                    <a:pt x="0" y="32008"/>
                  </a:lnTo>
                  <a:cubicBezTo>
                    <a:pt x="0" y="14330"/>
                    <a:pt x="14330" y="0"/>
                    <a:pt x="3200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656303" cy="22058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4723168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463993" y="638248"/>
            <a:ext cx="1244676" cy="1346471"/>
          </a:xfrm>
          <a:custGeom>
            <a:avLst/>
            <a:gdLst/>
            <a:ahLst/>
            <a:cxnLst/>
            <a:rect l="l" t="t" r="r" b="b"/>
            <a:pathLst>
              <a:path w="1244676" h="1346471">
                <a:moveTo>
                  <a:pt x="0" y="0"/>
                </a:moveTo>
                <a:lnTo>
                  <a:pt x="1244676" y="0"/>
                </a:lnTo>
                <a:lnTo>
                  <a:pt x="1244676" y="1346471"/>
                </a:lnTo>
                <a:lnTo>
                  <a:pt x="0" y="134647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659511" y="2333769"/>
            <a:ext cx="5374757" cy="6190238"/>
          </a:xfrm>
          <a:custGeom>
            <a:avLst/>
            <a:gdLst/>
            <a:ahLst/>
            <a:cxnLst/>
            <a:rect l="l" t="t" r="r" b="b"/>
            <a:pathLst>
              <a:path w="5374757" h="6190238">
                <a:moveTo>
                  <a:pt x="0" y="0"/>
                </a:moveTo>
                <a:lnTo>
                  <a:pt x="5374757" y="0"/>
                </a:lnTo>
                <a:lnTo>
                  <a:pt x="5374757" y="6190237"/>
                </a:lnTo>
                <a:lnTo>
                  <a:pt x="0" y="619023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322942" y="2333769"/>
            <a:ext cx="5526778" cy="5746003"/>
          </a:xfrm>
          <a:custGeom>
            <a:avLst/>
            <a:gdLst/>
            <a:ahLst/>
            <a:cxnLst/>
            <a:rect l="l" t="t" r="r" b="b"/>
            <a:pathLst>
              <a:path w="5526778" h="5746003">
                <a:moveTo>
                  <a:pt x="0" y="0"/>
                </a:moveTo>
                <a:lnTo>
                  <a:pt x="5526778" y="0"/>
                </a:lnTo>
                <a:lnTo>
                  <a:pt x="5526778" y="5746003"/>
                </a:lnTo>
                <a:lnTo>
                  <a:pt x="0" y="574600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469652" y="8774586"/>
            <a:ext cx="5751709" cy="1073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spc="310">
                <a:solidFill>
                  <a:srgbClr val="FFB3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ЗАБОТИТЬСЯ О КОМ-ЛИБО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327705" y="8542495"/>
            <a:ext cx="5751709" cy="10737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0"/>
              </a:lnSpc>
            </a:pPr>
            <a:r>
              <a:rPr lang="en-US" sz="3100" spc="310">
                <a:solidFill>
                  <a:srgbClr val="FFB300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СЛУШАТЬ ЧТО-ЛИБО С УВЛЕЧЕНИЕМ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120</Words>
  <Application>Microsoft Office PowerPoint</Application>
  <PresentationFormat>Произвольный</PresentationFormat>
  <Paragraphs>26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League Spartan</vt:lpstr>
      <vt:lpstr>Calibri</vt:lpstr>
      <vt:lpstr>Pacifico</vt:lpstr>
      <vt:lpstr>Cloud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такое фразеологизмы?</dc:title>
  <dc:creator>Екатерина</dc:creator>
  <cp:lastModifiedBy>Екатерина</cp:lastModifiedBy>
  <cp:revision>2</cp:revision>
  <dcterms:created xsi:type="dcterms:W3CDTF">2006-08-16T00:00:00Z</dcterms:created>
  <dcterms:modified xsi:type="dcterms:W3CDTF">2024-09-28T17:26:59Z</dcterms:modified>
  <dc:identifier>DAGSEAd6b2I</dc:identifier>
</cp:coreProperties>
</file>