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73" r:id="rId2"/>
    <p:sldId id="274" r:id="rId3"/>
    <p:sldId id="266" r:id="rId4"/>
    <p:sldId id="271" r:id="rId5"/>
    <p:sldId id="270" r:id="rId6"/>
    <p:sldId id="272" r:id="rId7"/>
    <p:sldId id="265" r:id="rId8"/>
    <p:sldId id="276" r:id="rId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anose="020F0502020204030204" pitchFamily="34" charset="0"/>
        <a:ea typeface="DejaVu Sans" charset="0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90DB3"/>
    <a:srgbClr val="9900CC"/>
    <a:srgbClr val="CC0000"/>
    <a:srgbClr val="0099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0" y="-12423775"/>
            <a:ext cx="0" cy="262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</p:spTree>
    <p:extLst>
      <p:ext uri="{BB962C8B-B14F-4D97-AF65-F5344CB8AC3E}">
        <p14:creationId xmlns:p14="http://schemas.microsoft.com/office/powerpoint/2010/main" val="3959681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525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483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722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63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74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CEF27F-8056-4F35-9207-5F7F7B6888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755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9FC94-1FA4-4E3E-BD0A-03A46CF7BE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251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C6D1F-B96E-4462-80D1-5EE11CA72A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706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F9B52-FFF1-41B8-BE34-358C531DAF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103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62E1EC-E303-4758-9222-1B0C0B5C1B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071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E0D040-2FDF-4E82-B1E6-4FA5E21599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034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7D658F-7F90-4145-B6AD-6DA58D66AA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0051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078032-A755-4883-8DED-DD412DAB13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8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8D286-3C2A-4A27-8FB2-51DB9F3D34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478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5D1A2-C5C2-4C40-B086-F7C7F3CECD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388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-206375"/>
            <a:ext cx="2055812" cy="6329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8213" cy="6329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07AD65-B0E0-42EB-8165-2C0A69A8B2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127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6425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353175"/>
            <a:ext cx="21320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4763"/>
            <a:ext cx="2895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3175"/>
            <a:ext cx="2130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9C90B59A-24A4-4E75-B70D-B28194AB50E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1042988" y="188913"/>
            <a:ext cx="7600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ru-RU" altLang="ru-RU" sz="3200" b="1">
                <a:solidFill>
                  <a:srgbClr val="FF0000"/>
                </a:solidFill>
              </a:rPr>
              <a:t>18 ноября - день рождения Деда Мороза</a:t>
            </a:r>
          </a:p>
        </p:txBody>
      </p:sp>
      <p:pic>
        <p:nvPicPr>
          <p:cNvPr id="2051" name="Picture 8" descr="https://xn--d1abrj0c7b.xn--80acgfbsl1azdqr.xn--p1ai/media/news/news_82954_image_900x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912813"/>
            <a:ext cx="3832225" cy="57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В Сочи открылась южная резиденция Деда Моро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8" t="6216" r="5589" b="14827"/>
          <a:stretch>
            <a:fillRect/>
          </a:stretch>
        </p:blipFill>
        <p:spPr bwMode="auto">
          <a:xfrm>
            <a:off x="2181225" y="2932113"/>
            <a:ext cx="47815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Овальная выноска 2"/>
          <p:cNvSpPr>
            <a:spLocks noChangeArrowheads="1"/>
          </p:cNvSpPr>
          <p:nvPr/>
        </p:nvSpPr>
        <p:spPr bwMode="auto">
          <a:xfrm>
            <a:off x="250825" y="188913"/>
            <a:ext cx="8642350" cy="1944687"/>
          </a:xfrm>
          <a:prstGeom prst="wedgeEllipseCallout">
            <a:avLst>
              <a:gd name="adj1" fmla="val -16412"/>
              <a:gd name="adj2" fmla="val 92431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altLang="ru-RU" sz="2800" b="1">
                <a:solidFill>
                  <a:srgbClr val="190DB3"/>
                </a:solidFill>
                <a:cs typeface="Arial" panose="020B0604020202020204" pitchFamily="34" charset="0"/>
              </a:rPr>
              <a:t>Здравствуйте, ребята! </a:t>
            </a:r>
          </a:p>
          <a:p>
            <a:pPr algn="ctr"/>
            <a:r>
              <a:rPr lang="ru-RU" altLang="ru-RU" sz="2800" b="1">
                <a:solidFill>
                  <a:srgbClr val="190DB3"/>
                </a:solidFill>
                <a:cs typeface="Arial" panose="020B0604020202020204" pitchFamily="34" charset="0"/>
              </a:rPr>
              <a:t>Порадуйте меня: решите логические задачки, которые я сочинил для вас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741613" y="3109913"/>
            <a:ext cx="1379537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5000" b="1">
                <a:solidFill>
                  <a:srgbClr val="FF3399"/>
                </a:solidFill>
              </a:rPr>
              <a:t>К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340225" y="3455988"/>
            <a:ext cx="1044575" cy="194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0" b="1">
                <a:solidFill>
                  <a:srgbClr val="FF3399"/>
                </a:solidFill>
              </a:rPr>
              <a:t>В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741988" y="3824288"/>
            <a:ext cx="792162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0" b="1">
                <a:solidFill>
                  <a:srgbClr val="FF3399"/>
                </a:solidFill>
              </a:rPr>
              <a:t>С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58775" y="293688"/>
            <a:ext cx="8228013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>
                <a:solidFill>
                  <a:srgbClr val="FF3399"/>
                </a:solidFill>
              </a:rPr>
              <a:t>Задача 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Три брата – Ваня, Саша, Коля – учатся в разных классах одной школы. Коля старше Вани, а Саша моложе Вани.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Назовите имена старшего, среднего и младшего братьев.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07988" y="5589588"/>
            <a:ext cx="873601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Коля - старший, Ваня - средний,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Саша - младший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741613" y="2765425"/>
            <a:ext cx="1379537" cy="240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5000" b="1">
                <a:solidFill>
                  <a:srgbClr val="009900"/>
                </a:solidFill>
              </a:rPr>
              <a:t>Р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340225" y="3113088"/>
            <a:ext cx="944563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0" b="1">
                <a:solidFill>
                  <a:srgbClr val="009900"/>
                </a:solidFill>
              </a:rPr>
              <a:t>Т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741988" y="3481388"/>
            <a:ext cx="830262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0" b="1">
                <a:solidFill>
                  <a:srgbClr val="009900"/>
                </a:solidFill>
              </a:rPr>
              <a:t>К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407988" y="0"/>
            <a:ext cx="8228012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>
                <a:solidFill>
                  <a:srgbClr val="009900"/>
                </a:solidFill>
              </a:rPr>
              <a:t>Задача 2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Ручка дороже тетради, карандаш дешевле тетради.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Что дороже всего? 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07988" y="5589588"/>
            <a:ext cx="8736012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ручка дороже всех предметов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835150" y="2971800"/>
            <a:ext cx="1379538" cy="240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5000" b="1">
                <a:solidFill>
                  <a:schemeClr val="accent2"/>
                </a:solidFill>
              </a:rPr>
              <a:t>В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352800" y="3352800"/>
            <a:ext cx="1527175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0" b="1">
                <a:solidFill>
                  <a:schemeClr val="accent2"/>
                </a:solidFill>
              </a:rPr>
              <a:t>М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043488" y="3721100"/>
            <a:ext cx="793750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0" b="1">
                <a:solidFill>
                  <a:schemeClr val="accent2"/>
                </a:solidFill>
              </a:rPr>
              <a:t>С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084888" y="3798888"/>
            <a:ext cx="688975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8000" b="1">
                <a:solidFill>
                  <a:schemeClr val="accent2"/>
                </a:solidFill>
              </a:rPr>
              <a:t>к</a:t>
            </a:r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358775" y="293688"/>
            <a:ext cx="8228013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>
                <a:solidFill>
                  <a:srgbClr val="190DB3"/>
                </a:solidFill>
              </a:rPr>
              <a:t>Задача 3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/>
              <a:t>		Вася старше Миши. Миша старше Саши. Саша старше Коли. 		Кто самый младший?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07988" y="5949950"/>
            <a:ext cx="50323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190D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Коля всех младше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268538" y="3186113"/>
            <a:ext cx="1377950" cy="240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5000" b="1">
                <a:solidFill>
                  <a:srgbClr val="CC0000"/>
                </a:solidFill>
              </a:rPr>
              <a:t>Щ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340225" y="3598863"/>
            <a:ext cx="1296988" cy="194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0" b="1">
                <a:solidFill>
                  <a:srgbClr val="CC0000"/>
                </a:solidFill>
              </a:rPr>
              <a:t>Ф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867400" y="3967163"/>
            <a:ext cx="942975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0" b="1">
                <a:solidFill>
                  <a:srgbClr val="CC0000"/>
                </a:solidFill>
              </a:rPr>
              <a:t>Ц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07988" y="333375"/>
            <a:ext cx="8228012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>
                <a:solidFill>
                  <a:srgbClr val="CC0000"/>
                </a:solidFill>
              </a:rPr>
              <a:t>Задача 4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На приём к Айболиту пришли филин, щука и цапля. Доктор записал в карточку возраст каждого. Оказалось, что цапля моложе филина, а щука старше филина.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/>
              <a:t>		Кто старше всех? 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07988" y="5589588"/>
            <a:ext cx="8736012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щука всех старше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900113" y="2778125"/>
            <a:ext cx="1379537" cy="314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0" b="1">
                <a:solidFill>
                  <a:srgbClr val="9900CC"/>
                </a:solidFill>
              </a:rPr>
              <a:t>В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146425" y="3222625"/>
            <a:ext cx="1320800" cy="255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0" b="1">
                <a:solidFill>
                  <a:srgbClr val="9900CC"/>
                </a:solidFill>
              </a:rPr>
              <a:t>Б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227638" y="3465513"/>
            <a:ext cx="9017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0" b="1">
                <a:solidFill>
                  <a:srgbClr val="9900CC"/>
                </a:solidFill>
              </a:rPr>
              <a:t>Г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997700" y="3719513"/>
            <a:ext cx="958850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0" b="1">
                <a:solidFill>
                  <a:srgbClr val="9900CC"/>
                </a:solidFill>
              </a:rPr>
              <a:t>А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404813" y="19050"/>
            <a:ext cx="8228012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9900CC"/>
                </a:solidFill>
              </a:rPr>
              <a:t>Задача 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/>
              <a:t>		Сидели на берегу реки четыре школьных товарища  - Андрей, Боря, Ваня и Гриша. 		   Расположите ребят по росту, если известно, что Боря не самый высокий, но он выше Андрея и Гриши, а Андрей ниже Гриши.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14338" y="5949950"/>
            <a:ext cx="6875462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>
                <a:solidFill>
                  <a:srgbClr val="99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Ваня, Боря, Гриша, Андрей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В Сочи открылась южная резиденция Деда Моро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8" t="6216" r="5589" b="14827"/>
          <a:stretch>
            <a:fillRect/>
          </a:stretch>
        </p:blipFill>
        <p:spPr bwMode="auto">
          <a:xfrm>
            <a:off x="2181225" y="2932113"/>
            <a:ext cx="47815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Овальная выноска 2"/>
          <p:cNvSpPr>
            <a:spLocks noChangeArrowheads="1"/>
          </p:cNvSpPr>
          <p:nvPr/>
        </p:nvSpPr>
        <p:spPr bwMode="auto">
          <a:xfrm>
            <a:off x="250825" y="188913"/>
            <a:ext cx="8893175" cy="2303462"/>
          </a:xfrm>
          <a:prstGeom prst="wedgeEllipseCallout">
            <a:avLst>
              <a:gd name="adj1" fmla="val -12986"/>
              <a:gd name="adj2" fmla="val 8341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190DB3"/>
                </a:solidFill>
                <a:cs typeface="Arial" panose="020B0604020202020204" pitchFamily="34" charset="0"/>
              </a:rPr>
              <a:t>Спасибо, ребята! </a:t>
            </a:r>
          </a:p>
          <a:p>
            <a:pPr algn="ctr"/>
            <a:r>
              <a:rPr lang="ru-RU" altLang="ru-RU" sz="2400" b="1">
                <a:solidFill>
                  <a:srgbClr val="190DB3"/>
                </a:solidFill>
                <a:cs typeface="Arial" panose="020B0604020202020204" pitchFamily="34" charset="0"/>
              </a:rPr>
              <a:t>Вы меня порадовали тем, что вы умеете логически размышлять!</a:t>
            </a:r>
          </a:p>
          <a:p>
            <a:pPr algn="ctr"/>
            <a:r>
              <a:rPr lang="ru-RU" altLang="ru-RU" sz="2400" b="1">
                <a:solidFill>
                  <a:srgbClr val="190DB3"/>
                </a:solidFill>
                <a:cs typeface="Arial" panose="020B0604020202020204" pitchFamily="34" charset="0"/>
              </a:rPr>
              <a:t>Буду рад с вами встретиться на новогоднем празднике!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DejaVu Sans"/>
        <a:cs typeface="DejaVu Sans"/>
      </a:majorFont>
      <a:minorFont>
        <a:latin typeface="Calibri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112</Words>
  <Application>Microsoft Office PowerPoint</Application>
  <PresentationFormat>Экран (4:3)</PresentationFormat>
  <Paragraphs>42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DejaVu Sans</vt:lpstr>
      <vt:lpstr>Times New Roman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 Andreevna</dc:creator>
  <cp:lastModifiedBy>k27-00</cp:lastModifiedBy>
  <cp:revision>43</cp:revision>
  <cp:lastPrinted>1601-01-01T00:00:00Z</cp:lastPrinted>
  <dcterms:created xsi:type="dcterms:W3CDTF">2013-10-02T16:17:31Z</dcterms:created>
  <dcterms:modified xsi:type="dcterms:W3CDTF">2021-12-06T11:53:55Z</dcterms:modified>
</cp:coreProperties>
</file>