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81" autoAdjust="0"/>
  </p:normalViewPr>
  <p:slideViewPr>
    <p:cSldViewPr>
      <p:cViewPr varScale="1">
        <p:scale>
          <a:sx n="107" d="100"/>
          <a:sy n="107" d="100"/>
        </p:scale>
        <p:origin x="-17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90466"/>
          </a:xfrm>
        </p:spPr>
        <p:txBody>
          <a:bodyPr>
            <a:normAutofit/>
          </a:bodyPr>
          <a:lstStyle/>
          <a:p>
            <a:r>
              <a:rPr lang="ru-RU" sz="6700" b="1" dirty="0" smtClean="0">
                <a:solidFill>
                  <a:srgbClr val="FF0000"/>
                </a:solidFill>
              </a:rPr>
              <a:t>"</a:t>
            </a:r>
            <a:r>
              <a:rPr lang="ru-RU" sz="6700" b="1" dirty="0">
                <a:solidFill>
                  <a:srgbClr val="FF0000"/>
                </a:solidFill>
              </a:rPr>
              <a:t>Наша Родина - Россия".</a:t>
            </a: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/>
            </a:r>
            <a:br>
              <a:rPr lang="ru-RU" b="1" dirty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636912"/>
            <a:ext cx="9108504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3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22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4" y="32788"/>
            <a:ext cx="9108504" cy="670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5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705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21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6752" y="0"/>
            <a:ext cx="612068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"/>
            <a:ext cx="62646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48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63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74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9847"/>
            <a:ext cx="9144000" cy="643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0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9036495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87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06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0"/>
            <a:ext cx="91085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4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86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993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9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re2hmIOcjH7SN6ViSRJkyv8w1bLjX_WzCkGeBxwiUNtNbOQjp-9WlIjNBOdw60SkWld4JD0F_kw_FW1zpZODOWq2RKwDQVbiOK_HHWKDUkseCA9Cv1DdulZR8Ip2I0AjmgKaqCKuTn3Zos_GZzfNUtp6uH6nmqXHCVSIB_fJ3gjSBPIgoA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131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8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0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2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1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0"/>
            <a:ext cx="80648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05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25252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0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6</Words>
  <Application>Microsoft Office PowerPoint</Application>
  <PresentationFormat>Экран (4:3)</PresentationFormat>
  <Paragraphs>1</Paragraphs>
  <Slides>19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"Наша Родина - Россия".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"Наша Родина - Россия".  </dc:title>
  <dc:creator>андрюха</dc:creator>
  <cp:lastModifiedBy>андрюха</cp:lastModifiedBy>
  <cp:revision>6</cp:revision>
  <dcterms:created xsi:type="dcterms:W3CDTF">2023-08-16T18:50:40Z</dcterms:created>
  <dcterms:modified xsi:type="dcterms:W3CDTF">2023-08-16T20:01:34Z</dcterms:modified>
</cp:coreProperties>
</file>