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Бабочка - крапивница</a:t>
            </a:r>
            <a:endParaRPr lang="ru-RU" dirty="0"/>
          </a:p>
        </p:txBody>
      </p:sp>
      <p:pic>
        <p:nvPicPr>
          <p:cNvPr id="4" name="Содержимое 3" descr="5147.97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1268760"/>
            <a:ext cx="7920880" cy="4857403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Стрекоза</a:t>
            </a:r>
            <a:endParaRPr lang="ru-RU" dirty="0"/>
          </a:p>
        </p:txBody>
      </p:sp>
      <p:pic>
        <p:nvPicPr>
          <p:cNvPr id="4" name="Содержимое 3" descr="84_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600200"/>
            <a:ext cx="7992887" cy="4525963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Пчела</a:t>
            </a:r>
            <a:endParaRPr lang="ru-RU" dirty="0"/>
          </a:p>
        </p:txBody>
      </p:sp>
      <p:pic>
        <p:nvPicPr>
          <p:cNvPr id="4" name="Содержимое 3" descr="1682577409_pchel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124744"/>
            <a:ext cx="8208912" cy="5328592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Муравьи</a:t>
            </a:r>
            <a:endParaRPr lang="ru-RU" dirty="0"/>
          </a:p>
        </p:txBody>
      </p:sp>
      <p:pic>
        <p:nvPicPr>
          <p:cNvPr id="4" name="Содержимое 3" descr="f9832e30-9480-11ea-8bf2-b81250550b8a.jf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1600200"/>
            <a:ext cx="7848871" cy="452596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Паук</a:t>
            </a:r>
            <a:endParaRPr lang="ru-RU" dirty="0"/>
          </a:p>
        </p:txBody>
      </p:sp>
      <p:pic>
        <p:nvPicPr>
          <p:cNvPr id="4" name="Содержимое 3" descr="6b154d1f7aa71667b70237766fbcfa7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340768"/>
            <a:ext cx="8352928" cy="5040559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Ноготки</a:t>
            </a:r>
            <a:endParaRPr lang="ru-RU" dirty="0"/>
          </a:p>
        </p:txBody>
      </p:sp>
      <p:pic>
        <p:nvPicPr>
          <p:cNvPr id="4" name="Содержимое 3" descr="marigolds_calendula_flower_110506_2560x144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Одуванчик</a:t>
            </a:r>
            <a:endParaRPr lang="ru-RU" dirty="0"/>
          </a:p>
        </p:txBody>
      </p:sp>
      <p:pic>
        <p:nvPicPr>
          <p:cNvPr id="4" name="Содержимое 3" descr="ce679a5458cc5a72fa4047f97b008bd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1600200"/>
            <a:ext cx="7560840" cy="452596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Шишки репейника</a:t>
            </a:r>
            <a:endParaRPr lang="ru-RU" dirty="0"/>
          </a:p>
        </p:txBody>
      </p:sp>
      <p:pic>
        <p:nvPicPr>
          <p:cNvPr id="4" name="Содержимое 3" descr="img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5" y="1600200"/>
            <a:ext cx="8208912" cy="4525963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11</Words>
  <Application>Microsoft Office PowerPoint</Application>
  <PresentationFormat>Экран (4:3)</PresentationFormat>
  <Paragraphs>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Бабочка - крапивница</vt:lpstr>
      <vt:lpstr>Стрекоза</vt:lpstr>
      <vt:lpstr>Пчела</vt:lpstr>
      <vt:lpstr>Муравьи</vt:lpstr>
      <vt:lpstr>Паук</vt:lpstr>
      <vt:lpstr>Ноготки</vt:lpstr>
      <vt:lpstr>Одуванчик</vt:lpstr>
      <vt:lpstr>Шишки репейника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Бабочка - крапивница</dc:title>
  <dc:creator>Win10</dc:creator>
  <cp:lastModifiedBy>Win10</cp:lastModifiedBy>
  <cp:revision>2</cp:revision>
  <dcterms:created xsi:type="dcterms:W3CDTF">2025-01-14T02:17:03Z</dcterms:created>
  <dcterms:modified xsi:type="dcterms:W3CDTF">2025-01-14T02:33:25Z</dcterms:modified>
</cp:coreProperties>
</file>