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8" r:id="rId1"/>
    <p:sldMasterId id="2147483862" r:id="rId2"/>
  </p:sldMasterIdLst>
  <p:sldIdLst>
    <p:sldId id="256" r:id="rId3"/>
    <p:sldId id="265" r:id="rId4"/>
    <p:sldId id="267" r:id="rId5"/>
    <p:sldId id="266" r:id="rId6"/>
    <p:sldId id="258" r:id="rId7"/>
    <p:sldId id="276" r:id="rId8"/>
    <p:sldId id="291" r:id="rId9"/>
    <p:sldId id="259" r:id="rId10"/>
    <p:sldId id="260" r:id="rId11"/>
    <p:sldId id="292" r:id="rId12"/>
    <p:sldId id="261" r:id="rId13"/>
    <p:sldId id="264" r:id="rId14"/>
    <p:sldId id="293" r:id="rId15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990099"/>
    <a:srgbClr val="FFFF66"/>
    <a:srgbClr val="3333FF"/>
    <a:srgbClr val="000000"/>
    <a:srgbClr val="FF33CC"/>
    <a:srgbClr val="FF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660"/>
  </p:normalViewPr>
  <p:slideViewPr>
    <p:cSldViewPr>
      <p:cViewPr varScale="1">
        <p:scale>
          <a:sx n="80" d="100"/>
          <a:sy n="80" d="100"/>
        </p:scale>
        <p:origin x="13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C222A2-B6CD-4CA7-AC5A-011A1890E4E9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630B29CC-0E17-4387-95CF-9841F5B5559B}">
      <dgm:prSet phldrT="[Текст]" custT="1"/>
      <dgm:spPr/>
      <dgm:t>
        <a:bodyPr/>
        <a:lstStyle/>
        <a:p>
          <a:r>
            <a:rPr lang="ru-RU" sz="2000" b="1" dirty="0"/>
            <a:t>Дробление сахара</a:t>
          </a:r>
        </a:p>
      </dgm:t>
    </dgm:pt>
    <dgm:pt modelId="{16A9198B-198A-4969-B6A2-1B40D22FC173}" type="parTrans" cxnId="{AE6EA8FB-5A1C-4B00-AF77-DC9EEC9F1D6D}">
      <dgm:prSet/>
      <dgm:spPr/>
      <dgm:t>
        <a:bodyPr/>
        <a:lstStyle/>
        <a:p>
          <a:endParaRPr lang="ru-RU"/>
        </a:p>
      </dgm:t>
    </dgm:pt>
    <dgm:pt modelId="{CAE337CF-DFEE-4A5B-88AF-D117800FFA4A}" type="sibTrans" cxnId="{AE6EA8FB-5A1C-4B00-AF77-DC9EEC9F1D6D}">
      <dgm:prSet/>
      <dgm:spPr/>
      <dgm:t>
        <a:bodyPr/>
        <a:lstStyle/>
        <a:p>
          <a:endParaRPr lang="ru-RU"/>
        </a:p>
      </dgm:t>
    </dgm:pt>
    <dgm:pt modelId="{A0AE733E-74FC-4959-A8F7-14A7676525FE}">
      <dgm:prSet phldrT="[Текст]" custT="1"/>
      <dgm:spPr/>
      <dgm:t>
        <a:bodyPr/>
        <a:lstStyle/>
        <a:p>
          <a:r>
            <a:rPr lang="ru-RU" sz="2000" b="1" dirty="0"/>
            <a:t>Испарение воды</a:t>
          </a:r>
        </a:p>
      </dgm:t>
    </dgm:pt>
    <dgm:pt modelId="{F03154FC-03CA-47B2-8A7A-A1BC604D78D7}" type="parTrans" cxnId="{2A5F3906-A768-4574-9E3C-3CA70D66D004}">
      <dgm:prSet/>
      <dgm:spPr/>
      <dgm:t>
        <a:bodyPr/>
        <a:lstStyle/>
        <a:p>
          <a:endParaRPr lang="ru-RU"/>
        </a:p>
      </dgm:t>
    </dgm:pt>
    <dgm:pt modelId="{A170FD1D-D51A-4883-BBF0-36602ADE4F2D}" type="sibTrans" cxnId="{2A5F3906-A768-4574-9E3C-3CA70D66D004}">
      <dgm:prSet/>
      <dgm:spPr/>
      <dgm:t>
        <a:bodyPr/>
        <a:lstStyle/>
        <a:p>
          <a:endParaRPr lang="ru-RU"/>
        </a:p>
      </dgm:t>
    </dgm:pt>
    <dgm:pt modelId="{E2A033FE-2682-4738-A5D2-92E54988B806}">
      <dgm:prSet phldrT="[Текст]" custT="1"/>
      <dgm:spPr/>
      <dgm:t>
        <a:bodyPr/>
        <a:lstStyle/>
        <a:p>
          <a:r>
            <a:rPr lang="ru-RU" sz="2000" b="1" dirty="0"/>
            <a:t>Сгибание гвоздя</a:t>
          </a:r>
        </a:p>
      </dgm:t>
    </dgm:pt>
    <dgm:pt modelId="{128D745D-E7ED-4429-8522-EBEA70433D14}" type="parTrans" cxnId="{81F46AE5-CDFB-456F-8850-66230267192B}">
      <dgm:prSet/>
      <dgm:spPr/>
      <dgm:t>
        <a:bodyPr/>
        <a:lstStyle/>
        <a:p>
          <a:endParaRPr lang="ru-RU"/>
        </a:p>
      </dgm:t>
    </dgm:pt>
    <dgm:pt modelId="{DFED3C38-6E65-4F5C-943C-C2282DCE27C1}" type="sibTrans" cxnId="{81F46AE5-CDFB-456F-8850-66230267192B}">
      <dgm:prSet/>
      <dgm:spPr/>
      <dgm:t>
        <a:bodyPr/>
        <a:lstStyle/>
        <a:p>
          <a:endParaRPr lang="ru-RU"/>
        </a:p>
      </dgm:t>
    </dgm:pt>
    <dgm:pt modelId="{CD12B6E2-FA3A-4B70-8E87-F4246C4B32F8}">
      <dgm:prSet phldrT="[Текст]" custT="1"/>
      <dgm:spPr/>
      <dgm:t>
        <a:bodyPr/>
        <a:lstStyle/>
        <a:p>
          <a:r>
            <a:rPr lang="ru-RU" sz="2000" b="1" dirty="0"/>
            <a:t>Таяние мороженого</a:t>
          </a:r>
        </a:p>
      </dgm:t>
    </dgm:pt>
    <dgm:pt modelId="{72616186-9D02-4AAD-80F9-FEF755613E07}" type="parTrans" cxnId="{09BA9398-7DA9-4DC2-802F-7D4FF1A09221}">
      <dgm:prSet/>
      <dgm:spPr/>
      <dgm:t>
        <a:bodyPr/>
        <a:lstStyle/>
        <a:p>
          <a:endParaRPr lang="ru-RU"/>
        </a:p>
      </dgm:t>
    </dgm:pt>
    <dgm:pt modelId="{292E718C-9DDB-4CD8-996E-F66FB424D7B0}" type="sibTrans" cxnId="{09BA9398-7DA9-4DC2-802F-7D4FF1A09221}">
      <dgm:prSet/>
      <dgm:spPr/>
      <dgm:t>
        <a:bodyPr/>
        <a:lstStyle/>
        <a:p>
          <a:endParaRPr lang="ru-RU"/>
        </a:p>
      </dgm:t>
    </dgm:pt>
    <dgm:pt modelId="{E33B4507-EC05-4F61-9912-3093589FF3B5}">
      <dgm:prSet phldrT="[Текст]" custT="1"/>
      <dgm:spPr/>
      <dgm:t>
        <a:bodyPr/>
        <a:lstStyle/>
        <a:p>
          <a:r>
            <a:rPr lang="ru-RU" sz="2000" b="1" dirty="0"/>
            <a:t>Растворение сахара</a:t>
          </a:r>
        </a:p>
      </dgm:t>
    </dgm:pt>
    <dgm:pt modelId="{220FC39B-8016-40E1-B5BB-9C1D2C954F8F}" type="parTrans" cxnId="{F835ABF7-1E7B-4605-A33B-E2B81BDA5F75}">
      <dgm:prSet/>
      <dgm:spPr/>
      <dgm:t>
        <a:bodyPr/>
        <a:lstStyle/>
        <a:p>
          <a:endParaRPr lang="ru-RU"/>
        </a:p>
      </dgm:t>
    </dgm:pt>
    <dgm:pt modelId="{50EB12B1-507C-4913-958F-7A8CCA22601B}" type="sibTrans" cxnId="{F835ABF7-1E7B-4605-A33B-E2B81BDA5F75}">
      <dgm:prSet/>
      <dgm:spPr/>
      <dgm:t>
        <a:bodyPr/>
        <a:lstStyle/>
        <a:p>
          <a:endParaRPr lang="ru-RU"/>
        </a:p>
      </dgm:t>
    </dgm:pt>
    <dgm:pt modelId="{2B89A428-4F8A-428B-868E-24BB87ACDEBB}">
      <dgm:prSet phldrT="[Текст]" custT="1"/>
      <dgm:spPr/>
      <dgm:t>
        <a:bodyPr/>
        <a:lstStyle/>
        <a:p>
          <a:r>
            <a:rPr lang="ru-RU" sz="2000" b="1" dirty="0"/>
            <a:t>Нагревание вольфрамовой</a:t>
          </a:r>
        </a:p>
        <a:p>
          <a:r>
            <a:rPr lang="ru-RU" sz="2000" b="1" dirty="0"/>
            <a:t>проволоки</a:t>
          </a:r>
        </a:p>
      </dgm:t>
    </dgm:pt>
    <dgm:pt modelId="{E34D2729-C13A-451C-AD82-19A668D0AE4A}" type="parTrans" cxnId="{E935BED2-FB8D-49C7-BC70-9C23EBE310C1}">
      <dgm:prSet/>
      <dgm:spPr/>
      <dgm:t>
        <a:bodyPr/>
        <a:lstStyle/>
        <a:p>
          <a:endParaRPr lang="ru-RU"/>
        </a:p>
      </dgm:t>
    </dgm:pt>
    <dgm:pt modelId="{7E657F0E-25BF-4BDD-AEF1-11F7C692A51A}" type="sibTrans" cxnId="{E935BED2-FB8D-49C7-BC70-9C23EBE310C1}">
      <dgm:prSet/>
      <dgm:spPr/>
      <dgm:t>
        <a:bodyPr/>
        <a:lstStyle/>
        <a:p>
          <a:endParaRPr lang="ru-RU"/>
        </a:p>
      </dgm:t>
    </dgm:pt>
    <dgm:pt modelId="{6BC93CA4-687C-4678-A8D8-D4F2B9D667A6}">
      <dgm:prSet phldrT="[Текст]" custT="1"/>
      <dgm:spPr/>
      <dgm:t>
        <a:bodyPr/>
        <a:lstStyle/>
        <a:p>
          <a:r>
            <a:rPr lang="ru-RU" sz="2000" b="1" dirty="0"/>
            <a:t>Проволока сплющивается</a:t>
          </a:r>
        </a:p>
      </dgm:t>
    </dgm:pt>
    <dgm:pt modelId="{35F993BD-CCA4-4EB8-AAFD-29ECA432988D}" type="parTrans" cxnId="{BA31DA06-A526-4948-89E2-2B8B0FFB84D9}">
      <dgm:prSet/>
      <dgm:spPr/>
      <dgm:t>
        <a:bodyPr/>
        <a:lstStyle/>
        <a:p>
          <a:endParaRPr lang="ru-RU"/>
        </a:p>
      </dgm:t>
    </dgm:pt>
    <dgm:pt modelId="{2DF72C85-9E6B-4F89-AD38-87B14D389689}" type="sibTrans" cxnId="{BA31DA06-A526-4948-89E2-2B8B0FFB84D9}">
      <dgm:prSet/>
      <dgm:spPr/>
      <dgm:t>
        <a:bodyPr/>
        <a:lstStyle/>
        <a:p>
          <a:endParaRPr lang="ru-RU"/>
        </a:p>
      </dgm:t>
    </dgm:pt>
    <dgm:pt modelId="{9B57FA10-9056-4728-9CB3-533885A2E765}" type="pres">
      <dgm:prSet presAssocID="{DBC222A2-B6CD-4CA7-AC5A-011A1890E4E9}" presName="linearFlow" presStyleCnt="0">
        <dgm:presLayoutVars>
          <dgm:dir/>
          <dgm:resizeHandles val="exact"/>
        </dgm:presLayoutVars>
      </dgm:prSet>
      <dgm:spPr/>
    </dgm:pt>
    <dgm:pt modelId="{4378C61F-FE60-4282-976A-5BD5081A756E}" type="pres">
      <dgm:prSet presAssocID="{630B29CC-0E17-4387-95CF-9841F5B5559B}" presName="composite" presStyleCnt="0"/>
      <dgm:spPr/>
    </dgm:pt>
    <dgm:pt modelId="{84865520-54E2-4709-BB59-FE6DDAFE4ACB}" type="pres">
      <dgm:prSet presAssocID="{630B29CC-0E17-4387-95CF-9841F5B5559B}" presName="imgShp" presStyleLbl="fgImgPlace1" presStyleIdx="0" presStyleCnt="7" custLinFactNeighborX="43" custLinFactNeighborY="-35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102A429-2BA8-4942-8874-9B887DE3BAAF}" type="pres">
      <dgm:prSet presAssocID="{630B29CC-0E17-4387-95CF-9841F5B5559B}" presName="txShp" presStyleLbl="node1" presStyleIdx="0" presStyleCnt="7">
        <dgm:presLayoutVars>
          <dgm:bulletEnabled val="1"/>
        </dgm:presLayoutVars>
      </dgm:prSet>
      <dgm:spPr/>
    </dgm:pt>
    <dgm:pt modelId="{831C51C1-7127-4A48-8AD8-5B2FD82E9BF6}" type="pres">
      <dgm:prSet presAssocID="{CAE337CF-DFEE-4A5B-88AF-D117800FFA4A}" presName="spacing" presStyleCnt="0"/>
      <dgm:spPr/>
    </dgm:pt>
    <dgm:pt modelId="{F9A052A5-9AEC-40AA-B64A-776D374998EF}" type="pres">
      <dgm:prSet presAssocID="{A0AE733E-74FC-4959-A8F7-14A7676525FE}" presName="composite" presStyleCnt="0"/>
      <dgm:spPr/>
    </dgm:pt>
    <dgm:pt modelId="{35BA267A-9BED-412D-A392-9290B0EEA13E}" type="pres">
      <dgm:prSet presAssocID="{A0AE733E-74FC-4959-A8F7-14A7676525FE}" presName="imgShp" presStyleLbl="fgImgPlace1" presStyleIdx="1" presStyleCnt="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D177427-56AF-4654-953D-9F943F43B2E1}" type="pres">
      <dgm:prSet presAssocID="{A0AE733E-74FC-4959-A8F7-14A7676525FE}" presName="txShp" presStyleLbl="node1" presStyleIdx="1" presStyleCnt="7">
        <dgm:presLayoutVars>
          <dgm:bulletEnabled val="1"/>
        </dgm:presLayoutVars>
      </dgm:prSet>
      <dgm:spPr/>
    </dgm:pt>
    <dgm:pt modelId="{39CB110D-2B16-4A85-B954-08717D4DB539}" type="pres">
      <dgm:prSet presAssocID="{A170FD1D-D51A-4883-BBF0-36602ADE4F2D}" presName="spacing" presStyleCnt="0"/>
      <dgm:spPr/>
    </dgm:pt>
    <dgm:pt modelId="{61875DCA-0581-42EC-A432-01A15D13CEF7}" type="pres">
      <dgm:prSet presAssocID="{E2A033FE-2682-4738-A5D2-92E54988B806}" presName="composite" presStyleCnt="0"/>
      <dgm:spPr/>
    </dgm:pt>
    <dgm:pt modelId="{B7D5FB0E-6603-4FDD-B2D2-7B5A828024C5}" type="pres">
      <dgm:prSet presAssocID="{E2A033FE-2682-4738-A5D2-92E54988B806}" presName="imgShp" presStyleLbl="fgImgPlace1" presStyleIdx="2" presStyleCnt="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070E37A-413C-4BFA-BE51-24390452422E}" type="pres">
      <dgm:prSet presAssocID="{E2A033FE-2682-4738-A5D2-92E54988B806}" presName="txShp" presStyleLbl="node1" presStyleIdx="2" presStyleCnt="7">
        <dgm:presLayoutVars>
          <dgm:bulletEnabled val="1"/>
        </dgm:presLayoutVars>
      </dgm:prSet>
      <dgm:spPr/>
    </dgm:pt>
    <dgm:pt modelId="{626AA9C1-C53E-4D05-88B0-CA5F380EF75B}" type="pres">
      <dgm:prSet presAssocID="{DFED3C38-6E65-4F5C-943C-C2282DCE27C1}" presName="spacing" presStyleCnt="0"/>
      <dgm:spPr/>
    </dgm:pt>
    <dgm:pt modelId="{7149141D-5F8F-4D6E-B34E-3C3C5695C955}" type="pres">
      <dgm:prSet presAssocID="{CD12B6E2-FA3A-4B70-8E87-F4246C4B32F8}" presName="composite" presStyleCnt="0"/>
      <dgm:spPr/>
    </dgm:pt>
    <dgm:pt modelId="{58D12351-7C6F-4F4C-AF5D-8349D573AFD9}" type="pres">
      <dgm:prSet presAssocID="{CD12B6E2-FA3A-4B70-8E87-F4246C4B32F8}" presName="imgShp" presStyleLbl="fgImgPlace1" presStyleIdx="3" presStyleCnt="7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A7DFF0D7-60E3-41A1-94C4-4A335564EDA2}" type="pres">
      <dgm:prSet presAssocID="{CD12B6E2-FA3A-4B70-8E87-F4246C4B32F8}" presName="txShp" presStyleLbl="node1" presStyleIdx="3" presStyleCnt="7">
        <dgm:presLayoutVars>
          <dgm:bulletEnabled val="1"/>
        </dgm:presLayoutVars>
      </dgm:prSet>
      <dgm:spPr/>
    </dgm:pt>
    <dgm:pt modelId="{E039AA80-31CD-48F8-ABAE-EC67EF7F9FDC}" type="pres">
      <dgm:prSet presAssocID="{292E718C-9DDB-4CD8-996E-F66FB424D7B0}" presName="spacing" presStyleCnt="0"/>
      <dgm:spPr/>
    </dgm:pt>
    <dgm:pt modelId="{8C2B07F7-BE54-4A65-81F1-29994349212E}" type="pres">
      <dgm:prSet presAssocID="{E33B4507-EC05-4F61-9912-3093589FF3B5}" presName="composite" presStyleCnt="0"/>
      <dgm:spPr/>
    </dgm:pt>
    <dgm:pt modelId="{3EBA5440-0DA4-440D-AC57-162E5DF85FDF}" type="pres">
      <dgm:prSet presAssocID="{E33B4507-EC05-4F61-9912-3093589FF3B5}" presName="imgShp" presStyleLbl="fgImgPlace1" presStyleIdx="4" presStyleCnt="7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79B075BB-6431-451B-ABEC-7534AF261DE5}" type="pres">
      <dgm:prSet presAssocID="{E33B4507-EC05-4F61-9912-3093589FF3B5}" presName="txShp" presStyleLbl="node1" presStyleIdx="4" presStyleCnt="7">
        <dgm:presLayoutVars>
          <dgm:bulletEnabled val="1"/>
        </dgm:presLayoutVars>
      </dgm:prSet>
      <dgm:spPr/>
    </dgm:pt>
    <dgm:pt modelId="{4CC17AE7-61D5-4A04-81CB-E53AE33BD1A8}" type="pres">
      <dgm:prSet presAssocID="{50EB12B1-507C-4913-958F-7A8CCA22601B}" presName="spacing" presStyleCnt="0"/>
      <dgm:spPr/>
    </dgm:pt>
    <dgm:pt modelId="{D5D1FBE5-A2D6-4328-B4A2-14100B834B93}" type="pres">
      <dgm:prSet presAssocID="{2B89A428-4F8A-428B-868E-24BB87ACDEBB}" presName="composite" presStyleCnt="0"/>
      <dgm:spPr/>
    </dgm:pt>
    <dgm:pt modelId="{817B2E88-98E7-48AA-A99F-F829481E15BF}" type="pres">
      <dgm:prSet presAssocID="{2B89A428-4F8A-428B-868E-24BB87ACDEBB}" presName="imgShp" presStyleLbl="fgImgPlace1" presStyleIdx="5" presStyleCnt="7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A3B31BD8-121F-420B-9F3C-49C167693F3C}" type="pres">
      <dgm:prSet presAssocID="{2B89A428-4F8A-428B-868E-24BB87ACDEBB}" presName="txShp" presStyleLbl="node1" presStyleIdx="5" presStyleCnt="7">
        <dgm:presLayoutVars>
          <dgm:bulletEnabled val="1"/>
        </dgm:presLayoutVars>
      </dgm:prSet>
      <dgm:spPr/>
    </dgm:pt>
    <dgm:pt modelId="{8259F690-4179-44E6-83B4-3FA96D47BCF8}" type="pres">
      <dgm:prSet presAssocID="{7E657F0E-25BF-4BDD-AEF1-11F7C692A51A}" presName="spacing" presStyleCnt="0"/>
      <dgm:spPr/>
    </dgm:pt>
    <dgm:pt modelId="{0DDFE2A4-7C32-406A-92A4-5D04CF5104CA}" type="pres">
      <dgm:prSet presAssocID="{6BC93CA4-687C-4678-A8D8-D4F2B9D667A6}" presName="composite" presStyleCnt="0"/>
      <dgm:spPr/>
    </dgm:pt>
    <dgm:pt modelId="{11A5F0C2-4629-405C-B625-6CE10C6C89DD}" type="pres">
      <dgm:prSet presAssocID="{6BC93CA4-687C-4678-A8D8-D4F2B9D667A6}" presName="imgShp" presStyleLbl="fgImgPlace1" presStyleIdx="6" presStyleCnt="7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</dgm:pt>
    <dgm:pt modelId="{C3BA88A8-4269-4CD9-8186-6EE69E486EA3}" type="pres">
      <dgm:prSet presAssocID="{6BC93CA4-687C-4678-A8D8-D4F2B9D667A6}" presName="txShp" presStyleLbl="node1" presStyleIdx="6" presStyleCnt="7">
        <dgm:presLayoutVars>
          <dgm:bulletEnabled val="1"/>
        </dgm:presLayoutVars>
      </dgm:prSet>
      <dgm:spPr/>
    </dgm:pt>
  </dgm:ptLst>
  <dgm:cxnLst>
    <dgm:cxn modelId="{2A5F3906-A768-4574-9E3C-3CA70D66D004}" srcId="{DBC222A2-B6CD-4CA7-AC5A-011A1890E4E9}" destId="{A0AE733E-74FC-4959-A8F7-14A7676525FE}" srcOrd="1" destOrd="0" parTransId="{F03154FC-03CA-47B2-8A7A-A1BC604D78D7}" sibTransId="{A170FD1D-D51A-4883-BBF0-36602ADE4F2D}"/>
    <dgm:cxn modelId="{BA31DA06-A526-4948-89E2-2B8B0FFB84D9}" srcId="{DBC222A2-B6CD-4CA7-AC5A-011A1890E4E9}" destId="{6BC93CA4-687C-4678-A8D8-D4F2B9D667A6}" srcOrd="6" destOrd="0" parTransId="{35F993BD-CCA4-4EB8-AAFD-29ECA432988D}" sibTransId="{2DF72C85-9E6B-4F89-AD38-87B14D389689}"/>
    <dgm:cxn modelId="{C2B7666B-3BA6-48A8-987E-59741D14FFE2}" type="presOf" srcId="{2B89A428-4F8A-428B-868E-24BB87ACDEBB}" destId="{A3B31BD8-121F-420B-9F3C-49C167693F3C}" srcOrd="0" destOrd="0" presId="urn:microsoft.com/office/officeart/2005/8/layout/vList3#1"/>
    <dgm:cxn modelId="{6C642876-36CE-429E-A701-35EEF4FF1696}" type="presOf" srcId="{E2A033FE-2682-4738-A5D2-92E54988B806}" destId="{9070E37A-413C-4BFA-BE51-24390452422E}" srcOrd="0" destOrd="0" presId="urn:microsoft.com/office/officeart/2005/8/layout/vList3#1"/>
    <dgm:cxn modelId="{E9BDA57C-452D-49E5-9450-077891D52298}" type="presOf" srcId="{E33B4507-EC05-4F61-9912-3093589FF3B5}" destId="{79B075BB-6431-451B-ABEC-7534AF261DE5}" srcOrd="0" destOrd="0" presId="urn:microsoft.com/office/officeart/2005/8/layout/vList3#1"/>
    <dgm:cxn modelId="{AE519B80-6A20-4F8A-B741-61AFE39E9627}" type="presOf" srcId="{630B29CC-0E17-4387-95CF-9841F5B5559B}" destId="{0102A429-2BA8-4942-8874-9B887DE3BAAF}" srcOrd="0" destOrd="0" presId="urn:microsoft.com/office/officeart/2005/8/layout/vList3#1"/>
    <dgm:cxn modelId="{09BA9398-7DA9-4DC2-802F-7D4FF1A09221}" srcId="{DBC222A2-B6CD-4CA7-AC5A-011A1890E4E9}" destId="{CD12B6E2-FA3A-4B70-8E87-F4246C4B32F8}" srcOrd="3" destOrd="0" parTransId="{72616186-9D02-4AAD-80F9-FEF755613E07}" sibTransId="{292E718C-9DDB-4CD8-996E-F66FB424D7B0}"/>
    <dgm:cxn modelId="{17F80BC3-6171-4E0C-9D8E-28E73625B57E}" type="presOf" srcId="{A0AE733E-74FC-4959-A8F7-14A7676525FE}" destId="{5D177427-56AF-4654-953D-9F943F43B2E1}" srcOrd="0" destOrd="0" presId="urn:microsoft.com/office/officeart/2005/8/layout/vList3#1"/>
    <dgm:cxn modelId="{E935BED2-FB8D-49C7-BC70-9C23EBE310C1}" srcId="{DBC222A2-B6CD-4CA7-AC5A-011A1890E4E9}" destId="{2B89A428-4F8A-428B-868E-24BB87ACDEBB}" srcOrd="5" destOrd="0" parTransId="{E34D2729-C13A-451C-AD82-19A668D0AE4A}" sibTransId="{7E657F0E-25BF-4BDD-AEF1-11F7C692A51A}"/>
    <dgm:cxn modelId="{80D8B4D6-C327-44CD-968F-944AA1E8F064}" type="presOf" srcId="{CD12B6E2-FA3A-4B70-8E87-F4246C4B32F8}" destId="{A7DFF0D7-60E3-41A1-94C4-4A335564EDA2}" srcOrd="0" destOrd="0" presId="urn:microsoft.com/office/officeart/2005/8/layout/vList3#1"/>
    <dgm:cxn modelId="{08F586E2-61CD-4488-83AD-B162F42D425C}" type="presOf" srcId="{6BC93CA4-687C-4678-A8D8-D4F2B9D667A6}" destId="{C3BA88A8-4269-4CD9-8186-6EE69E486EA3}" srcOrd="0" destOrd="0" presId="urn:microsoft.com/office/officeart/2005/8/layout/vList3#1"/>
    <dgm:cxn modelId="{81F46AE5-CDFB-456F-8850-66230267192B}" srcId="{DBC222A2-B6CD-4CA7-AC5A-011A1890E4E9}" destId="{E2A033FE-2682-4738-A5D2-92E54988B806}" srcOrd="2" destOrd="0" parTransId="{128D745D-E7ED-4429-8522-EBEA70433D14}" sibTransId="{DFED3C38-6E65-4F5C-943C-C2282DCE27C1}"/>
    <dgm:cxn modelId="{14A90DF1-96DB-40BE-8625-C06AD2317C20}" type="presOf" srcId="{DBC222A2-B6CD-4CA7-AC5A-011A1890E4E9}" destId="{9B57FA10-9056-4728-9CB3-533885A2E765}" srcOrd="0" destOrd="0" presId="urn:microsoft.com/office/officeart/2005/8/layout/vList3#1"/>
    <dgm:cxn modelId="{F835ABF7-1E7B-4605-A33B-E2B81BDA5F75}" srcId="{DBC222A2-B6CD-4CA7-AC5A-011A1890E4E9}" destId="{E33B4507-EC05-4F61-9912-3093589FF3B5}" srcOrd="4" destOrd="0" parTransId="{220FC39B-8016-40E1-B5BB-9C1D2C954F8F}" sibTransId="{50EB12B1-507C-4913-958F-7A8CCA22601B}"/>
    <dgm:cxn modelId="{AE6EA8FB-5A1C-4B00-AF77-DC9EEC9F1D6D}" srcId="{DBC222A2-B6CD-4CA7-AC5A-011A1890E4E9}" destId="{630B29CC-0E17-4387-95CF-9841F5B5559B}" srcOrd="0" destOrd="0" parTransId="{16A9198B-198A-4969-B6A2-1B40D22FC173}" sibTransId="{CAE337CF-DFEE-4A5B-88AF-D117800FFA4A}"/>
    <dgm:cxn modelId="{0ABEDB58-5BF2-44B2-9FE6-A07DADC33F85}" type="presParOf" srcId="{9B57FA10-9056-4728-9CB3-533885A2E765}" destId="{4378C61F-FE60-4282-976A-5BD5081A756E}" srcOrd="0" destOrd="0" presId="urn:microsoft.com/office/officeart/2005/8/layout/vList3#1"/>
    <dgm:cxn modelId="{224343C4-174A-4F76-925C-7F6907F60E20}" type="presParOf" srcId="{4378C61F-FE60-4282-976A-5BD5081A756E}" destId="{84865520-54E2-4709-BB59-FE6DDAFE4ACB}" srcOrd="0" destOrd="0" presId="urn:microsoft.com/office/officeart/2005/8/layout/vList3#1"/>
    <dgm:cxn modelId="{F7F656C5-2A8B-4583-B699-568B7C303119}" type="presParOf" srcId="{4378C61F-FE60-4282-976A-5BD5081A756E}" destId="{0102A429-2BA8-4942-8874-9B887DE3BAAF}" srcOrd="1" destOrd="0" presId="urn:microsoft.com/office/officeart/2005/8/layout/vList3#1"/>
    <dgm:cxn modelId="{A70E6E19-2FAD-4C1E-A6E3-F69DBCDF0C24}" type="presParOf" srcId="{9B57FA10-9056-4728-9CB3-533885A2E765}" destId="{831C51C1-7127-4A48-8AD8-5B2FD82E9BF6}" srcOrd="1" destOrd="0" presId="urn:microsoft.com/office/officeart/2005/8/layout/vList3#1"/>
    <dgm:cxn modelId="{7524439F-2039-4DC5-B806-9C2EB3988695}" type="presParOf" srcId="{9B57FA10-9056-4728-9CB3-533885A2E765}" destId="{F9A052A5-9AEC-40AA-B64A-776D374998EF}" srcOrd="2" destOrd="0" presId="urn:microsoft.com/office/officeart/2005/8/layout/vList3#1"/>
    <dgm:cxn modelId="{02C780A4-C262-43B1-BC26-AEB2EF78DA35}" type="presParOf" srcId="{F9A052A5-9AEC-40AA-B64A-776D374998EF}" destId="{35BA267A-9BED-412D-A392-9290B0EEA13E}" srcOrd="0" destOrd="0" presId="urn:microsoft.com/office/officeart/2005/8/layout/vList3#1"/>
    <dgm:cxn modelId="{F1038B5E-8637-41B3-9F24-E668B275482B}" type="presParOf" srcId="{F9A052A5-9AEC-40AA-B64A-776D374998EF}" destId="{5D177427-56AF-4654-953D-9F943F43B2E1}" srcOrd="1" destOrd="0" presId="urn:microsoft.com/office/officeart/2005/8/layout/vList3#1"/>
    <dgm:cxn modelId="{F4CE5A9A-F6B0-4D9B-BE8C-DB1E7EBA5E89}" type="presParOf" srcId="{9B57FA10-9056-4728-9CB3-533885A2E765}" destId="{39CB110D-2B16-4A85-B954-08717D4DB539}" srcOrd="3" destOrd="0" presId="urn:microsoft.com/office/officeart/2005/8/layout/vList3#1"/>
    <dgm:cxn modelId="{3116F7CB-D254-4F7C-8FAD-7949817B6BDC}" type="presParOf" srcId="{9B57FA10-9056-4728-9CB3-533885A2E765}" destId="{61875DCA-0581-42EC-A432-01A15D13CEF7}" srcOrd="4" destOrd="0" presId="urn:microsoft.com/office/officeart/2005/8/layout/vList3#1"/>
    <dgm:cxn modelId="{4025BA1D-FB43-435B-A469-C05A1070DC28}" type="presParOf" srcId="{61875DCA-0581-42EC-A432-01A15D13CEF7}" destId="{B7D5FB0E-6603-4FDD-B2D2-7B5A828024C5}" srcOrd="0" destOrd="0" presId="urn:microsoft.com/office/officeart/2005/8/layout/vList3#1"/>
    <dgm:cxn modelId="{348B04A2-11EA-4CEE-B329-F4EFC747C0C7}" type="presParOf" srcId="{61875DCA-0581-42EC-A432-01A15D13CEF7}" destId="{9070E37A-413C-4BFA-BE51-24390452422E}" srcOrd="1" destOrd="0" presId="urn:microsoft.com/office/officeart/2005/8/layout/vList3#1"/>
    <dgm:cxn modelId="{033058C1-D2D4-4BEF-B18D-47664F1523E7}" type="presParOf" srcId="{9B57FA10-9056-4728-9CB3-533885A2E765}" destId="{626AA9C1-C53E-4D05-88B0-CA5F380EF75B}" srcOrd="5" destOrd="0" presId="urn:microsoft.com/office/officeart/2005/8/layout/vList3#1"/>
    <dgm:cxn modelId="{A554C23D-F599-4FC3-BAE9-013F4DA8EE16}" type="presParOf" srcId="{9B57FA10-9056-4728-9CB3-533885A2E765}" destId="{7149141D-5F8F-4D6E-B34E-3C3C5695C955}" srcOrd="6" destOrd="0" presId="urn:microsoft.com/office/officeart/2005/8/layout/vList3#1"/>
    <dgm:cxn modelId="{04672137-67E6-44E5-85B5-5C77DF9B9D90}" type="presParOf" srcId="{7149141D-5F8F-4D6E-B34E-3C3C5695C955}" destId="{58D12351-7C6F-4F4C-AF5D-8349D573AFD9}" srcOrd="0" destOrd="0" presId="urn:microsoft.com/office/officeart/2005/8/layout/vList3#1"/>
    <dgm:cxn modelId="{954B2F78-AED8-4DB6-A052-BE07B2420C0C}" type="presParOf" srcId="{7149141D-5F8F-4D6E-B34E-3C3C5695C955}" destId="{A7DFF0D7-60E3-41A1-94C4-4A335564EDA2}" srcOrd="1" destOrd="0" presId="urn:microsoft.com/office/officeart/2005/8/layout/vList3#1"/>
    <dgm:cxn modelId="{E7174D50-BD90-43FE-A204-69E11EA8DB24}" type="presParOf" srcId="{9B57FA10-9056-4728-9CB3-533885A2E765}" destId="{E039AA80-31CD-48F8-ABAE-EC67EF7F9FDC}" srcOrd="7" destOrd="0" presId="urn:microsoft.com/office/officeart/2005/8/layout/vList3#1"/>
    <dgm:cxn modelId="{1428253B-532D-4577-8838-BB32FE924F95}" type="presParOf" srcId="{9B57FA10-9056-4728-9CB3-533885A2E765}" destId="{8C2B07F7-BE54-4A65-81F1-29994349212E}" srcOrd="8" destOrd="0" presId="urn:microsoft.com/office/officeart/2005/8/layout/vList3#1"/>
    <dgm:cxn modelId="{BFA4D907-4766-4BDE-841B-7F03BC430AB5}" type="presParOf" srcId="{8C2B07F7-BE54-4A65-81F1-29994349212E}" destId="{3EBA5440-0DA4-440D-AC57-162E5DF85FDF}" srcOrd="0" destOrd="0" presId="urn:microsoft.com/office/officeart/2005/8/layout/vList3#1"/>
    <dgm:cxn modelId="{7572FBCF-4CEE-4373-9BA2-DCFDFA258A01}" type="presParOf" srcId="{8C2B07F7-BE54-4A65-81F1-29994349212E}" destId="{79B075BB-6431-451B-ABEC-7534AF261DE5}" srcOrd="1" destOrd="0" presId="urn:microsoft.com/office/officeart/2005/8/layout/vList3#1"/>
    <dgm:cxn modelId="{B48AFFF5-4733-4094-9C84-65275267D834}" type="presParOf" srcId="{9B57FA10-9056-4728-9CB3-533885A2E765}" destId="{4CC17AE7-61D5-4A04-81CB-E53AE33BD1A8}" srcOrd="9" destOrd="0" presId="urn:microsoft.com/office/officeart/2005/8/layout/vList3#1"/>
    <dgm:cxn modelId="{F23DCCCB-7181-43B9-B4E8-F9CABD8914FE}" type="presParOf" srcId="{9B57FA10-9056-4728-9CB3-533885A2E765}" destId="{D5D1FBE5-A2D6-4328-B4A2-14100B834B93}" srcOrd="10" destOrd="0" presId="urn:microsoft.com/office/officeart/2005/8/layout/vList3#1"/>
    <dgm:cxn modelId="{AC94AC8C-09DF-4EAC-910E-84CC513ED952}" type="presParOf" srcId="{D5D1FBE5-A2D6-4328-B4A2-14100B834B93}" destId="{817B2E88-98E7-48AA-A99F-F829481E15BF}" srcOrd="0" destOrd="0" presId="urn:microsoft.com/office/officeart/2005/8/layout/vList3#1"/>
    <dgm:cxn modelId="{1D380558-D897-4B1D-BD8E-AC087551CC7E}" type="presParOf" srcId="{D5D1FBE5-A2D6-4328-B4A2-14100B834B93}" destId="{A3B31BD8-121F-420B-9F3C-49C167693F3C}" srcOrd="1" destOrd="0" presId="urn:microsoft.com/office/officeart/2005/8/layout/vList3#1"/>
    <dgm:cxn modelId="{9DDDA9B0-C1AE-4A79-A58D-EE7F935A4A9D}" type="presParOf" srcId="{9B57FA10-9056-4728-9CB3-533885A2E765}" destId="{8259F690-4179-44E6-83B4-3FA96D47BCF8}" srcOrd="11" destOrd="0" presId="urn:microsoft.com/office/officeart/2005/8/layout/vList3#1"/>
    <dgm:cxn modelId="{E9262541-E4EB-4FB6-B7A7-696A6E922C06}" type="presParOf" srcId="{9B57FA10-9056-4728-9CB3-533885A2E765}" destId="{0DDFE2A4-7C32-406A-92A4-5D04CF5104CA}" srcOrd="12" destOrd="0" presId="urn:microsoft.com/office/officeart/2005/8/layout/vList3#1"/>
    <dgm:cxn modelId="{62A1D175-76F2-4787-A696-CEA9092F01B3}" type="presParOf" srcId="{0DDFE2A4-7C32-406A-92A4-5D04CF5104CA}" destId="{11A5F0C2-4629-405C-B625-6CE10C6C89DD}" srcOrd="0" destOrd="0" presId="urn:microsoft.com/office/officeart/2005/8/layout/vList3#1"/>
    <dgm:cxn modelId="{A91B2793-5C99-406F-B966-7AC7393294A7}" type="presParOf" srcId="{0DDFE2A4-7C32-406A-92A4-5D04CF5104CA}" destId="{C3BA88A8-4269-4CD9-8186-6EE69E486EA3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5DF081-3F4D-40BE-BFF0-EBB855E9386C}" type="doc">
      <dgm:prSet loTypeId="urn:microsoft.com/office/officeart/2005/8/layout/chevron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98E00CD-FE53-4324-BA7E-B7C949FF6EB6}">
      <dgm:prSet phldrT="[Текст]" phldr="1"/>
      <dgm:spPr/>
      <dgm:t>
        <a:bodyPr/>
        <a:lstStyle/>
        <a:p>
          <a:endParaRPr lang="ru-RU" dirty="0"/>
        </a:p>
      </dgm:t>
    </dgm:pt>
    <dgm:pt modelId="{AC62F5DC-49E3-485C-8BBB-EE27A12465C0}" type="parTrans" cxnId="{090C55DE-90E9-43D7-B0DF-8CE6E08B7DD2}">
      <dgm:prSet/>
      <dgm:spPr/>
      <dgm:t>
        <a:bodyPr/>
        <a:lstStyle/>
        <a:p>
          <a:endParaRPr lang="ru-RU"/>
        </a:p>
      </dgm:t>
    </dgm:pt>
    <dgm:pt modelId="{DA461D55-52C8-4B48-BDB8-EF00B1D0AA12}" type="sibTrans" cxnId="{090C55DE-90E9-43D7-B0DF-8CE6E08B7DD2}">
      <dgm:prSet/>
      <dgm:spPr/>
      <dgm:t>
        <a:bodyPr/>
        <a:lstStyle/>
        <a:p>
          <a:endParaRPr lang="ru-RU"/>
        </a:p>
      </dgm:t>
    </dgm:pt>
    <dgm:pt modelId="{2031DF8A-BE5B-4BE7-8198-BA4CA59D83CD}">
      <dgm:prSet phldrT="[Текст]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 Выделение газа</a:t>
          </a:r>
        </a:p>
      </dgm:t>
    </dgm:pt>
    <dgm:pt modelId="{F6900359-8BEC-4F84-B42E-F070D9354ABE}" type="parTrans" cxnId="{03D7F55A-B4EA-425F-AA82-ECC85AD47628}">
      <dgm:prSet/>
      <dgm:spPr/>
      <dgm:t>
        <a:bodyPr/>
        <a:lstStyle/>
        <a:p>
          <a:endParaRPr lang="ru-RU"/>
        </a:p>
      </dgm:t>
    </dgm:pt>
    <dgm:pt modelId="{C0959946-DE67-40CC-BF52-3C281E3C0643}" type="sibTrans" cxnId="{03D7F55A-B4EA-425F-AA82-ECC85AD47628}">
      <dgm:prSet/>
      <dgm:spPr/>
      <dgm:t>
        <a:bodyPr/>
        <a:lstStyle/>
        <a:p>
          <a:endParaRPr lang="ru-RU"/>
        </a:p>
      </dgm:t>
    </dgm:pt>
    <dgm:pt modelId="{8826C2DD-89AE-4C14-98B8-6C349CC14F8B}">
      <dgm:prSet phldrT="[Текст]" phldr="1"/>
      <dgm:spPr/>
      <dgm:t>
        <a:bodyPr/>
        <a:lstStyle/>
        <a:p>
          <a:endParaRPr lang="ru-RU" dirty="0"/>
        </a:p>
      </dgm:t>
    </dgm:pt>
    <dgm:pt modelId="{875A59D3-2156-4EBD-8406-8742B5456E40}" type="parTrans" cxnId="{D706F075-E4D3-498B-BA3B-587101A8481F}">
      <dgm:prSet/>
      <dgm:spPr/>
      <dgm:t>
        <a:bodyPr/>
        <a:lstStyle/>
        <a:p>
          <a:endParaRPr lang="ru-RU"/>
        </a:p>
      </dgm:t>
    </dgm:pt>
    <dgm:pt modelId="{D1CE8FB1-9984-4098-A6A9-40866070B6EC}" type="sibTrans" cxnId="{D706F075-E4D3-498B-BA3B-587101A8481F}">
      <dgm:prSet/>
      <dgm:spPr/>
      <dgm:t>
        <a:bodyPr/>
        <a:lstStyle/>
        <a:p>
          <a:endParaRPr lang="ru-RU"/>
        </a:p>
      </dgm:t>
    </dgm:pt>
    <dgm:pt modelId="{FFEB71B6-9BED-489F-B423-40D6E2880DB3}">
      <dgm:prSet phldrT="[Текст]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dirty="0"/>
            <a:t> Выпадение осадка</a:t>
          </a:r>
        </a:p>
      </dgm:t>
    </dgm:pt>
    <dgm:pt modelId="{8363C43B-40A9-42C1-99D8-6A0FE5A2FB37}" type="parTrans" cxnId="{937097F0-4DFC-4328-912C-249FE4AE4D7D}">
      <dgm:prSet/>
      <dgm:spPr/>
      <dgm:t>
        <a:bodyPr/>
        <a:lstStyle/>
        <a:p>
          <a:endParaRPr lang="ru-RU"/>
        </a:p>
      </dgm:t>
    </dgm:pt>
    <dgm:pt modelId="{99DDD1F9-8B72-43DA-8296-D3E5FD49D0E3}" type="sibTrans" cxnId="{937097F0-4DFC-4328-912C-249FE4AE4D7D}">
      <dgm:prSet/>
      <dgm:spPr/>
      <dgm:t>
        <a:bodyPr/>
        <a:lstStyle/>
        <a:p>
          <a:endParaRPr lang="ru-RU"/>
        </a:p>
      </dgm:t>
    </dgm:pt>
    <dgm:pt modelId="{2086D48C-6C86-4792-9664-31D9EB26A3E7}">
      <dgm:prSet phldrT="[Текст]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dirty="0"/>
            <a:t> Изменение цвета</a:t>
          </a:r>
        </a:p>
      </dgm:t>
    </dgm:pt>
    <dgm:pt modelId="{F92065C9-6FA4-4BD7-8BFB-8CA2AE4455C2}" type="parTrans" cxnId="{E1082B9E-AAC5-41D9-837F-C233435978F6}">
      <dgm:prSet/>
      <dgm:spPr/>
      <dgm:t>
        <a:bodyPr/>
        <a:lstStyle/>
        <a:p>
          <a:endParaRPr lang="ru-RU"/>
        </a:p>
      </dgm:t>
    </dgm:pt>
    <dgm:pt modelId="{A74F9A75-6622-49EA-BA3E-F41923518F9C}" type="sibTrans" cxnId="{E1082B9E-AAC5-41D9-837F-C233435978F6}">
      <dgm:prSet/>
      <dgm:spPr/>
      <dgm:t>
        <a:bodyPr/>
        <a:lstStyle/>
        <a:p>
          <a:endParaRPr lang="ru-RU"/>
        </a:p>
      </dgm:t>
    </dgm:pt>
    <dgm:pt modelId="{381D883F-77D9-4CAE-BE89-79995B930CE6}">
      <dgm:prSet phldrT="[Текст]"/>
      <dgm:spPr/>
      <dgm:t>
        <a:bodyPr/>
        <a:lstStyle/>
        <a:p>
          <a:endParaRPr lang="ru-RU" dirty="0"/>
        </a:p>
      </dgm:t>
    </dgm:pt>
    <dgm:pt modelId="{CD19C994-B65A-46BA-83C2-E3B350AD7C9D}" type="parTrans" cxnId="{1E851744-1532-4B22-8B01-54320536484E}">
      <dgm:prSet/>
      <dgm:spPr/>
      <dgm:t>
        <a:bodyPr/>
        <a:lstStyle/>
        <a:p>
          <a:endParaRPr lang="ru-RU"/>
        </a:p>
      </dgm:t>
    </dgm:pt>
    <dgm:pt modelId="{96B976F0-BBDC-4FBC-BDDB-648FB4C269A4}" type="sibTrans" cxnId="{1E851744-1532-4B22-8B01-54320536484E}">
      <dgm:prSet/>
      <dgm:spPr/>
      <dgm:t>
        <a:bodyPr/>
        <a:lstStyle/>
        <a:p>
          <a:endParaRPr lang="ru-RU"/>
        </a:p>
      </dgm:t>
    </dgm:pt>
    <dgm:pt modelId="{91BBE226-FD48-4C59-825D-36E2627EE989}">
      <dgm:prSet phldrT="[Текст]"/>
      <dgm:spPr/>
      <dgm:t>
        <a:bodyPr/>
        <a:lstStyle/>
        <a:p>
          <a:endParaRPr lang="ru-RU" dirty="0"/>
        </a:p>
      </dgm:t>
    </dgm:pt>
    <dgm:pt modelId="{88650E5A-173E-418E-9398-FCA8DC3681BE}" type="parTrans" cxnId="{482FCDE6-DC27-4A1F-9223-E6C2FF1E3979}">
      <dgm:prSet/>
      <dgm:spPr/>
      <dgm:t>
        <a:bodyPr/>
        <a:lstStyle/>
        <a:p>
          <a:endParaRPr lang="ru-RU"/>
        </a:p>
      </dgm:t>
    </dgm:pt>
    <dgm:pt modelId="{A1C2196B-DFB7-4C6C-BD1C-5DAF9F77568D}" type="sibTrans" cxnId="{482FCDE6-DC27-4A1F-9223-E6C2FF1E3979}">
      <dgm:prSet/>
      <dgm:spPr/>
      <dgm:t>
        <a:bodyPr/>
        <a:lstStyle/>
        <a:p>
          <a:endParaRPr lang="ru-RU"/>
        </a:p>
      </dgm:t>
    </dgm:pt>
    <dgm:pt modelId="{258209E4-FDA5-4915-8A54-4EFF7FBB1DAB}">
      <dgm:prSet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dirty="0"/>
            <a:t>Появление запаха</a:t>
          </a:r>
        </a:p>
      </dgm:t>
    </dgm:pt>
    <dgm:pt modelId="{5F0014D1-F2B2-45C0-84CD-6413E77A91A8}" type="parTrans" cxnId="{0DE40D51-896E-45AE-953E-A301BDD13A38}">
      <dgm:prSet/>
      <dgm:spPr/>
      <dgm:t>
        <a:bodyPr/>
        <a:lstStyle/>
        <a:p>
          <a:endParaRPr lang="ru-RU"/>
        </a:p>
      </dgm:t>
    </dgm:pt>
    <dgm:pt modelId="{F75B1E6C-B1FA-42C3-AD04-2CF538547058}" type="sibTrans" cxnId="{0DE40D51-896E-45AE-953E-A301BDD13A38}">
      <dgm:prSet/>
      <dgm:spPr/>
      <dgm:t>
        <a:bodyPr/>
        <a:lstStyle/>
        <a:p>
          <a:endParaRPr lang="ru-RU"/>
        </a:p>
      </dgm:t>
    </dgm:pt>
    <dgm:pt modelId="{79E69E88-6D06-42AB-869F-32356A1EBD95}">
      <dgm:prSet/>
      <dgm:spPr>
        <a:solidFill>
          <a:schemeClr val="accent1">
            <a:lumMod val="40000"/>
            <a:lumOff val="60000"/>
            <a:alpha val="9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dirty="0"/>
            <a:t>Выделение или поглощение энергии</a:t>
          </a:r>
        </a:p>
      </dgm:t>
    </dgm:pt>
    <dgm:pt modelId="{B96D6BB9-1FEC-4A0F-A970-A811F8AE70AF}" type="sibTrans" cxnId="{B76E137E-7B52-4DD6-AA69-65F24EEF278E}">
      <dgm:prSet/>
      <dgm:spPr/>
      <dgm:t>
        <a:bodyPr/>
        <a:lstStyle/>
        <a:p>
          <a:endParaRPr lang="ru-RU"/>
        </a:p>
      </dgm:t>
    </dgm:pt>
    <dgm:pt modelId="{061D8FB3-790C-4F8D-8823-C893CAFEEFA0}" type="parTrans" cxnId="{B76E137E-7B52-4DD6-AA69-65F24EEF278E}">
      <dgm:prSet/>
      <dgm:spPr/>
      <dgm:t>
        <a:bodyPr/>
        <a:lstStyle/>
        <a:p>
          <a:endParaRPr lang="ru-RU"/>
        </a:p>
      </dgm:t>
    </dgm:pt>
    <dgm:pt modelId="{4AC7D6FE-DA9E-43D1-BC5A-D5133E14B838}">
      <dgm:prSet phldrT="[Текст]" phldr="1"/>
      <dgm:spPr/>
      <dgm:t>
        <a:bodyPr/>
        <a:lstStyle/>
        <a:p>
          <a:endParaRPr lang="ru-RU" dirty="0"/>
        </a:p>
      </dgm:t>
    </dgm:pt>
    <dgm:pt modelId="{464108E8-B8D2-4A5F-9065-697C3D54A665}" type="sibTrans" cxnId="{5925FEB5-73AB-40BC-A58F-CFC061CE3640}">
      <dgm:prSet/>
      <dgm:spPr/>
      <dgm:t>
        <a:bodyPr/>
        <a:lstStyle/>
        <a:p>
          <a:endParaRPr lang="ru-RU"/>
        </a:p>
      </dgm:t>
    </dgm:pt>
    <dgm:pt modelId="{E2EF3E3D-2BDE-49A9-B436-53A667A7128B}" type="parTrans" cxnId="{5925FEB5-73AB-40BC-A58F-CFC061CE3640}">
      <dgm:prSet/>
      <dgm:spPr/>
      <dgm:t>
        <a:bodyPr/>
        <a:lstStyle/>
        <a:p>
          <a:endParaRPr lang="ru-RU"/>
        </a:p>
      </dgm:t>
    </dgm:pt>
    <dgm:pt modelId="{C8EF57FC-257E-4278-9730-77607F0601E9}" type="pres">
      <dgm:prSet presAssocID="{5C5DF081-3F4D-40BE-BFF0-EBB855E9386C}" presName="linearFlow" presStyleCnt="0">
        <dgm:presLayoutVars>
          <dgm:dir/>
          <dgm:animLvl val="lvl"/>
          <dgm:resizeHandles val="exact"/>
        </dgm:presLayoutVars>
      </dgm:prSet>
      <dgm:spPr/>
    </dgm:pt>
    <dgm:pt modelId="{C883CF44-6E55-4015-A330-F98E7478165C}" type="pres">
      <dgm:prSet presAssocID="{A98E00CD-FE53-4324-BA7E-B7C949FF6EB6}" presName="composite" presStyleCnt="0"/>
      <dgm:spPr/>
    </dgm:pt>
    <dgm:pt modelId="{891349CA-ED8F-4600-A8F1-D8E441E6340D}" type="pres">
      <dgm:prSet presAssocID="{A98E00CD-FE53-4324-BA7E-B7C949FF6EB6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2C34B20C-A196-45CD-99B1-079B47C49953}" type="pres">
      <dgm:prSet presAssocID="{A98E00CD-FE53-4324-BA7E-B7C949FF6EB6}" presName="descendantText" presStyleLbl="alignAcc1" presStyleIdx="0" presStyleCnt="5">
        <dgm:presLayoutVars>
          <dgm:bulletEnabled val="1"/>
        </dgm:presLayoutVars>
      </dgm:prSet>
      <dgm:spPr/>
    </dgm:pt>
    <dgm:pt modelId="{9AB03F62-12AE-4260-8855-5C846708186D}" type="pres">
      <dgm:prSet presAssocID="{DA461D55-52C8-4B48-BDB8-EF00B1D0AA12}" presName="sp" presStyleCnt="0"/>
      <dgm:spPr/>
    </dgm:pt>
    <dgm:pt modelId="{B0D881DA-4F4A-4229-B5DE-D59D797F6CE5}" type="pres">
      <dgm:prSet presAssocID="{8826C2DD-89AE-4C14-98B8-6C349CC14F8B}" presName="composite" presStyleCnt="0"/>
      <dgm:spPr/>
    </dgm:pt>
    <dgm:pt modelId="{50E393DF-B3A9-4BCA-B64B-8EF6B5A9D2DD}" type="pres">
      <dgm:prSet presAssocID="{8826C2DD-89AE-4C14-98B8-6C349CC14F8B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08AAC9C6-2276-4244-9466-0F73E6121025}" type="pres">
      <dgm:prSet presAssocID="{8826C2DD-89AE-4C14-98B8-6C349CC14F8B}" presName="descendantText" presStyleLbl="alignAcc1" presStyleIdx="1" presStyleCnt="5">
        <dgm:presLayoutVars>
          <dgm:bulletEnabled val="1"/>
        </dgm:presLayoutVars>
      </dgm:prSet>
      <dgm:spPr/>
    </dgm:pt>
    <dgm:pt modelId="{84160AC5-3C1A-4F5B-8963-BCF1C96FCA38}" type="pres">
      <dgm:prSet presAssocID="{D1CE8FB1-9984-4098-A6A9-40866070B6EC}" presName="sp" presStyleCnt="0"/>
      <dgm:spPr/>
    </dgm:pt>
    <dgm:pt modelId="{0702571A-BED6-4A6B-9716-CC1B7DD90F40}" type="pres">
      <dgm:prSet presAssocID="{4AC7D6FE-DA9E-43D1-BC5A-D5133E14B838}" presName="composite" presStyleCnt="0"/>
      <dgm:spPr/>
    </dgm:pt>
    <dgm:pt modelId="{A656AC51-2331-422E-98BD-CF1BF9D359B9}" type="pres">
      <dgm:prSet presAssocID="{4AC7D6FE-DA9E-43D1-BC5A-D5133E14B838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6955977B-6560-4FF4-A010-467179BCC04A}" type="pres">
      <dgm:prSet presAssocID="{4AC7D6FE-DA9E-43D1-BC5A-D5133E14B838}" presName="descendantText" presStyleLbl="alignAcc1" presStyleIdx="2" presStyleCnt="5">
        <dgm:presLayoutVars>
          <dgm:bulletEnabled val="1"/>
        </dgm:presLayoutVars>
      </dgm:prSet>
      <dgm:spPr/>
    </dgm:pt>
    <dgm:pt modelId="{571011A0-CD80-4B4A-8F3E-FD62D04BA893}" type="pres">
      <dgm:prSet presAssocID="{464108E8-B8D2-4A5F-9065-697C3D54A665}" presName="sp" presStyleCnt="0"/>
      <dgm:spPr/>
    </dgm:pt>
    <dgm:pt modelId="{4C296C2D-A166-4F8D-9A28-D478B8D07DD6}" type="pres">
      <dgm:prSet presAssocID="{91BBE226-FD48-4C59-825D-36E2627EE989}" presName="composite" presStyleCnt="0"/>
      <dgm:spPr/>
    </dgm:pt>
    <dgm:pt modelId="{83067AA6-DCA0-478D-BDAC-7A6337BD4DA6}" type="pres">
      <dgm:prSet presAssocID="{91BBE226-FD48-4C59-825D-36E2627EE989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0D078C73-9853-4C41-B576-4A838A61FBCE}" type="pres">
      <dgm:prSet presAssocID="{91BBE226-FD48-4C59-825D-36E2627EE989}" presName="descendantText" presStyleLbl="alignAcc1" presStyleIdx="3" presStyleCnt="5">
        <dgm:presLayoutVars>
          <dgm:bulletEnabled val="1"/>
        </dgm:presLayoutVars>
      </dgm:prSet>
      <dgm:spPr/>
    </dgm:pt>
    <dgm:pt modelId="{88ADFB3D-9093-478A-A700-F3201BC4AB78}" type="pres">
      <dgm:prSet presAssocID="{A1C2196B-DFB7-4C6C-BD1C-5DAF9F77568D}" presName="sp" presStyleCnt="0"/>
      <dgm:spPr/>
    </dgm:pt>
    <dgm:pt modelId="{9DA727BE-91B4-44A3-9D7F-6210E1404FF5}" type="pres">
      <dgm:prSet presAssocID="{381D883F-77D9-4CAE-BE89-79995B930CE6}" presName="composite" presStyleCnt="0"/>
      <dgm:spPr/>
    </dgm:pt>
    <dgm:pt modelId="{3CA4041C-41C3-4DBA-8EF7-EBAC3BF2BA7E}" type="pres">
      <dgm:prSet presAssocID="{381D883F-77D9-4CAE-BE89-79995B930CE6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B99DF9F1-7620-421D-848E-2EAB079639F7}" type="pres">
      <dgm:prSet presAssocID="{381D883F-77D9-4CAE-BE89-79995B930CE6}" presName="descendantText" presStyleLbl="alignAcc1" presStyleIdx="4" presStyleCnt="5" custLinFactNeighborX="-300" custLinFactNeighborY="3484">
        <dgm:presLayoutVars>
          <dgm:bulletEnabled val="1"/>
        </dgm:presLayoutVars>
      </dgm:prSet>
      <dgm:spPr/>
    </dgm:pt>
  </dgm:ptLst>
  <dgm:cxnLst>
    <dgm:cxn modelId="{8DECEC08-4E60-4B77-BB92-A237A5F7B80F}" type="presOf" srcId="{258209E4-FDA5-4915-8A54-4EFF7FBB1DAB}" destId="{6955977B-6560-4FF4-A010-467179BCC04A}" srcOrd="0" destOrd="0" presId="urn:microsoft.com/office/officeart/2005/8/layout/chevron2"/>
    <dgm:cxn modelId="{DA67EF62-0F55-4668-A134-844749B09E09}" type="presOf" srcId="{FFEB71B6-9BED-489F-B423-40D6E2880DB3}" destId="{08AAC9C6-2276-4244-9466-0F73E6121025}" srcOrd="0" destOrd="0" presId="urn:microsoft.com/office/officeart/2005/8/layout/chevron2"/>
    <dgm:cxn modelId="{1E851744-1532-4B22-8B01-54320536484E}" srcId="{5C5DF081-3F4D-40BE-BFF0-EBB855E9386C}" destId="{381D883F-77D9-4CAE-BE89-79995B930CE6}" srcOrd="4" destOrd="0" parTransId="{CD19C994-B65A-46BA-83C2-E3B350AD7C9D}" sibTransId="{96B976F0-BBDC-4FBC-BDDB-648FB4C269A4}"/>
    <dgm:cxn modelId="{90974649-FE56-4296-9BBC-104268B657E1}" type="presOf" srcId="{381D883F-77D9-4CAE-BE89-79995B930CE6}" destId="{3CA4041C-41C3-4DBA-8EF7-EBAC3BF2BA7E}" srcOrd="0" destOrd="0" presId="urn:microsoft.com/office/officeart/2005/8/layout/chevron2"/>
    <dgm:cxn modelId="{E916F749-26EE-4BE8-A3D6-35D656B2611C}" type="presOf" srcId="{A98E00CD-FE53-4324-BA7E-B7C949FF6EB6}" destId="{891349CA-ED8F-4600-A8F1-D8E441E6340D}" srcOrd="0" destOrd="0" presId="urn:microsoft.com/office/officeart/2005/8/layout/chevron2"/>
    <dgm:cxn modelId="{B00F974A-657E-4F22-9626-608F8C5C188A}" type="presOf" srcId="{4AC7D6FE-DA9E-43D1-BC5A-D5133E14B838}" destId="{A656AC51-2331-422E-98BD-CF1BF9D359B9}" srcOrd="0" destOrd="0" presId="urn:microsoft.com/office/officeart/2005/8/layout/chevron2"/>
    <dgm:cxn modelId="{0DE40D51-896E-45AE-953E-A301BDD13A38}" srcId="{4AC7D6FE-DA9E-43D1-BC5A-D5133E14B838}" destId="{258209E4-FDA5-4915-8A54-4EFF7FBB1DAB}" srcOrd="0" destOrd="0" parTransId="{5F0014D1-F2B2-45C0-84CD-6413E77A91A8}" sibTransId="{F75B1E6C-B1FA-42C3-AD04-2CF538547058}"/>
    <dgm:cxn modelId="{D706F075-E4D3-498B-BA3B-587101A8481F}" srcId="{5C5DF081-3F4D-40BE-BFF0-EBB855E9386C}" destId="{8826C2DD-89AE-4C14-98B8-6C349CC14F8B}" srcOrd="1" destOrd="0" parTransId="{875A59D3-2156-4EBD-8406-8742B5456E40}" sibTransId="{D1CE8FB1-9984-4098-A6A9-40866070B6EC}"/>
    <dgm:cxn modelId="{03D7F55A-B4EA-425F-AA82-ECC85AD47628}" srcId="{A98E00CD-FE53-4324-BA7E-B7C949FF6EB6}" destId="{2031DF8A-BE5B-4BE7-8198-BA4CA59D83CD}" srcOrd="0" destOrd="0" parTransId="{F6900359-8BEC-4F84-B42E-F070D9354ABE}" sibTransId="{C0959946-DE67-40CC-BF52-3C281E3C0643}"/>
    <dgm:cxn modelId="{B76E137E-7B52-4DD6-AA69-65F24EEF278E}" srcId="{91BBE226-FD48-4C59-825D-36E2627EE989}" destId="{79E69E88-6D06-42AB-869F-32356A1EBD95}" srcOrd="0" destOrd="0" parTransId="{061D8FB3-790C-4F8D-8823-C893CAFEEFA0}" sibTransId="{B96D6BB9-1FEC-4A0F-A970-A811F8AE70AF}"/>
    <dgm:cxn modelId="{627CB98B-9F78-4A29-9AE1-DAD7F13D91E1}" type="presOf" srcId="{91BBE226-FD48-4C59-825D-36E2627EE989}" destId="{83067AA6-DCA0-478D-BDAC-7A6337BD4DA6}" srcOrd="0" destOrd="0" presId="urn:microsoft.com/office/officeart/2005/8/layout/chevron2"/>
    <dgm:cxn modelId="{68D21896-1808-4E12-B95E-99CCA3B5109F}" type="presOf" srcId="{8826C2DD-89AE-4C14-98B8-6C349CC14F8B}" destId="{50E393DF-B3A9-4BCA-B64B-8EF6B5A9D2DD}" srcOrd="0" destOrd="0" presId="urn:microsoft.com/office/officeart/2005/8/layout/chevron2"/>
    <dgm:cxn modelId="{E1082B9E-AAC5-41D9-837F-C233435978F6}" srcId="{381D883F-77D9-4CAE-BE89-79995B930CE6}" destId="{2086D48C-6C86-4792-9664-31D9EB26A3E7}" srcOrd="0" destOrd="0" parTransId="{F92065C9-6FA4-4BD7-8BFB-8CA2AE4455C2}" sibTransId="{A74F9A75-6622-49EA-BA3E-F41923518F9C}"/>
    <dgm:cxn modelId="{5925FEB5-73AB-40BC-A58F-CFC061CE3640}" srcId="{5C5DF081-3F4D-40BE-BFF0-EBB855E9386C}" destId="{4AC7D6FE-DA9E-43D1-BC5A-D5133E14B838}" srcOrd="2" destOrd="0" parTransId="{E2EF3E3D-2BDE-49A9-B436-53A667A7128B}" sibTransId="{464108E8-B8D2-4A5F-9065-697C3D54A665}"/>
    <dgm:cxn modelId="{656BFCC9-59E3-4A1D-8823-481CE9EC4EFC}" type="presOf" srcId="{5C5DF081-3F4D-40BE-BFF0-EBB855E9386C}" destId="{C8EF57FC-257E-4278-9730-77607F0601E9}" srcOrd="0" destOrd="0" presId="urn:microsoft.com/office/officeart/2005/8/layout/chevron2"/>
    <dgm:cxn modelId="{7C9E18CA-1135-483F-8D62-1989AC2CB077}" type="presOf" srcId="{2031DF8A-BE5B-4BE7-8198-BA4CA59D83CD}" destId="{2C34B20C-A196-45CD-99B1-079B47C49953}" srcOrd="0" destOrd="0" presId="urn:microsoft.com/office/officeart/2005/8/layout/chevron2"/>
    <dgm:cxn modelId="{3E1EAACB-E7E5-4279-91DE-5CB183DE3A14}" type="presOf" srcId="{79E69E88-6D06-42AB-869F-32356A1EBD95}" destId="{0D078C73-9853-4C41-B576-4A838A61FBCE}" srcOrd="0" destOrd="0" presId="urn:microsoft.com/office/officeart/2005/8/layout/chevron2"/>
    <dgm:cxn modelId="{090C55DE-90E9-43D7-B0DF-8CE6E08B7DD2}" srcId="{5C5DF081-3F4D-40BE-BFF0-EBB855E9386C}" destId="{A98E00CD-FE53-4324-BA7E-B7C949FF6EB6}" srcOrd="0" destOrd="0" parTransId="{AC62F5DC-49E3-485C-8BBB-EE27A12465C0}" sibTransId="{DA461D55-52C8-4B48-BDB8-EF00B1D0AA12}"/>
    <dgm:cxn modelId="{482FCDE6-DC27-4A1F-9223-E6C2FF1E3979}" srcId="{5C5DF081-3F4D-40BE-BFF0-EBB855E9386C}" destId="{91BBE226-FD48-4C59-825D-36E2627EE989}" srcOrd="3" destOrd="0" parTransId="{88650E5A-173E-418E-9398-FCA8DC3681BE}" sibTransId="{A1C2196B-DFB7-4C6C-BD1C-5DAF9F77568D}"/>
    <dgm:cxn modelId="{91BDC1E7-E81C-4A2E-86EC-26F5F70501F8}" type="presOf" srcId="{2086D48C-6C86-4792-9664-31D9EB26A3E7}" destId="{B99DF9F1-7620-421D-848E-2EAB079639F7}" srcOrd="0" destOrd="0" presId="urn:microsoft.com/office/officeart/2005/8/layout/chevron2"/>
    <dgm:cxn modelId="{937097F0-4DFC-4328-912C-249FE4AE4D7D}" srcId="{8826C2DD-89AE-4C14-98B8-6C349CC14F8B}" destId="{FFEB71B6-9BED-489F-B423-40D6E2880DB3}" srcOrd="0" destOrd="0" parTransId="{8363C43B-40A9-42C1-99D8-6A0FE5A2FB37}" sibTransId="{99DDD1F9-8B72-43DA-8296-D3E5FD49D0E3}"/>
    <dgm:cxn modelId="{7A704196-4DAD-4A4A-86CB-F7B701B61B22}" type="presParOf" srcId="{C8EF57FC-257E-4278-9730-77607F0601E9}" destId="{C883CF44-6E55-4015-A330-F98E7478165C}" srcOrd="0" destOrd="0" presId="urn:microsoft.com/office/officeart/2005/8/layout/chevron2"/>
    <dgm:cxn modelId="{E2DFAC6A-E58A-4753-B390-C7D7BC5C9BDB}" type="presParOf" srcId="{C883CF44-6E55-4015-A330-F98E7478165C}" destId="{891349CA-ED8F-4600-A8F1-D8E441E6340D}" srcOrd="0" destOrd="0" presId="urn:microsoft.com/office/officeart/2005/8/layout/chevron2"/>
    <dgm:cxn modelId="{A945398C-BDA9-47EB-B5E4-0BF558DF2CE2}" type="presParOf" srcId="{C883CF44-6E55-4015-A330-F98E7478165C}" destId="{2C34B20C-A196-45CD-99B1-079B47C49953}" srcOrd="1" destOrd="0" presId="urn:microsoft.com/office/officeart/2005/8/layout/chevron2"/>
    <dgm:cxn modelId="{FD87FE68-CAEE-44ED-9761-EAB062632A96}" type="presParOf" srcId="{C8EF57FC-257E-4278-9730-77607F0601E9}" destId="{9AB03F62-12AE-4260-8855-5C846708186D}" srcOrd="1" destOrd="0" presId="urn:microsoft.com/office/officeart/2005/8/layout/chevron2"/>
    <dgm:cxn modelId="{37F91900-C987-46DE-BD27-967B7A9F5236}" type="presParOf" srcId="{C8EF57FC-257E-4278-9730-77607F0601E9}" destId="{B0D881DA-4F4A-4229-B5DE-D59D797F6CE5}" srcOrd="2" destOrd="0" presId="urn:microsoft.com/office/officeart/2005/8/layout/chevron2"/>
    <dgm:cxn modelId="{5019B9E2-720B-4ECB-92F5-93592BF92302}" type="presParOf" srcId="{B0D881DA-4F4A-4229-B5DE-D59D797F6CE5}" destId="{50E393DF-B3A9-4BCA-B64B-8EF6B5A9D2DD}" srcOrd="0" destOrd="0" presId="urn:microsoft.com/office/officeart/2005/8/layout/chevron2"/>
    <dgm:cxn modelId="{936C4CC4-B0EC-4A85-A986-3DACCE941720}" type="presParOf" srcId="{B0D881DA-4F4A-4229-B5DE-D59D797F6CE5}" destId="{08AAC9C6-2276-4244-9466-0F73E6121025}" srcOrd="1" destOrd="0" presId="urn:microsoft.com/office/officeart/2005/8/layout/chevron2"/>
    <dgm:cxn modelId="{AB81D4E6-24F9-4EDD-B583-2C9D47EA406F}" type="presParOf" srcId="{C8EF57FC-257E-4278-9730-77607F0601E9}" destId="{84160AC5-3C1A-4F5B-8963-BCF1C96FCA38}" srcOrd="3" destOrd="0" presId="urn:microsoft.com/office/officeart/2005/8/layout/chevron2"/>
    <dgm:cxn modelId="{6E9055C6-8A4E-4971-8B80-865761A8245E}" type="presParOf" srcId="{C8EF57FC-257E-4278-9730-77607F0601E9}" destId="{0702571A-BED6-4A6B-9716-CC1B7DD90F40}" srcOrd="4" destOrd="0" presId="urn:microsoft.com/office/officeart/2005/8/layout/chevron2"/>
    <dgm:cxn modelId="{E79E0CD7-683F-49CA-9724-93C739D001FE}" type="presParOf" srcId="{0702571A-BED6-4A6B-9716-CC1B7DD90F40}" destId="{A656AC51-2331-422E-98BD-CF1BF9D359B9}" srcOrd="0" destOrd="0" presId="urn:microsoft.com/office/officeart/2005/8/layout/chevron2"/>
    <dgm:cxn modelId="{49EA7C9E-8BEA-4A8A-B79A-C1B73F40888E}" type="presParOf" srcId="{0702571A-BED6-4A6B-9716-CC1B7DD90F40}" destId="{6955977B-6560-4FF4-A010-467179BCC04A}" srcOrd="1" destOrd="0" presId="urn:microsoft.com/office/officeart/2005/8/layout/chevron2"/>
    <dgm:cxn modelId="{E330CBA4-F4BE-4D89-A7AF-543CFB6DAA7F}" type="presParOf" srcId="{C8EF57FC-257E-4278-9730-77607F0601E9}" destId="{571011A0-CD80-4B4A-8F3E-FD62D04BA893}" srcOrd="5" destOrd="0" presId="urn:microsoft.com/office/officeart/2005/8/layout/chevron2"/>
    <dgm:cxn modelId="{B5EC0AC0-8EF6-4165-B798-78D3B8FE6257}" type="presParOf" srcId="{C8EF57FC-257E-4278-9730-77607F0601E9}" destId="{4C296C2D-A166-4F8D-9A28-D478B8D07DD6}" srcOrd="6" destOrd="0" presId="urn:microsoft.com/office/officeart/2005/8/layout/chevron2"/>
    <dgm:cxn modelId="{34D67BDC-47C7-4000-9DFC-C3F0EC7FAEB3}" type="presParOf" srcId="{4C296C2D-A166-4F8D-9A28-D478B8D07DD6}" destId="{83067AA6-DCA0-478D-BDAC-7A6337BD4DA6}" srcOrd="0" destOrd="0" presId="urn:microsoft.com/office/officeart/2005/8/layout/chevron2"/>
    <dgm:cxn modelId="{4BF31302-A861-4118-8F30-98698307DC7C}" type="presParOf" srcId="{4C296C2D-A166-4F8D-9A28-D478B8D07DD6}" destId="{0D078C73-9853-4C41-B576-4A838A61FBCE}" srcOrd="1" destOrd="0" presId="urn:microsoft.com/office/officeart/2005/8/layout/chevron2"/>
    <dgm:cxn modelId="{45607DD1-968B-44BC-A69F-919611A3F6B3}" type="presParOf" srcId="{C8EF57FC-257E-4278-9730-77607F0601E9}" destId="{88ADFB3D-9093-478A-A700-F3201BC4AB78}" srcOrd="7" destOrd="0" presId="urn:microsoft.com/office/officeart/2005/8/layout/chevron2"/>
    <dgm:cxn modelId="{64FA6C1A-E178-47CA-8B21-C5702EC4FE81}" type="presParOf" srcId="{C8EF57FC-257E-4278-9730-77607F0601E9}" destId="{9DA727BE-91B4-44A3-9D7F-6210E1404FF5}" srcOrd="8" destOrd="0" presId="urn:microsoft.com/office/officeart/2005/8/layout/chevron2"/>
    <dgm:cxn modelId="{F58C3148-0224-4CA6-A61C-B5E68FD0BF6E}" type="presParOf" srcId="{9DA727BE-91B4-44A3-9D7F-6210E1404FF5}" destId="{3CA4041C-41C3-4DBA-8EF7-EBAC3BF2BA7E}" srcOrd="0" destOrd="0" presId="urn:microsoft.com/office/officeart/2005/8/layout/chevron2"/>
    <dgm:cxn modelId="{B85F2BCA-AFD8-4388-A69E-EB846D65C77E}" type="presParOf" srcId="{9DA727BE-91B4-44A3-9D7F-6210E1404FF5}" destId="{B99DF9F1-7620-421D-848E-2EAB079639F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2522EB-B15A-46F3-BF3E-BBF1C1CC7504}" type="doc">
      <dgm:prSet loTypeId="urn:microsoft.com/office/officeart/2005/8/layout/vList4#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D484234-33C6-4BA7-84AC-9CBABE07752A}">
      <dgm:prSet phldrT="[Текст]" custT="1"/>
      <dgm:spPr/>
      <dgm:t>
        <a:bodyPr/>
        <a:lstStyle/>
        <a:p>
          <a:r>
            <a:rPr lang="ru-RU" sz="1400" dirty="0"/>
            <a:t>      </a:t>
          </a:r>
          <a:r>
            <a:rPr lang="ru-RU" sz="2000" dirty="0"/>
            <a:t>Протухание яйца</a:t>
          </a:r>
          <a:endParaRPr lang="ru-RU" sz="1400" dirty="0"/>
        </a:p>
      </dgm:t>
    </dgm:pt>
    <dgm:pt modelId="{4ED91927-A66A-45DB-9FF7-00381F829600}" type="parTrans" cxnId="{7A376199-E8C5-4FE8-B19B-D7A8D38D11A7}">
      <dgm:prSet/>
      <dgm:spPr/>
      <dgm:t>
        <a:bodyPr/>
        <a:lstStyle/>
        <a:p>
          <a:endParaRPr lang="ru-RU"/>
        </a:p>
      </dgm:t>
    </dgm:pt>
    <dgm:pt modelId="{2C6A77ED-7E78-4400-BB17-931FDAAAC7D3}" type="sibTrans" cxnId="{7A376199-E8C5-4FE8-B19B-D7A8D38D11A7}">
      <dgm:prSet/>
      <dgm:spPr/>
      <dgm:t>
        <a:bodyPr/>
        <a:lstStyle/>
        <a:p>
          <a:endParaRPr lang="ru-RU"/>
        </a:p>
      </dgm:t>
    </dgm:pt>
    <dgm:pt modelId="{7BB6F40F-4865-4BCD-A513-757784707C77}">
      <dgm:prSet phldrT="[Текст]" custT="1"/>
      <dgm:spPr/>
      <dgm:t>
        <a:bodyPr/>
        <a:lstStyle/>
        <a:p>
          <a:r>
            <a:rPr lang="ru-RU" sz="1400" dirty="0"/>
            <a:t>       </a:t>
          </a:r>
          <a:r>
            <a:rPr lang="ru-RU" sz="2000" dirty="0"/>
            <a:t>Горение костра</a:t>
          </a:r>
        </a:p>
      </dgm:t>
    </dgm:pt>
    <dgm:pt modelId="{FDB7B6B6-95EF-4570-AAF7-A7337259EC80}" type="parTrans" cxnId="{47EA20BC-25D1-4646-9008-82DB9DEE8642}">
      <dgm:prSet/>
      <dgm:spPr/>
      <dgm:t>
        <a:bodyPr/>
        <a:lstStyle/>
        <a:p>
          <a:endParaRPr lang="ru-RU"/>
        </a:p>
      </dgm:t>
    </dgm:pt>
    <dgm:pt modelId="{15B5F4C5-5101-4F75-9273-6470B52F75DD}" type="sibTrans" cxnId="{47EA20BC-25D1-4646-9008-82DB9DEE8642}">
      <dgm:prSet/>
      <dgm:spPr/>
      <dgm:t>
        <a:bodyPr/>
        <a:lstStyle/>
        <a:p>
          <a:endParaRPr lang="ru-RU"/>
        </a:p>
      </dgm:t>
    </dgm:pt>
    <dgm:pt modelId="{D2BED956-C0A4-4B7A-8EB0-DA8A2EA40B36}">
      <dgm:prSet phldrT="[Текст]" custT="1"/>
      <dgm:spPr/>
      <dgm:t>
        <a:bodyPr/>
        <a:lstStyle/>
        <a:p>
          <a:r>
            <a:rPr lang="ru-RU" sz="1800" dirty="0"/>
            <a:t>     </a:t>
          </a:r>
          <a:r>
            <a:rPr lang="ru-RU" sz="2000" dirty="0" err="1"/>
            <a:t>Ржавение</a:t>
          </a:r>
          <a:r>
            <a:rPr lang="ru-RU" sz="2000" dirty="0"/>
            <a:t> гвоздя</a:t>
          </a:r>
          <a:endParaRPr lang="ru-RU" sz="1800" dirty="0"/>
        </a:p>
      </dgm:t>
    </dgm:pt>
    <dgm:pt modelId="{EA64B0EE-7B84-4556-84BC-13A8F6F5E1EF}" type="parTrans" cxnId="{9AA7D869-7437-4314-88F1-0EA38BF1BF60}">
      <dgm:prSet/>
      <dgm:spPr/>
      <dgm:t>
        <a:bodyPr/>
        <a:lstStyle/>
        <a:p>
          <a:endParaRPr lang="ru-RU"/>
        </a:p>
      </dgm:t>
    </dgm:pt>
    <dgm:pt modelId="{39D473C0-E49A-4D70-9536-E36A4F610DD0}" type="sibTrans" cxnId="{9AA7D869-7437-4314-88F1-0EA38BF1BF60}">
      <dgm:prSet/>
      <dgm:spPr/>
      <dgm:t>
        <a:bodyPr/>
        <a:lstStyle/>
        <a:p>
          <a:endParaRPr lang="ru-RU"/>
        </a:p>
      </dgm:t>
    </dgm:pt>
    <dgm:pt modelId="{AA0C01D4-E70B-49B5-805B-93010C7D0EEE}">
      <dgm:prSet phldrT="[Текст]" custT="1"/>
      <dgm:spPr/>
      <dgm:t>
        <a:bodyPr/>
        <a:lstStyle/>
        <a:p>
          <a:r>
            <a:rPr lang="ru-RU" sz="2000" dirty="0"/>
            <a:t>Смесь бертолетовой соли и фосфора</a:t>
          </a:r>
        </a:p>
        <a:p>
          <a:r>
            <a:rPr lang="ru-RU" sz="2000" dirty="0"/>
            <a:t>взрывает от удара молотка</a:t>
          </a:r>
        </a:p>
      </dgm:t>
    </dgm:pt>
    <dgm:pt modelId="{C8A66C27-04AE-405A-AB7C-882794DB991A}" type="parTrans" cxnId="{C4A4F766-BE1F-46C0-9018-982FAA295FFD}">
      <dgm:prSet/>
      <dgm:spPr/>
      <dgm:t>
        <a:bodyPr/>
        <a:lstStyle/>
        <a:p>
          <a:endParaRPr lang="ru-RU"/>
        </a:p>
      </dgm:t>
    </dgm:pt>
    <dgm:pt modelId="{E8CBF77B-8296-4F65-98D6-AD36DEC7F4BE}" type="sibTrans" cxnId="{C4A4F766-BE1F-46C0-9018-982FAA295FFD}">
      <dgm:prSet/>
      <dgm:spPr/>
      <dgm:t>
        <a:bodyPr/>
        <a:lstStyle/>
        <a:p>
          <a:endParaRPr lang="ru-RU"/>
        </a:p>
      </dgm:t>
    </dgm:pt>
    <dgm:pt modelId="{6728E616-5E6E-4F07-873E-2338128F65CA}">
      <dgm:prSet phldrT="[Текст]" custT="1"/>
      <dgm:spPr/>
      <dgm:t>
        <a:bodyPr/>
        <a:lstStyle/>
        <a:p>
          <a:r>
            <a:rPr lang="ru-RU" sz="2000" dirty="0"/>
            <a:t>Гашение соды уксусом</a:t>
          </a:r>
        </a:p>
      </dgm:t>
    </dgm:pt>
    <dgm:pt modelId="{142A8A92-670E-4476-9CC0-D77CF80F1E8B}" type="parTrans" cxnId="{EFB08C75-442C-4927-B695-6D3A2967DE24}">
      <dgm:prSet/>
      <dgm:spPr/>
      <dgm:t>
        <a:bodyPr/>
        <a:lstStyle/>
        <a:p>
          <a:endParaRPr lang="ru-RU"/>
        </a:p>
      </dgm:t>
    </dgm:pt>
    <dgm:pt modelId="{C451471F-7732-434D-932D-E1E27565036A}" type="sibTrans" cxnId="{EFB08C75-442C-4927-B695-6D3A2967DE24}">
      <dgm:prSet/>
      <dgm:spPr/>
      <dgm:t>
        <a:bodyPr/>
        <a:lstStyle/>
        <a:p>
          <a:endParaRPr lang="ru-RU"/>
        </a:p>
      </dgm:t>
    </dgm:pt>
    <dgm:pt modelId="{896F862D-103F-40C2-9E32-4B82AC2F4122}" type="pres">
      <dgm:prSet presAssocID="{4B2522EB-B15A-46F3-BF3E-BBF1C1CC7504}" presName="linear" presStyleCnt="0">
        <dgm:presLayoutVars>
          <dgm:dir/>
          <dgm:resizeHandles val="exact"/>
        </dgm:presLayoutVars>
      </dgm:prSet>
      <dgm:spPr/>
    </dgm:pt>
    <dgm:pt modelId="{3BDAF7BC-0858-4656-9F19-99B43353F090}" type="pres">
      <dgm:prSet presAssocID="{4D484234-33C6-4BA7-84AC-9CBABE07752A}" presName="comp" presStyleCnt="0"/>
      <dgm:spPr/>
    </dgm:pt>
    <dgm:pt modelId="{2F642077-BCC6-4B54-9DC6-9694B755C003}" type="pres">
      <dgm:prSet presAssocID="{4D484234-33C6-4BA7-84AC-9CBABE07752A}" presName="box" presStyleLbl="node1" presStyleIdx="0" presStyleCnt="5" custLinFactNeighborX="155"/>
      <dgm:spPr/>
    </dgm:pt>
    <dgm:pt modelId="{480D062F-52D0-4424-994F-5FDEDBB91B39}" type="pres">
      <dgm:prSet presAssocID="{4D484234-33C6-4BA7-84AC-9CBABE07752A}" presName="img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841188B-4BEB-454A-B92F-1DF5E3EE38C7}" type="pres">
      <dgm:prSet presAssocID="{4D484234-33C6-4BA7-84AC-9CBABE07752A}" presName="text" presStyleLbl="node1" presStyleIdx="0" presStyleCnt="5">
        <dgm:presLayoutVars>
          <dgm:bulletEnabled val="1"/>
        </dgm:presLayoutVars>
      </dgm:prSet>
      <dgm:spPr/>
    </dgm:pt>
    <dgm:pt modelId="{6AF3F422-46C0-445F-94F6-EDFF1068DF3F}" type="pres">
      <dgm:prSet presAssocID="{2C6A77ED-7E78-4400-BB17-931FDAAAC7D3}" presName="spacer" presStyleCnt="0"/>
      <dgm:spPr/>
    </dgm:pt>
    <dgm:pt modelId="{66BEB942-BDB0-4AD8-A24A-2D6CA660695C}" type="pres">
      <dgm:prSet presAssocID="{7BB6F40F-4865-4BCD-A513-757784707C77}" presName="comp" presStyleCnt="0"/>
      <dgm:spPr/>
    </dgm:pt>
    <dgm:pt modelId="{F9218B52-A2B9-4A00-9EB2-F600FDBB54A9}" type="pres">
      <dgm:prSet presAssocID="{7BB6F40F-4865-4BCD-A513-757784707C77}" presName="box" presStyleLbl="node1" presStyleIdx="1" presStyleCnt="5"/>
      <dgm:spPr/>
    </dgm:pt>
    <dgm:pt modelId="{F51F4F75-C65C-4F32-B6F0-96D198C3B077}" type="pres">
      <dgm:prSet presAssocID="{7BB6F40F-4865-4BCD-A513-757784707C77}" presName="img" presStyleLbl="fgImgPlace1" presStyleIdx="1" presStyleCnt="5" custLinFactNeighborX="-3035" custLinFactNeighborY="-223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F614D74-C1BF-46B5-B704-293F1EBB99C9}" type="pres">
      <dgm:prSet presAssocID="{7BB6F40F-4865-4BCD-A513-757784707C77}" presName="text" presStyleLbl="node1" presStyleIdx="1" presStyleCnt="5">
        <dgm:presLayoutVars>
          <dgm:bulletEnabled val="1"/>
        </dgm:presLayoutVars>
      </dgm:prSet>
      <dgm:spPr/>
    </dgm:pt>
    <dgm:pt modelId="{F3AF8703-4252-44CD-9D7C-38726AD35D99}" type="pres">
      <dgm:prSet presAssocID="{15B5F4C5-5101-4F75-9273-6470B52F75DD}" presName="spacer" presStyleCnt="0"/>
      <dgm:spPr/>
    </dgm:pt>
    <dgm:pt modelId="{604E2E94-9F8B-471E-B729-1F5E90EC1326}" type="pres">
      <dgm:prSet presAssocID="{D2BED956-C0A4-4B7A-8EB0-DA8A2EA40B36}" presName="comp" presStyleCnt="0"/>
      <dgm:spPr/>
    </dgm:pt>
    <dgm:pt modelId="{1880087B-1888-4774-B684-FC6D19881EFF}" type="pres">
      <dgm:prSet presAssocID="{D2BED956-C0A4-4B7A-8EB0-DA8A2EA40B36}" presName="box" presStyleLbl="node1" presStyleIdx="2" presStyleCnt="5"/>
      <dgm:spPr/>
    </dgm:pt>
    <dgm:pt modelId="{6969B4DF-5EAB-45A8-BFE6-3EEAEE3C2898}" type="pres">
      <dgm:prSet presAssocID="{D2BED956-C0A4-4B7A-8EB0-DA8A2EA40B36}" presName="img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45938C3B-1B40-4155-AE3C-09FED28DAC7A}" type="pres">
      <dgm:prSet presAssocID="{D2BED956-C0A4-4B7A-8EB0-DA8A2EA40B36}" presName="text" presStyleLbl="node1" presStyleIdx="2" presStyleCnt="5">
        <dgm:presLayoutVars>
          <dgm:bulletEnabled val="1"/>
        </dgm:presLayoutVars>
      </dgm:prSet>
      <dgm:spPr/>
    </dgm:pt>
    <dgm:pt modelId="{76008F06-5C56-45A6-B432-D7D66CEEED1A}" type="pres">
      <dgm:prSet presAssocID="{39D473C0-E49A-4D70-9536-E36A4F610DD0}" presName="spacer" presStyleCnt="0"/>
      <dgm:spPr/>
    </dgm:pt>
    <dgm:pt modelId="{3A225467-FF73-4A22-BEF1-7347901DC5E8}" type="pres">
      <dgm:prSet presAssocID="{AA0C01D4-E70B-49B5-805B-93010C7D0EEE}" presName="comp" presStyleCnt="0"/>
      <dgm:spPr/>
    </dgm:pt>
    <dgm:pt modelId="{DD5841B7-CFD1-4EC2-97BC-4B5210D1B6EE}" type="pres">
      <dgm:prSet presAssocID="{AA0C01D4-E70B-49B5-805B-93010C7D0EEE}" presName="box" presStyleLbl="node1" presStyleIdx="3" presStyleCnt="5" custLinFactNeighborX="-391" custLinFactNeighborY="-699"/>
      <dgm:spPr/>
    </dgm:pt>
    <dgm:pt modelId="{7344B2F2-B32B-45B6-9793-CE2361FE8C28}" type="pres">
      <dgm:prSet presAssocID="{AA0C01D4-E70B-49B5-805B-93010C7D0EEE}" presName="img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E262BE74-ACAC-45D8-83A5-D06999FF4715}" type="pres">
      <dgm:prSet presAssocID="{AA0C01D4-E70B-49B5-805B-93010C7D0EEE}" presName="text" presStyleLbl="node1" presStyleIdx="3" presStyleCnt="5">
        <dgm:presLayoutVars>
          <dgm:bulletEnabled val="1"/>
        </dgm:presLayoutVars>
      </dgm:prSet>
      <dgm:spPr/>
    </dgm:pt>
    <dgm:pt modelId="{1390128B-D84C-4905-8575-59A281B9F487}" type="pres">
      <dgm:prSet presAssocID="{E8CBF77B-8296-4F65-98D6-AD36DEC7F4BE}" presName="spacer" presStyleCnt="0"/>
      <dgm:spPr/>
    </dgm:pt>
    <dgm:pt modelId="{05EC0FB8-D0C3-4588-A949-6B0164A705D1}" type="pres">
      <dgm:prSet presAssocID="{6728E616-5E6E-4F07-873E-2338128F65CA}" presName="comp" presStyleCnt="0"/>
      <dgm:spPr/>
    </dgm:pt>
    <dgm:pt modelId="{9165812C-554C-42B5-8763-8F7D613F796B}" type="pres">
      <dgm:prSet presAssocID="{6728E616-5E6E-4F07-873E-2338128F65CA}" presName="box" presStyleLbl="node1" presStyleIdx="4" presStyleCnt="5"/>
      <dgm:spPr/>
    </dgm:pt>
    <dgm:pt modelId="{5B0A0B2D-C353-4BCF-ACEB-AB2D2F00CF08}" type="pres">
      <dgm:prSet presAssocID="{6728E616-5E6E-4F07-873E-2338128F65CA}" presName="img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347B7DEA-62C0-4708-96C1-1464B68C9645}" type="pres">
      <dgm:prSet presAssocID="{6728E616-5E6E-4F07-873E-2338128F65CA}" presName="text" presStyleLbl="node1" presStyleIdx="4" presStyleCnt="5">
        <dgm:presLayoutVars>
          <dgm:bulletEnabled val="1"/>
        </dgm:presLayoutVars>
      </dgm:prSet>
      <dgm:spPr/>
    </dgm:pt>
  </dgm:ptLst>
  <dgm:cxnLst>
    <dgm:cxn modelId="{5A12540B-5E54-416A-B718-F94B9B5A130A}" type="presOf" srcId="{6728E616-5E6E-4F07-873E-2338128F65CA}" destId="{347B7DEA-62C0-4708-96C1-1464B68C9645}" srcOrd="1" destOrd="0" presId="urn:microsoft.com/office/officeart/2005/8/layout/vList4#1"/>
    <dgm:cxn modelId="{E272590C-AF8F-40BD-BA5E-D60FA0CBCBD8}" type="presOf" srcId="{D2BED956-C0A4-4B7A-8EB0-DA8A2EA40B36}" destId="{1880087B-1888-4774-B684-FC6D19881EFF}" srcOrd="0" destOrd="0" presId="urn:microsoft.com/office/officeart/2005/8/layout/vList4#1"/>
    <dgm:cxn modelId="{F0A3F138-992E-44B7-8A88-1DD17574567C}" type="presOf" srcId="{7BB6F40F-4865-4BCD-A513-757784707C77}" destId="{F9218B52-A2B9-4A00-9EB2-F600FDBB54A9}" srcOrd="0" destOrd="0" presId="urn:microsoft.com/office/officeart/2005/8/layout/vList4#1"/>
    <dgm:cxn modelId="{BFE45D3F-F234-4C71-9347-506E07D9BB37}" type="presOf" srcId="{AA0C01D4-E70B-49B5-805B-93010C7D0EEE}" destId="{DD5841B7-CFD1-4EC2-97BC-4B5210D1B6EE}" srcOrd="0" destOrd="0" presId="urn:microsoft.com/office/officeart/2005/8/layout/vList4#1"/>
    <dgm:cxn modelId="{5C244143-BAA7-4B79-B7FC-96753CEDA98C}" type="presOf" srcId="{4D484234-33C6-4BA7-84AC-9CBABE07752A}" destId="{2F642077-BCC6-4B54-9DC6-9694B755C003}" srcOrd="0" destOrd="0" presId="urn:microsoft.com/office/officeart/2005/8/layout/vList4#1"/>
    <dgm:cxn modelId="{C4A4F766-BE1F-46C0-9018-982FAA295FFD}" srcId="{4B2522EB-B15A-46F3-BF3E-BBF1C1CC7504}" destId="{AA0C01D4-E70B-49B5-805B-93010C7D0EEE}" srcOrd="3" destOrd="0" parTransId="{C8A66C27-04AE-405A-AB7C-882794DB991A}" sibTransId="{E8CBF77B-8296-4F65-98D6-AD36DEC7F4BE}"/>
    <dgm:cxn modelId="{9AA7D869-7437-4314-88F1-0EA38BF1BF60}" srcId="{4B2522EB-B15A-46F3-BF3E-BBF1C1CC7504}" destId="{D2BED956-C0A4-4B7A-8EB0-DA8A2EA40B36}" srcOrd="2" destOrd="0" parTransId="{EA64B0EE-7B84-4556-84BC-13A8F6F5E1EF}" sibTransId="{39D473C0-E49A-4D70-9536-E36A4F610DD0}"/>
    <dgm:cxn modelId="{EFB08C75-442C-4927-B695-6D3A2967DE24}" srcId="{4B2522EB-B15A-46F3-BF3E-BBF1C1CC7504}" destId="{6728E616-5E6E-4F07-873E-2338128F65CA}" srcOrd="4" destOrd="0" parTransId="{142A8A92-670E-4476-9CC0-D77CF80F1E8B}" sibTransId="{C451471F-7732-434D-932D-E1E27565036A}"/>
    <dgm:cxn modelId="{ACDA298A-E0BC-4701-9D81-E1EBC9373825}" type="presOf" srcId="{6728E616-5E6E-4F07-873E-2338128F65CA}" destId="{9165812C-554C-42B5-8763-8F7D613F796B}" srcOrd="0" destOrd="0" presId="urn:microsoft.com/office/officeart/2005/8/layout/vList4#1"/>
    <dgm:cxn modelId="{7A376199-E8C5-4FE8-B19B-D7A8D38D11A7}" srcId="{4B2522EB-B15A-46F3-BF3E-BBF1C1CC7504}" destId="{4D484234-33C6-4BA7-84AC-9CBABE07752A}" srcOrd="0" destOrd="0" parTransId="{4ED91927-A66A-45DB-9FF7-00381F829600}" sibTransId="{2C6A77ED-7E78-4400-BB17-931FDAAAC7D3}"/>
    <dgm:cxn modelId="{4706939A-5F21-4F39-9DED-F52B65B859C3}" type="presOf" srcId="{AA0C01D4-E70B-49B5-805B-93010C7D0EEE}" destId="{E262BE74-ACAC-45D8-83A5-D06999FF4715}" srcOrd="1" destOrd="0" presId="urn:microsoft.com/office/officeart/2005/8/layout/vList4#1"/>
    <dgm:cxn modelId="{7B162C9C-7545-4281-8B53-F0A0D8C00BBE}" type="presOf" srcId="{D2BED956-C0A4-4B7A-8EB0-DA8A2EA40B36}" destId="{45938C3B-1B40-4155-AE3C-09FED28DAC7A}" srcOrd="1" destOrd="0" presId="urn:microsoft.com/office/officeart/2005/8/layout/vList4#1"/>
    <dgm:cxn modelId="{47EA20BC-25D1-4646-9008-82DB9DEE8642}" srcId="{4B2522EB-B15A-46F3-BF3E-BBF1C1CC7504}" destId="{7BB6F40F-4865-4BCD-A513-757784707C77}" srcOrd="1" destOrd="0" parTransId="{FDB7B6B6-95EF-4570-AAF7-A7337259EC80}" sibTransId="{15B5F4C5-5101-4F75-9273-6470B52F75DD}"/>
    <dgm:cxn modelId="{BBB12CCE-2FD5-4D82-854F-EC44EA214B92}" type="presOf" srcId="{7BB6F40F-4865-4BCD-A513-757784707C77}" destId="{9F614D74-C1BF-46B5-B704-293F1EBB99C9}" srcOrd="1" destOrd="0" presId="urn:microsoft.com/office/officeart/2005/8/layout/vList4#1"/>
    <dgm:cxn modelId="{1BDF09EF-EB7A-47D5-B9A3-D227A4C71568}" type="presOf" srcId="{4D484234-33C6-4BA7-84AC-9CBABE07752A}" destId="{F841188B-4BEB-454A-B92F-1DF5E3EE38C7}" srcOrd="1" destOrd="0" presId="urn:microsoft.com/office/officeart/2005/8/layout/vList4#1"/>
    <dgm:cxn modelId="{D22F15F1-A442-46B6-831C-178A0DD0A67A}" type="presOf" srcId="{4B2522EB-B15A-46F3-BF3E-BBF1C1CC7504}" destId="{896F862D-103F-40C2-9E32-4B82AC2F4122}" srcOrd="0" destOrd="0" presId="urn:microsoft.com/office/officeart/2005/8/layout/vList4#1"/>
    <dgm:cxn modelId="{FA07A00B-8F45-44E2-85D5-E7B942E495D6}" type="presParOf" srcId="{896F862D-103F-40C2-9E32-4B82AC2F4122}" destId="{3BDAF7BC-0858-4656-9F19-99B43353F090}" srcOrd="0" destOrd="0" presId="urn:microsoft.com/office/officeart/2005/8/layout/vList4#1"/>
    <dgm:cxn modelId="{F24279DD-9A47-4FB6-8FC4-4D43BE99F276}" type="presParOf" srcId="{3BDAF7BC-0858-4656-9F19-99B43353F090}" destId="{2F642077-BCC6-4B54-9DC6-9694B755C003}" srcOrd="0" destOrd="0" presId="urn:microsoft.com/office/officeart/2005/8/layout/vList4#1"/>
    <dgm:cxn modelId="{8531652E-D46C-4034-866D-3F5D172D1DB3}" type="presParOf" srcId="{3BDAF7BC-0858-4656-9F19-99B43353F090}" destId="{480D062F-52D0-4424-994F-5FDEDBB91B39}" srcOrd="1" destOrd="0" presId="urn:microsoft.com/office/officeart/2005/8/layout/vList4#1"/>
    <dgm:cxn modelId="{577E2E69-FABB-4FB1-8CBF-C6061B21FD25}" type="presParOf" srcId="{3BDAF7BC-0858-4656-9F19-99B43353F090}" destId="{F841188B-4BEB-454A-B92F-1DF5E3EE38C7}" srcOrd="2" destOrd="0" presId="urn:microsoft.com/office/officeart/2005/8/layout/vList4#1"/>
    <dgm:cxn modelId="{8A148DE9-6369-40FC-942A-7EC0DD7B81A6}" type="presParOf" srcId="{896F862D-103F-40C2-9E32-4B82AC2F4122}" destId="{6AF3F422-46C0-445F-94F6-EDFF1068DF3F}" srcOrd="1" destOrd="0" presId="urn:microsoft.com/office/officeart/2005/8/layout/vList4#1"/>
    <dgm:cxn modelId="{AEBA1391-FB02-4407-AB95-E78565F91CA0}" type="presParOf" srcId="{896F862D-103F-40C2-9E32-4B82AC2F4122}" destId="{66BEB942-BDB0-4AD8-A24A-2D6CA660695C}" srcOrd="2" destOrd="0" presId="urn:microsoft.com/office/officeart/2005/8/layout/vList4#1"/>
    <dgm:cxn modelId="{18C0C09B-6F09-4B50-A2E2-EBF911AA4034}" type="presParOf" srcId="{66BEB942-BDB0-4AD8-A24A-2D6CA660695C}" destId="{F9218B52-A2B9-4A00-9EB2-F600FDBB54A9}" srcOrd="0" destOrd="0" presId="urn:microsoft.com/office/officeart/2005/8/layout/vList4#1"/>
    <dgm:cxn modelId="{AAFC44E2-14B2-448B-8873-4E56A96F8D98}" type="presParOf" srcId="{66BEB942-BDB0-4AD8-A24A-2D6CA660695C}" destId="{F51F4F75-C65C-4F32-B6F0-96D198C3B077}" srcOrd="1" destOrd="0" presId="urn:microsoft.com/office/officeart/2005/8/layout/vList4#1"/>
    <dgm:cxn modelId="{8E941622-9DBD-4EF1-86A0-9B91E6AB011B}" type="presParOf" srcId="{66BEB942-BDB0-4AD8-A24A-2D6CA660695C}" destId="{9F614D74-C1BF-46B5-B704-293F1EBB99C9}" srcOrd="2" destOrd="0" presId="urn:microsoft.com/office/officeart/2005/8/layout/vList4#1"/>
    <dgm:cxn modelId="{970470C7-BB0A-4B16-8FA0-08D1C08DE19A}" type="presParOf" srcId="{896F862D-103F-40C2-9E32-4B82AC2F4122}" destId="{F3AF8703-4252-44CD-9D7C-38726AD35D99}" srcOrd="3" destOrd="0" presId="urn:microsoft.com/office/officeart/2005/8/layout/vList4#1"/>
    <dgm:cxn modelId="{64461B5C-4B1C-4526-9698-BCD1847CAC0B}" type="presParOf" srcId="{896F862D-103F-40C2-9E32-4B82AC2F4122}" destId="{604E2E94-9F8B-471E-B729-1F5E90EC1326}" srcOrd="4" destOrd="0" presId="urn:microsoft.com/office/officeart/2005/8/layout/vList4#1"/>
    <dgm:cxn modelId="{8AE9C047-6394-4FAB-A5F0-0D21D5111775}" type="presParOf" srcId="{604E2E94-9F8B-471E-B729-1F5E90EC1326}" destId="{1880087B-1888-4774-B684-FC6D19881EFF}" srcOrd="0" destOrd="0" presId="urn:microsoft.com/office/officeart/2005/8/layout/vList4#1"/>
    <dgm:cxn modelId="{05916CD1-CC32-48E5-8465-F3379566AB3A}" type="presParOf" srcId="{604E2E94-9F8B-471E-B729-1F5E90EC1326}" destId="{6969B4DF-5EAB-45A8-BFE6-3EEAEE3C2898}" srcOrd="1" destOrd="0" presId="urn:microsoft.com/office/officeart/2005/8/layout/vList4#1"/>
    <dgm:cxn modelId="{C44236E0-FC0B-421E-9B7B-67D35AB4F2A7}" type="presParOf" srcId="{604E2E94-9F8B-471E-B729-1F5E90EC1326}" destId="{45938C3B-1B40-4155-AE3C-09FED28DAC7A}" srcOrd="2" destOrd="0" presId="urn:microsoft.com/office/officeart/2005/8/layout/vList4#1"/>
    <dgm:cxn modelId="{36706B2C-E743-440F-86B2-2E72977D5532}" type="presParOf" srcId="{896F862D-103F-40C2-9E32-4B82AC2F4122}" destId="{76008F06-5C56-45A6-B432-D7D66CEEED1A}" srcOrd="5" destOrd="0" presId="urn:microsoft.com/office/officeart/2005/8/layout/vList4#1"/>
    <dgm:cxn modelId="{26B3B1BE-0330-4081-83F2-637A80EAE2C9}" type="presParOf" srcId="{896F862D-103F-40C2-9E32-4B82AC2F4122}" destId="{3A225467-FF73-4A22-BEF1-7347901DC5E8}" srcOrd="6" destOrd="0" presId="urn:microsoft.com/office/officeart/2005/8/layout/vList4#1"/>
    <dgm:cxn modelId="{1BFDDDB5-6844-4AB1-8906-25E749CC7DB2}" type="presParOf" srcId="{3A225467-FF73-4A22-BEF1-7347901DC5E8}" destId="{DD5841B7-CFD1-4EC2-97BC-4B5210D1B6EE}" srcOrd="0" destOrd="0" presId="urn:microsoft.com/office/officeart/2005/8/layout/vList4#1"/>
    <dgm:cxn modelId="{DE190D8F-6D6B-4340-B834-1185CD0E095C}" type="presParOf" srcId="{3A225467-FF73-4A22-BEF1-7347901DC5E8}" destId="{7344B2F2-B32B-45B6-9793-CE2361FE8C28}" srcOrd="1" destOrd="0" presId="urn:microsoft.com/office/officeart/2005/8/layout/vList4#1"/>
    <dgm:cxn modelId="{B869348F-9B52-4472-B01F-DF465B65271D}" type="presParOf" srcId="{3A225467-FF73-4A22-BEF1-7347901DC5E8}" destId="{E262BE74-ACAC-45D8-83A5-D06999FF4715}" srcOrd="2" destOrd="0" presId="urn:microsoft.com/office/officeart/2005/8/layout/vList4#1"/>
    <dgm:cxn modelId="{A1C597D0-28B5-46FB-8AE2-35832C9F4C83}" type="presParOf" srcId="{896F862D-103F-40C2-9E32-4B82AC2F4122}" destId="{1390128B-D84C-4905-8575-59A281B9F487}" srcOrd="7" destOrd="0" presId="urn:microsoft.com/office/officeart/2005/8/layout/vList4#1"/>
    <dgm:cxn modelId="{1D3E7153-A6B3-4B98-B621-661B74A8886F}" type="presParOf" srcId="{896F862D-103F-40C2-9E32-4B82AC2F4122}" destId="{05EC0FB8-D0C3-4588-A949-6B0164A705D1}" srcOrd="8" destOrd="0" presId="urn:microsoft.com/office/officeart/2005/8/layout/vList4#1"/>
    <dgm:cxn modelId="{E0BB1ED0-7519-4AAD-8051-F73E94373208}" type="presParOf" srcId="{05EC0FB8-D0C3-4588-A949-6B0164A705D1}" destId="{9165812C-554C-42B5-8763-8F7D613F796B}" srcOrd="0" destOrd="0" presId="urn:microsoft.com/office/officeart/2005/8/layout/vList4#1"/>
    <dgm:cxn modelId="{75FD8DAA-AE17-49AF-A164-60DD06459EF4}" type="presParOf" srcId="{05EC0FB8-D0C3-4588-A949-6B0164A705D1}" destId="{5B0A0B2D-C353-4BCF-ACEB-AB2D2F00CF08}" srcOrd="1" destOrd="0" presId="urn:microsoft.com/office/officeart/2005/8/layout/vList4#1"/>
    <dgm:cxn modelId="{22E7E955-2C23-47E4-A61F-6EAB3D103732}" type="presParOf" srcId="{05EC0FB8-D0C3-4588-A949-6B0164A705D1}" destId="{347B7DEA-62C0-4708-96C1-1464B68C9645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02A429-2BA8-4942-8874-9B887DE3BAAF}">
      <dsp:nvSpPr>
        <dsp:cNvPr id="0" name=""/>
        <dsp:cNvSpPr/>
      </dsp:nvSpPr>
      <dsp:spPr>
        <a:xfrm rot="10800000">
          <a:off x="1377186" y="986"/>
          <a:ext cx="4782283" cy="6905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493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Дробление сахара</a:t>
          </a:r>
        </a:p>
      </dsp:txBody>
      <dsp:txXfrm rot="10800000">
        <a:off x="1549812" y="986"/>
        <a:ext cx="4609657" cy="690504"/>
      </dsp:txXfrm>
    </dsp:sp>
    <dsp:sp modelId="{84865520-54E2-4709-BB59-FE6DDAFE4ACB}">
      <dsp:nvSpPr>
        <dsp:cNvPr id="0" name=""/>
        <dsp:cNvSpPr/>
      </dsp:nvSpPr>
      <dsp:spPr>
        <a:xfrm>
          <a:off x="1032230" y="0"/>
          <a:ext cx="690504" cy="69050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177427-56AF-4654-953D-9F943F43B2E1}">
      <dsp:nvSpPr>
        <dsp:cNvPr id="0" name=""/>
        <dsp:cNvSpPr/>
      </dsp:nvSpPr>
      <dsp:spPr>
        <a:xfrm rot="10800000">
          <a:off x="1377186" y="897611"/>
          <a:ext cx="4782283" cy="6905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493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Испарение воды</a:t>
          </a:r>
        </a:p>
      </dsp:txBody>
      <dsp:txXfrm rot="10800000">
        <a:off x="1549812" y="897611"/>
        <a:ext cx="4609657" cy="690504"/>
      </dsp:txXfrm>
    </dsp:sp>
    <dsp:sp modelId="{35BA267A-9BED-412D-A392-9290B0EEA13E}">
      <dsp:nvSpPr>
        <dsp:cNvPr id="0" name=""/>
        <dsp:cNvSpPr/>
      </dsp:nvSpPr>
      <dsp:spPr>
        <a:xfrm>
          <a:off x="1031933" y="897611"/>
          <a:ext cx="690504" cy="690504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70E37A-413C-4BFA-BE51-24390452422E}">
      <dsp:nvSpPr>
        <dsp:cNvPr id="0" name=""/>
        <dsp:cNvSpPr/>
      </dsp:nvSpPr>
      <dsp:spPr>
        <a:xfrm rot="10800000">
          <a:off x="1377186" y="1794237"/>
          <a:ext cx="4782283" cy="6905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493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Сгибание гвоздя</a:t>
          </a:r>
        </a:p>
      </dsp:txBody>
      <dsp:txXfrm rot="10800000">
        <a:off x="1549812" y="1794237"/>
        <a:ext cx="4609657" cy="690504"/>
      </dsp:txXfrm>
    </dsp:sp>
    <dsp:sp modelId="{B7D5FB0E-6603-4FDD-B2D2-7B5A828024C5}">
      <dsp:nvSpPr>
        <dsp:cNvPr id="0" name=""/>
        <dsp:cNvSpPr/>
      </dsp:nvSpPr>
      <dsp:spPr>
        <a:xfrm>
          <a:off x="1031933" y="1794237"/>
          <a:ext cx="690504" cy="690504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DFF0D7-60E3-41A1-94C4-4A335564EDA2}">
      <dsp:nvSpPr>
        <dsp:cNvPr id="0" name=""/>
        <dsp:cNvSpPr/>
      </dsp:nvSpPr>
      <dsp:spPr>
        <a:xfrm rot="10800000">
          <a:off x="1377186" y="2690862"/>
          <a:ext cx="4782283" cy="6905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493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Таяние мороженого</a:t>
          </a:r>
        </a:p>
      </dsp:txBody>
      <dsp:txXfrm rot="10800000">
        <a:off x="1549812" y="2690862"/>
        <a:ext cx="4609657" cy="690504"/>
      </dsp:txXfrm>
    </dsp:sp>
    <dsp:sp modelId="{58D12351-7C6F-4F4C-AF5D-8349D573AFD9}">
      <dsp:nvSpPr>
        <dsp:cNvPr id="0" name=""/>
        <dsp:cNvSpPr/>
      </dsp:nvSpPr>
      <dsp:spPr>
        <a:xfrm>
          <a:off x="1031933" y="2690862"/>
          <a:ext cx="690504" cy="690504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B075BB-6431-451B-ABEC-7534AF261DE5}">
      <dsp:nvSpPr>
        <dsp:cNvPr id="0" name=""/>
        <dsp:cNvSpPr/>
      </dsp:nvSpPr>
      <dsp:spPr>
        <a:xfrm rot="10800000">
          <a:off x="1377186" y="3587488"/>
          <a:ext cx="4782283" cy="6905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493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Растворение сахара</a:t>
          </a:r>
        </a:p>
      </dsp:txBody>
      <dsp:txXfrm rot="10800000">
        <a:off x="1549812" y="3587488"/>
        <a:ext cx="4609657" cy="690504"/>
      </dsp:txXfrm>
    </dsp:sp>
    <dsp:sp modelId="{3EBA5440-0DA4-440D-AC57-162E5DF85FDF}">
      <dsp:nvSpPr>
        <dsp:cNvPr id="0" name=""/>
        <dsp:cNvSpPr/>
      </dsp:nvSpPr>
      <dsp:spPr>
        <a:xfrm>
          <a:off x="1031933" y="3587488"/>
          <a:ext cx="690504" cy="690504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B31BD8-121F-420B-9F3C-49C167693F3C}">
      <dsp:nvSpPr>
        <dsp:cNvPr id="0" name=""/>
        <dsp:cNvSpPr/>
      </dsp:nvSpPr>
      <dsp:spPr>
        <a:xfrm rot="10800000">
          <a:off x="1377186" y="4484113"/>
          <a:ext cx="4782283" cy="6905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493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Нагревание вольфрамовой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проволоки</a:t>
          </a:r>
        </a:p>
      </dsp:txBody>
      <dsp:txXfrm rot="10800000">
        <a:off x="1549812" y="4484113"/>
        <a:ext cx="4609657" cy="690504"/>
      </dsp:txXfrm>
    </dsp:sp>
    <dsp:sp modelId="{817B2E88-98E7-48AA-A99F-F829481E15BF}">
      <dsp:nvSpPr>
        <dsp:cNvPr id="0" name=""/>
        <dsp:cNvSpPr/>
      </dsp:nvSpPr>
      <dsp:spPr>
        <a:xfrm>
          <a:off x="1031933" y="4484113"/>
          <a:ext cx="690504" cy="690504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BA88A8-4269-4CD9-8186-6EE69E486EA3}">
      <dsp:nvSpPr>
        <dsp:cNvPr id="0" name=""/>
        <dsp:cNvSpPr/>
      </dsp:nvSpPr>
      <dsp:spPr>
        <a:xfrm rot="10800000">
          <a:off x="1377186" y="5380739"/>
          <a:ext cx="4782283" cy="69050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493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Проволока сплющивается</a:t>
          </a:r>
        </a:p>
      </dsp:txBody>
      <dsp:txXfrm rot="10800000">
        <a:off x="1549812" y="5380739"/>
        <a:ext cx="4609657" cy="690504"/>
      </dsp:txXfrm>
    </dsp:sp>
    <dsp:sp modelId="{11A5F0C2-4629-405C-B625-6CE10C6C89DD}">
      <dsp:nvSpPr>
        <dsp:cNvPr id="0" name=""/>
        <dsp:cNvSpPr/>
      </dsp:nvSpPr>
      <dsp:spPr>
        <a:xfrm>
          <a:off x="1031933" y="5380739"/>
          <a:ext cx="690504" cy="690504"/>
        </a:xfrm>
        <a:prstGeom prst="ellipse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1349CA-ED8F-4600-A8F1-D8E441E6340D}">
      <dsp:nvSpPr>
        <dsp:cNvPr id="0" name=""/>
        <dsp:cNvSpPr/>
      </dsp:nvSpPr>
      <dsp:spPr>
        <a:xfrm rot="5400000">
          <a:off x="-151191" y="153534"/>
          <a:ext cx="1007945" cy="70556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/>
        </a:p>
      </dsp:txBody>
      <dsp:txXfrm rot="-5400000">
        <a:off x="2" y="355123"/>
        <a:ext cx="705561" cy="302384"/>
      </dsp:txXfrm>
    </dsp:sp>
    <dsp:sp modelId="{2C34B20C-A196-45CD-99B1-079B47C49953}">
      <dsp:nvSpPr>
        <dsp:cNvPr id="0" name=""/>
        <dsp:cNvSpPr/>
      </dsp:nvSpPr>
      <dsp:spPr>
        <a:xfrm rot="5400000">
          <a:off x="3073198" y="-2365293"/>
          <a:ext cx="655164" cy="5390438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solidFill>
                <a:schemeClr val="tx1"/>
              </a:solidFill>
            </a:rPr>
            <a:t> Выделение газа</a:t>
          </a:r>
        </a:p>
      </dsp:txBody>
      <dsp:txXfrm rot="-5400000">
        <a:off x="705561" y="34326"/>
        <a:ext cx="5358456" cy="591200"/>
      </dsp:txXfrm>
    </dsp:sp>
    <dsp:sp modelId="{50E393DF-B3A9-4BCA-B64B-8EF6B5A9D2DD}">
      <dsp:nvSpPr>
        <dsp:cNvPr id="0" name=""/>
        <dsp:cNvSpPr/>
      </dsp:nvSpPr>
      <dsp:spPr>
        <a:xfrm rot="5400000">
          <a:off x="-151191" y="1043385"/>
          <a:ext cx="1007945" cy="70556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/>
        </a:p>
      </dsp:txBody>
      <dsp:txXfrm rot="-5400000">
        <a:off x="2" y="1244974"/>
        <a:ext cx="705561" cy="302384"/>
      </dsp:txXfrm>
    </dsp:sp>
    <dsp:sp modelId="{08AAC9C6-2276-4244-9466-0F73E6121025}">
      <dsp:nvSpPr>
        <dsp:cNvPr id="0" name=""/>
        <dsp:cNvSpPr/>
      </dsp:nvSpPr>
      <dsp:spPr>
        <a:xfrm rot="5400000">
          <a:off x="3073198" y="-1475443"/>
          <a:ext cx="655164" cy="5390438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/>
            <a:t> Выпадение осадка</a:t>
          </a:r>
        </a:p>
      </dsp:txBody>
      <dsp:txXfrm rot="-5400000">
        <a:off x="705561" y="924176"/>
        <a:ext cx="5358456" cy="591200"/>
      </dsp:txXfrm>
    </dsp:sp>
    <dsp:sp modelId="{A656AC51-2331-422E-98BD-CF1BF9D359B9}">
      <dsp:nvSpPr>
        <dsp:cNvPr id="0" name=""/>
        <dsp:cNvSpPr/>
      </dsp:nvSpPr>
      <dsp:spPr>
        <a:xfrm rot="5400000">
          <a:off x="-151191" y="1933235"/>
          <a:ext cx="1007945" cy="70556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/>
        </a:p>
      </dsp:txBody>
      <dsp:txXfrm rot="-5400000">
        <a:off x="2" y="2134824"/>
        <a:ext cx="705561" cy="302384"/>
      </dsp:txXfrm>
    </dsp:sp>
    <dsp:sp modelId="{6955977B-6560-4FF4-A010-467179BCC04A}">
      <dsp:nvSpPr>
        <dsp:cNvPr id="0" name=""/>
        <dsp:cNvSpPr/>
      </dsp:nvSpPr>
      <dsp:spPr>
        <a:xfrm rot="5400000">
          <a:off x="3073198" y="-585593"/>
          <a:ext cx="655164" cy="5390438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/>
            <a:t>Появление запаха</a:t>
          </a:r>
        </a:p>
      </dsp:txBody>
      <dsp:txXfrm rot="-5400000">
        <a:off x="705561" y="1814026"/>
        <a:ext cx="5358456" cy="591200"/>
      </dsp:txXfrm>
    </dsp:sp>
    <dsp:sp modelId="{83067AA6-DCA0-478D-BDAC-7A6337BD4DA6}">
      <dsp:nvSpPr>
        <dsp:cNvPr id="0" name=""/>
        <dsp:cNvSpPr/>
      </dsp:nvSpPr>
      <dsp:spPr>
        <a:xfrm rot="5400000">
          <a:off x="-151191" y="2823085"/>
          <a:ext cx="1007945" cy="70556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 dirty="0"/>
        </a:p>
      </dsp:txBody>
      <dsp:txXfrm rot="-5400000">
        <a:off x="2" y="3024674"/>
        <a:ext cx="705561" cy="302384"/>
      </dsp:txXfrm>
    </dsp:sp>
    <dsp:sp modelId="{0D078C73-9853-4C41-B576-4A838A61FBCE}">
      <dsp:nvSpPr>
        <dsp:cNvPr id="0" name=""/>
        <dsp:cNvSpPr/>
      </dsp:nvSpPr>
      <dsp:spPr>
        <a:xfrm rot="5400000">
          <a:off x="3073198" y="304256"/>
          <a:ext cx="655164" cy="5390438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/>
            <a:t>Выделение или поглощение энергии</a:t>
          </a:r>
        </a:p>
      </dsp:txBody>
      <dsp:txXfrm rot="-5400000">
        <a:off x="705561" y="2703875"/>
        <a:ext cx="5358456" cy="591200"/>
      </dsp:txXfrm>
    </dsp:sp>
    <dsp:sp modelId="{3CA4041C-41C3-4DBA-8EF7-EBAC3BF2BA7E}">
      <dsp:nvSpPr>
        <dsp:cNvPr id="0" name=""/>
        <dsp:cNvSpPr/>
      </dsp:nvSpPr>
      <dsp:spPr>
        <a:xfrm rot="5400000">
          <a:off x="-151191" y="3712935"/>
          <a:ext cx="1007945" cy="70556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1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900" kern="1200" dirty="0"/>
        </a:p>
      </dsp:txBody>
      <dsp:txXfrm rot="-5400000">
        <a:off x="2" y="3914524"/>
        <a:ext cx="705561" cy="302384"/>
      </dsp:txXfrm>
    </dsp:sp>
    <dsp:sp modelId="{B99DF9F1-7620-421D-848E-2EAB079639F7}">
      <dsp:nvSpPr>
        <dsp:cNvPr id="0" name=""/>
        <dsp:cNvSpPr/>
      </dsp:nvSpPr>
      <dsp:spPr>
        <a:xfrm rot="5400000">
          <a:off x="3057027" y="1216932"/>
          <a:ext cx="655164" cy="5390438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/>
            <a:t> Изменение цвета</a:t>
          </a:r>
        </a:p>
      </dsp:txBody>
      <dsp:txXfrm rot="-5400000">
        <a:off x="689390" y="3616551"/>
        <a:ext cx="5358456" cy="5912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642077-BCC6-4B54-9DC6-9694B755C003}">
      <dsp:nvSpPr>
        <dsp:cNvPr id="0" name=""/>
        <dsp:cNvSpPr/>
      </dsp:nvSpPr>
      <dsp:spPr>
        <a:xfrm>
          <a:off x="0" y="0"/>
          <a:ext cx="6096000" cy="1017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      </a:t>
          </a:r>
          <a:r>
            <a:rPr lang="ru-RU" sz="2000" kern="1200" dirty="0"/>
            <a:t>Протухание яйца</a:t>
          </a:r>
          <a:endParaRPr lang="ru-RU" sz="1400" kern="1200" dirty="0"/>
        </a:p>
      </dsp:txBody>
      <dsp:txXfrm>
        <a:off x="1320995" y="0"/>
        <a:ext cx="4775004" cy="1017956"/>
      </dsp:txXfrm>
    </dsp:sp>
    <dsp:sp modelId="{480D062F-52D0-4424-994F-5FDEDBB91B39}">
      <dsp:nvSpPr>
        <dsp:cNvPr id="0" name=""/>
        <dsp:cNvSpPr/>
      </dsp:nvSpPr>
      <dsp:spPr>
        <a:xfrm>
          <a:off x="101795" y="101795"/>
          <a:ext cx="1219200" cy="81436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9218B52-A2B9-4A00-9EB2-F600FDBB54A9}">
      <dsp:nvSpPr>
        <dsp:cNvPr id="0" name=""/>
        <dsp:cNvSpPr/>
      </dsp:nvSpPr>
      <dsp:spPr>
        <a:xfrm>
          <a:off x="0" y="1119752"/>
          <a:ext cx="6096000" cy="1017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       </a:t>
          </a:r>
          <a:r>
            <a:rPr lang="ru-RU" sz="2000" kern="1200" dirty="0"/>
            <a:t>Горение костра</a:t>
          </a:r>
        </a:p>
      </dsp:txBody>
      <dsp:txXfrm>
        <a:off x="1320995" y="1119752"/>
        <a:ext cx="4775004" cy="1017956"/>
      </dsp:txXfrm>
    </dsp:sp>
    <dsp:sp modelId="{F51F4F75-C65C-4F32-B6F0-96D198C3B077}">
      <dsp:nvSpPr>
        <dsp:cNvPr id="0" name=""/>
        <dsp:cNvSpPr/>
      </dsp:nvSpPr>
      <dsp:spPr>
        <a:xfrm>
          <a:off x="64792" y="1203330"/>
          <a:ext cx="1219200" cy="81436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880087B-1888-4774-B684-FC6D19881EFF}">
      <dsp:nvSpPr>
        <dsp:cNvPr id="0" name=""/>
        <dsp:cNvSpPr/>
      </dsp:nvSpPr>
      <dsp:spPr>
        <a:xfrm>
          <a:off x="0" y="2239504"/>
          <a:ext cx="6096000" cy="1017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     </a:t>
          </a:r>
          <a:r>
            <a:rPr lang="ru-RU" sz="2000" kern="1200" dirty="0" err="1"/>
            <a:t>Ржавение</a:t>
          </a:r>
          <a:r>
            <a:rPr lang="ru-RU" sz="2000" kern="1200" dirty="0"/>
            <a:t> гвоздя</a:t>
          </a:r>
          <a:endParaRPr lang="ru-RU" sz="1800" kern="1200" dirty="0"/>
        </a:p>
      </dsp:txBody>
      <dsp:txXfrm>
        <a:off x="1320995" y="2239504"/>
        <a:ext cx="4775004" cy="1017956"/>
      </dsp:txXfrm>
    </dsp:sp>
    <dsp:sp modelId="{6969B4DF-5EAB-45A8-BFE6-3EEAEE3C2898}">
      <dsp:nvSpPr>
        <dsp:cNvPr id="0" name=""/>
        <dsp:cNvSpPr/>
      </dsp:nvSpPr>
      <dsp:spPr>
        <a:xfrm>
          <a:off x="101795" y="2341300"/>
          <a:ext cx="1219200" cy="81436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D5841B7-CFD1-4EC2-97BC-4B5210D1B6EE}">
      <dsp:nvSpPr>
        <dsp:cNvPr id="0" name=""/>
        <dsp:cNvSpPr/>
      </dsp:nvSpPr>
      <dsp:spPr>
        <a:xfrm>
          <a:off x="0" y="3352141"/>
          <a:ext cx="6096000" cy="1017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Смесь бертолетовой соли и фосфора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взрывает от удара молотка</a:t>
          </a:r>
        </a:p>
      </dsp:txBody>
      <dsp:txXfrm>
        <a:off x="1320995" y="3352141"/>
        <a:ext cx="4775004" cy="1017956"/>
      </dsp:txXfrm>
    </dsp:sp>
    <dsp:sp modelId="{7344B2F2-B32B-45B6-9793-CE2361FE8C28}">
      <dsp:nvSpPr>
        <dsp:cNvPr id="0" name=""/>
        <dsp:cNvSpPr/>
      </dsp:nvSpPr>
      <dsp:spPr>
        <a:xfrm>
          <a:off x="101795" y="3461052"/>
          <a:ext cx="1219200" cy="81436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165812C-554C-42B5-8763-8F7D613F796B}">
      <dsp:nvSpPr>
        <dsp:cNvPr id="0" name=""/>
        <dsp:cNvSpPr/>
      </dsp:nvSpPr>
      <dsp:spPr>
        <a:xfrm>
          <a:off x="0" y="4479009"/>
          <a:ext cx="6096000" cy="10179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Гашение соды уксусом</a:t>
          </a:r>
        </a:p>
      </dsp:txBody>
      <dsp:txXfrm>
        <a:off x="1320995" y="4479009"/>
        <a:ext cx="4775004" cy="1017956"/>
      </dsp:txXfrm>
    </dsp:sp>
    <dsp:sp modelId="{5B0A0B2D-C353-4BCF-ACEB-AB2D2F00CF08}">
      <dsp:nvSpPr>
        <dsp:cNvPr id="0" name=""/>
        <dsp:cNvSpPr/>
      </dsp:nvSpPr>
      <dsp:spPr>
        <a:xfrm>
          <a:off x="101795" y="4580804"/>
          <a:ext cx="1219200" cy="81436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FB2582-9A84-454C-B7A2-E52C26903C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13F233-2615-4D15-8CA3-0BB7153136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AB6A67-8F3D-4222-8BB1-2E5731923C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6F67F-0001-465B-A02F-9C2530F39A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03514C-ED00-46B0-85A6-C92671FF7CA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0361E4-94CB-4654-AB12-A9636D7406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FFE08-0DDB-42DB-9A41-5749ADFE28B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2945F5-D420-4513-B08D-7B4BEF8DBEE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5E363D-664E-4082-9AFA-C52DEA0DF4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A28F3D-EA77-4EFF-A1B5-BA14415101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376A74-896B-41DB-B3A5-922A4DF9A73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pPr>
              <a:defRPr/>
            </a:pPr>
            <a:fld id="{FCFB2582-9A84-454C-B7A2-E52C26903C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750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13F233-2615-4D15-8CA3-0BB7153136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608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C1AB6A67-8F3D-4222-8BB1-2E5731923CA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5304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6F67F-0001-465B-A02F-9C2530F39A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969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03514C-ED00-46B0-85A6-C92671FF7CA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3605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0361E4-94CB-4654-AB12-A9636D7406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5606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FFE08-0DDB-42DB-9A41-5749ADFE28B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9879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2945F5-D420-4513-B08D-7B4BEF8DBEE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6287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5E363D-664E-4082-9AFA-C52DEA0DF4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8774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A28F3D-EA77-4EFF-A1B5-BA14415101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8796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376A74-896B-41DB-B3A5-922A4DF9A73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41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0B64ED9F-7D19-4FF6-8799-561ECC7B0A5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0B64ED9F-7D19-4FF6-8799-561ECC7B0A5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79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851648" cy="2376264"/>
          </a:xfrm>
        </p:spPr>
        <p:txBody>
          <a:bodyPr>
            <a:noAutofit/>
          </a:bodyPr>
          <a:lstStyle/>
          <a:p>
            <a:pPr algn="ctr"/>
            <a:r>
              <a:rPr lang="ru-RU" sz="6600" dirty="0">
                <a:solidFill>
                  <a:schemeClr val="tx1"/>
                </a:solidFill>
              </a:rPr>
              <a:t>Физические и химические явления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4643446"/>
            <a:ext cx="7854696" cy="364036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7141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>
                <a:alpha val="39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16632"/>
            <a:ext cx="692849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Физические явления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03648" y="1196752"/>
            <a:ext cx="6715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Состоят в изменении тел, при этом образование новых веществ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не происходит</a:t>
            </a:r>
          </a:p>
        </p:txBody>
      </p:sp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2000250" y="2786063"/>
            <a:ext cx="1841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65284" y="2078172"/>
            <a:ext cx="659186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При физических явлениях изменяются форма, </a:t>
            </a:r>
          </a:p>
          <a:p>
            <a:pPr>
              <a:defRPr/>
            </a:pP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агрегатное состояние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7448" y="3368352"/>
            <a:ext cx="8001056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400" u="sng" dirty="0"/>
              <a:t>Физическими</a:t>
            </a:r>
            <a:r>
              <a:rPr lang="ru-RU" sz="2400" dirty="0"/>
              <a:t> называют явления, при которых у веществ изменяется </a:t>
            </a:r>
            <a:r>
              <a:rPr lang="ru-RU" sz="2400" u="sng" dirty="0"/>
              <a:t>форма, агрегатное состояние</a:t>
            </a:r>
            <a:r>
              <a:rPr lang="ru-RU" sz="2400" dirty="0"/>
              <a:t>.</a:t>
            </a:r>
          </a:p>
          <a:p>
            <a:pPr lvl="0"/>
            <a:endParaRPr lang="ru-RU" sz="2400" dirty="0"/>
          </a:p>
          <a:p>
            <a:pPr lvl="0"/>
            <a:r>
              <a:rPr lang="ru-RU" sz="2400" dirty="0"/>
              <a:t>При физическом явлении могут изменяться все параметры или отдельно каждый из них.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Autofit/>
          </a:bodyPr>
          <a:lstStyle/>
          <a:p>
            <a:pPr algn="ctr"/>
            <a:r>
              <a:rPr lang="ru-RU" sz="5400" dirty="0">
                <a:solidFill>
                  <a:schemeClr val="tx1"/>
                </a:solidFill>
              </a:rPr>
              <a:t>Физические явления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143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dirty="0"/>
              <a:t>  </a:t>
            </a:r>
          </a:p>
          <a:p>
            <a:pPr>
              <a:buNone/>
            </a:pPr>
            <a:r>
              <a:rPr lang="ru-RU" dirty="0"/>
              <a:t>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7158" y="2643182"/>
            <a:ext cx="2286016" cy="20717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Медь</a:t>
            </a:r>
          </a:p>
          <a:p>
            <a:pPr algn="ctr"/>
            <a:r>
              <a:rPr lang="ru-RU" sz="3200" dirty="0"/>
              <a:t>(прямая)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714744" y="2643182"/>
            <a:ext cx="2428892" cy="20717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/>
              <a:t>Медь </a:t>
            </a:r>
            <a:r>
              <a:rPr lang="ru-RU" sz="3200" dirty="0"/>
              <a:t>(спираль)</a:t>
            </a:r>
          </a:p>
        </p:txBody>
      </p:sp>
      <p:sp>
        <p:nvSpPr>
          <p:cNvPr id="13" name="Стрелка вправо 12"/>
          <p:cNvSpPr/>
          <p:nvPr/>
        </p:nvSpPr>
        <p:spPr>
          <a:xfrm>
            <a:off x="2786050" y="3429000"/>
            <a:ext cx="785818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5251455" y="3678239"/>
            <a:ext cx="235745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6786578" y="2643182"/>
            <a:ext cx="2071702" cy="2000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Форма</a:t>
            </a:r>
          </a:p>
        </p:txBody>
      </p:sp>
      <p:pic>
        <p:nvPicPr>
          <p:cNvPr id="15362" name="Picture 2" descr="http://mywishlist.ru/pic/i/wish/orig/001/972/156.jpeg"/>
          <p:cNvPicPr>
            <a:picLocks noChangeAspect="1" noChangeArrowheads="1"/>
          </p:cNvPicPr>
          <p:nvPr/>
        </p:nvPicPr>
        <p:blipFill>
          <a:blip r:embed="rId2" cstate="print"/>
          <a:srcRect r="12641" b="20081"/>
          <a:stretch>
            <a:fillRect/>
          </a:stretch>
        </p:blipFill>
        <p:spPr bwMode="auto">
          <a:xfrm>
            <a:off x="395536" y="4651752"/>
            <a:ext cx="2736304" cy="1946985"/>
          </a:xfrm>
          <a:prstGeom prst="rect">
            <a:avLst/>
          </a:prstGeom>
          <a:noFill/>
        </p:spPr>
      </p:pic>
      <p:pic>
        <p:nvPicPr>
          <p:cNvPr id="15364" name="Picture 4" descr="http://img1.liveinternet.ru/images/attach/c/7/98/463/98463407_4737833_0428_copper121qu1umf.jpg"/>
          <p:cNvPicPr>
            <a:picLocks noChangeAspect="1" noChangeArrowheads="1"/>
          </p:cNvPicPr>
          <p:nvPr/>
        </p:nvPicPr>
        <p:blipFill>
          <a:blip r:embed="rId3" cstate="print"/>
          <a:srcRect l="9072" t="12096" r="12305" b="4745"/>
          <a:stretch>
            <a:fillRect/>
          </a:stretch>
        </p:blipFill>
        <p:spPr bwMode="auto">
          <a:xfrm>
            <a:off x="3923928" y="4573131"/>
            <a:ext cx="2160240" cy="22848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>
                <a:alpha val="41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05519157"/>
              </p:ext>
            </p:extLst>
          </p:nvPr>
        </p:nvGraphicFramePr>
        <p:xfrm>
          <a:off x="1187624" y="332656"/>
          <a:ext cx="7191404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>
                <a:alpha val="26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987600" y="1052736"/>
            <a:ext cx="8156400" cy="415498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Химические явления</a:t>
            </a:r>
          </a:p>
          <a:p>
            <a:pPr algn="ctr">
              <a:defRPr/>
            </a:pPr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(химические реакции) -</a:t>
            </a:r>
          </a:p>
          <a:p>
            <a:pPr algn="ctr">
              <a:defRPr/>
            </a:pPr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это явления, при </a:t>
            </a:r>
          </a:p>
          <a:p>
            <a:pPr algn="ctr">
              <a:defRPr/>
            </a:pPr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которых образуются</a:t>
            </a:r>
          </a:p>
          <a:p>
            <a:pPr algn="ctr">
              <a:defRPr/>
            </a:pPr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новые вещества с новыми </a:t>
            </a:r>
          </a:p>
          <a:p>
            <a:pPr algn="ctr">
              <a:defRPr/>
            </a:pPr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свойствами.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Autofit/>
          </a:bodyPr>
          <a:lstStyle/>
          <a:p>
            <a:pPr algn="ctr"/>
            <a:r>
              <a:rPr lang="ru-RU" sz="5400" dirty="0">
                <a:solidFill>
                  <a:schemeClr val="tx1"/>
                </a:solidFill>
              </a:rPr>
              <a:t>Химические явления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/>
          <a:lstStyle/>
          <a:p>
            <a:pPr>
              <a:buNone/>
            </a:pP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Признак</a:t>
            </a:r>
            <a:endParaRPr lang="ru-RU" sz="4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7504" y="3276781"/>
            <a:ext cx="1656184" cy="2024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NH</a:t>
            </a:r>
            <a:r>
              <a:rPr lang="ru-RU" sz="3200" baseline="-25000" dirty="0"/>
              <a:t>4</a:t>
            </a:r>
            <a:r>
              <a:rPr lang="en-US" sz="3200" dirty="0" err="1"/>
              <a:t>Cl</a:t>
            </a:r>
            <a:r>
              <a:rPr lang="en-US" sz="3200" dirty="0"/>
              <a:t> </a:t>
            </a:r>
            <a:endParaRPr lang="ru-RU" sz="3200" dirty="0"/>
          </a:p>
          <a:p>
            <a:pPr algn="ctr"/>
            <a:r>
              <a:rPr lang="ru-RU" sz="2000" dirty="0"/>
              <a:t>(твердый)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92080" y="3276781"/>
            <a:ext cx="1584176" cy="2024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3200" dirty="0"/>
              <a:t>NH</a:t>
            </a:r>
            <a:r>
              <a:rPr lang="ru-RU" sz="3200" baseline="-25000" dirty="0"/>
              <a:t>3</a:t>
            </a:r>
            <a:r>
              <a:rPr lang="ru-RU" sz="3200" dirty="0"/>
              <a:t>  (газ)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236296" y="3276781"/>
            <a:ext cx="1800200" cy="2024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Запах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4694578" y="3806433"/>
            <a:ext cx="392909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5689718" y="4305705"/>
            <a:ext cx="271464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2771800" y="3276781"/>
            <a:ext cx="1728192" cy="2024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3200" dirty="0" err="1"/>
              <a:t>NaOH</a:t>
            </a:r>
            <a:endParaRPr lang="ru-RU" sz="3200" dirty="0"/>
          </a:p>
          <a:p>
            <a:pPr algn="ctr"/>
            <a:r>
              <a:rPr lang="ru-RU" sz="2000" dirty="0"/>
              <a:t>(твердый)</a:t>
            </a:r>
          </a:p>
        </p:txBody>
      </p:sp>
      <p:sp>
        <p:nvSpPr>
          <p:cNvPr id="8" name="Крест 7"/>
          <p:cNvSpPr/>
          <p:nvPr/>
        </p:nvSpPr>
        <p:spPr>
          <a:xfrm>
            <a:off x="2041285" y="3799909"/>
            <a:ext cx="504056" cy="50659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Autofit/>
          </a:bodyPr>
          <a:lstStyle/>
          <a:p>
            <a:pPr algn="ctr"/>
            <a:r>
              <a:rPr lang="ru-RU" sz="5400" dirty="0">
                <a:solidFill>
                  <a:schemeClr val="tx1"/>
                </a:solidFill>
              </a:rPr>
              <a:t>Химические явления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/>
          <a:lstStyle/>
          <a:p>
            <a:pPr>
              <a:buNone/>
            </a:pP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Признак</a:t>
            </a:r>
            <a:endParaRPr lang="ru-RU" sz="4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7504" y="3294285"/>
            <a:ext cx="1800200" cy="2024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4000" dirty="0"/>
              <a:t>Mg</a:t>
            </a:r>
            <a:r>
              <a:rPr lang="en-US" sz="3200" baseline="-25000" dirty="0"/>
              <a:t> </a:t>
            </a:r>
            <a:endParaRPr lang="ru-RU" sz="3200" baseline="-25000" dirty="0"/>
          </a:p>
          <a:p>
            <a:pPr algn="ctr"/>
            <a:r>
              <a:rPr lang="ru-RU" dirty="0"/>
              <a:t>(лента)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92080" y="3276781"/>
            <a:ext cx="1584176" cy="2024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/>
              <a:t>MgO</a:t>
            </a:r>
            <a:endParaRPr lang="ru-RU" sz="4000" dirty="0"/>
          </a:p>
          <a:p>
            <a:pPr algn="ctr"/>
            <a:r>
              <a:rPr lang="ru-RU" dirty="0"/>
              <a:t>(белый порошок)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236296" y="3276781"/>
            <a:ext cx="1800200" cy="2024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/>
              <a:t>Изменение цвета, выделение света и тепла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4694578" y="3806433"/>
            <a:ext cx="392909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5689718" y="4305705"/>
            <a:ext cx="271464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2771800" y="3276781"/>
            <a:ext cx="1656184" cy="20244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4000" dirty="0"/>
              <a:t>O</a:t>
            </a:r>
            <a:r>
              <a:rPr lang="ru-RU" sz="4000" baseline="-25000" dirty="0"/>
              <a:t>2 </a:t>
            </a:r>
          </a:p>
          <a:p>
            <a:pPr algn="ctr"/>
            <a:r>
              <a:rPr lang="ru-RU" dirty="0"/>
              <a:t>(газ)</a:t>
            </a:r>
          </a:p>
        </p:txBody>
      </p:sp>
      <p:sp>
        <p:nvSpPr>
          <p:cNvPr id="8" name="Крест 7"/>
          <p:cNvSpPr/>
          <p:nvPr/>
        </p:nvSpPr>
        <p:spPr>
          <a:xfrm>
            <a:off x="2041285" y="3799909"/>
            <a:ext cx="504056" cy="50659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16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>
                <a:alpha val="34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42852"/>
            <a:ext cx="810039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ru-RU" sz="36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Признаки химических</a:t>
            </a:r>
          </a:p>
          <a:p>
            <a:pPr algn="ctr">
              <a:defRPr/>
            </a:pPr>
            <a:r>
              <a:rPr lang="ru-RU" sz="36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реакций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96609072"/>
              </p:ext>
            </p:extLst>
          </p:nvPr>
        </p:nvGraphicFramePr>
        <p:xfrm>
          <a:off x="1475656" y="1628800"/>
          <a:ext cx="6096000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>
                <a:alpha val="32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841840512"/>
              </p:ext>
            </p:extLst>
          </p:nvPr>
        </p:nvGraphicFramePr>
        <p:xfrm>
          <a:off x="2123728" y="620688"/>
          <a:ext cx="609600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5FB439-58A7-EA7B-A654-36D26BFB20D7}"/>
              </a:ext>
            </a:extLst>
          </p:cNvPr>
          <p:cNvSpPr txBox="1"/>
          <p:nvPr/>
        </p:nvSpPr>
        <p:spPr>
          <a:xfrm>
            <a:off x="3059832" y="2204864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Видео</a:t>
            </a:r>
          </a:p>
        </p:txBody>
      </p:sp>
    </p:spTree>
    <p:extLst>
      <p:ext uri="{BB962C8B-B14F-4D97-AF65-F5344CB8AC3E}">
        <p14:creationId xmlns:p14="http://schemas.microsoft.com/office/powerpoint/2010/main" val="517295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>
                <a:alpha val="39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16632"/>
            <a:ext cx="6473246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Условия возникновения</a:t>
            </a:r>
          </a:p>
          <a:p>
            <a:pPr algn="ctr">
              <a:defRPr/>
            </a:pPr>
            <a:r>
              <a:rPr lang="ru-RU" sz="36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и протекания химических</a:t>
            </a:r>
          </a:p>
          <a:p>
            <a:pPr algn="ctr">
              <a:defRPr/>
            </a:pPr>
            <a:r>
              <a:rPr lang="ru-RU" sz="36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charset="0"/>
              </a:rPr>
              <a:t> реакций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616" y="2060848"/>
            <a:ext cx="7848872" cy="409342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514350" indent="-514350"/>
            <a:r>
              <a:rPr lang="ru-RU" sz="2800" dirty="0">
                <a:solidFill>
                  <a:schemeClr val="tx1"/>
                </a:solidFill>
              </a:rPr>
              <a:t>Необходимо для начала реакции: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tx1"/>
                </a:solidFill>
              </a:rPr>
              <a:t>Измельчение и перемешивание веществ (дробление, растворение).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tx1"/>
                </a:solidFill>
              </a:rPr>
              <a:t>Нагрев до определенной температуры.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tx1"/>
                </a:solidFill>
              </a:rPr>
              <a:t>Ультрафиолетовой излучение.</a:t>
            </a:r>
          </a:p>
          <a:p>
            <a:pPr marL="514350" indent="-514350"/>
            <a:endParaRPr lang="ru-RU" sz="2800" dirty="0">
              <a:solidFill>
                <a:schemeClr val="tx1"/>
              </a:solidFill>
            </a:endParaRPr>
          </a:p>
          <a:p>
            <a:pPr marL="514350" indent="-514350"/>
            <a:r>
              <a:rPr lang="ru-RU" sz="2800" dirty="0">
                <a:solidFill>
                  <a:schemeClr val="tx1"/>
                </a:solidFill>
              </a:rPr>
              <a:t>Необходимо для течения реакции: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tx1"/>
                </a:solidFill>
              </a:rPr>
              <a:t>Катализатор.</a:t>
            </a:r>
          </a:p>
          <a:p>
            <a:pPr marL="514350" indent="-514350">
              <a:buAutoNum type="arabicPeriod"/>
            </a:pPr>
            <a:r>
              <a:rPr lang="ru-RU" sz="2800" dirty="0">
                <a:solidFill>
                  <a:schemeClr val="tx1"/>
                </a:solidFill>
              </a:rPr>
              <a:t>Электрический ток.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>
                <a:alpha val="36000"/>
              </a:srgb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419"/>
            <a:ext cx="9761059" cy="8894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ru-RU" sz="2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charset="0"/>
            </a:endParaRPr>
          </a:p>
          <a:p>
            <a:pPr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Из приведенных явлений выберите</a:t>
            </a:r>
          </a:p>
          <a:p>
            <a:pPr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   физические: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Горение магния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Таяние льда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Почернение медной проволоки при прокаливании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Плавление парафина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Переход газа в твёрдое состояние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Помутнение известковой воды при пропускании</a:t>
            </a:r>
          </a:p>
          <a:p>
            <a:pPr marL="342900" indent="-342900"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     углекислого газа</a:t>
            </a:r>
          </a:p>
          <a:p>
            <a:pPr marL="342900" indent="-342900"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7.  Таяние снежинки</a:t>
            </a:r>
          </a:p>
          <a:p>
            <a:pPr marL="457200" indent="-457200">
              <a:buFontTx/>
              <a:buAutoNum type="arabicPeriod" startAt="8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Гниение дерева</a:t>
            </a:r>
          </a:p>
          <a:p>
            <a:pPr marL="457200" indent="-457200">
              <a:buFontTx/>
              <a:buAutoNum type="arabicPeriod" startAt="8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Растворение сахара в воде</a:t>
            </a:r>
          </a:p>
          <a:p>
            <a:pPr marL="457200" indent="-457200">
              <a:buFontTx/>
              <a:buAutoNum type="arabicPeriod" startAt="8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Кипение воды</a:t>
            </a:r>
          </a:p>
          <a:p>
            <a:pPr marL="457200" indent="-457200">
              <a:buFontTx/>
              <a:buAutoNum type="arabicPeriod" startAt="8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Подгорание пищи при жарении на сковородке</a:t>
            </a:r>
          </a:p>
          <a:p>
            <a:pPr marL="457200" indent="-457200">
              <a:buFontTx/>
              <a:buAutoNum type="arabicPeriod" startAt="8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Горение лампочки</a:t>
            </a:r>
          </a:p>
          <a:p>
            <a:pPr marL="457200" indent="-457200">
              <a:buFontTx/>
              <a:buAutoNum type="arabicPeriod" startAt="8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Испарение бензина</a:t>
            </a:r>
          </a:p>
          <a:p>
            <a:pPr marL="457200" indent="-457200">
              <a:buFontTx/>
              <a:buAutoNum type="arabicPeriod" startAt="8"/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Возгорание спички</a:t>
            </a:r>
          </a:p>
          <a:p>
            <a:pPr marL="457200" indent="-457200">
              <a:buFontTx/>
              <a:buAutoNum type="arabicPeriod" startAt="8"/>
              <a:defRPr/>
            </a:pPr>
            <a:endParaRPr lang="ru-RU" sz="2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charset="0"/>
            </a:endParaRPr>
          </a:p>
          <a:p>
            <a:pPr marL="342900" indent="-342900"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    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ru-RU" sz="2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charset="0"/>
            </a:endParaRPr>
          </a:p>
          <a:p>
            <a:pPr>
              <a:defRPr/>
            </a:pPr>
            <a:r>
              <a:rPr lang="ru-RU" sz="2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FF9008-2F1C-B2C2-02B0-3EC1B30CBF54}"/>
              </a:ext>
            </a:extLst>
          </p:cNvPr>
          <p:cNvSpPr txBox="1"/>
          <p:nvPr/>
        </p:nvSpPr>
        <p:spPr>
          <a:xfrm>
            <a:off x="0" y="40632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Д/з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D4507B-B37A-96BC-883F-2D9C363D2304}"/>
              </a:ext>
            </a:extLst>
          </p:cNvPr>
          <p:cNvSpPr txBox="1"/>
          <p:nvPr/>
        </p:nvSpPr>
        <p:spPr>
          <a:xfrm>
            <a:off x="951765" y="363434"/>
            <a:ext cx="8172400" cy="8617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ru-RU" sz="2100" dirty="0">
                <a:latin typeface="Arial Black" panose="020B0A04020102020204" pitchFamily="34" charset="0"/>
              </a:rPr>
              <a:t>Привести примеры химических явлений, которые встречаются в трудовой деятельности ваших родителей и в домашнем хозяйстве</a:t>
            </a:r>
          </a:p>
          <a:p>
            <a:pPr marL="457200" indent="-457200">
              <a:buAutoNum type="arabicParenR"/>
            </a:pPr>
            <a:endParaRPr lang="ru-RU" sz="2100" dirty="0">
              <a:latin typeface="Arial Black" panose="020B0A04020102020204" pitchFamily="34" charset="0"/>
            </a:endParaRPr>
          </a:p>
          <a:p>
            <a:pPr marL="457200" indent="-457200">
              <a:buAutoNum type="arabicParenR"/>
            </a:pPr>
            <a:r>
              <a:rPr lang="ru-RU" sz="2100" dirty="0">
                <a:latin typeface="Arial Black" panose="020B0A04020102020204" pitchFamily="34" charset="0"/>
              </a:rPr>
              <a:t>Самостоятельно (на основе полученной информации) составить схему «Явления: физические и химические» </a:t>
            </a:r>
          </a:p>
          <a:p>
            <a:r>
              <a:rPr lang="ru-RU" sz="2100" dirty="0">
                <a:latin typeface="Arial Black" panose="020B0A04020102020204" pitchFamily="34" charset="0"/>
              </a:rPr>
              <a:t>С примерами !</a:t>
            </a:r>
          </a:p>
          <a:p>
            <a:endParaRPr lang="ru-RU" sz="2400" dirty="0">
              <a:latin typeface="Arial Black" panose="020B0A04020102020204" pitchFamily="34" charset="0"/>
            </a:endParaRPr>
          </a:p>
          <a:p>
            <a:pPr algn="ctr"/>
            <a:r>
              <a:rPr lang="ru-RU" sz="2800" dirty="0">
                <a:latin typeface="Arial Black" panose="020B0A04020102020204" pitchFamily="34" charset="0"/>
              </a:rPr>
              <a:t>Решить задачи (подготовка к С.Р)</a:t>
            </a:r>
          </a:p>
          <a:p>
            <a:r>
              <a:rPr lang="ru-RU" sz="2800" dirty="0">
                <a:latin typeface="Arial Black" panose="020B0A04020102020204" pitchFamily="34" charset="0"/>
              </a:rPr>
              <a:t>- </a:t>
            </a:r>
            <a:r>
              <a:rPr lang="ru-RU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Вычислите массу 78,4 л (н. у.) хлора.</a:t>
            </a:r>
            <a:endParaRPr lang="ru-RU" sz="2800" dirty="0">
              <a:latin typeface="Arial Black" panose="020B0A04020102020204" pitchFamily="34" charset="0"/>
            </a:endParaRPr>
          </a:p>
          <a:p>
            <a:r>
              <a:rPr lang="ru-RU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- Найдите объём 297 г фосгена (COCl2).</a:t>
            </a:r>
          </a:p>
          <a:p>
            <a:r>
              <a:rPr lang="ru-RU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- </a:t>
            </a:r>
            <a:r>
              <a:rPr lang="ru-RU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Сколько молекул хлора </a:t>
            </a:r>
            <a:r>
              <a:rPr lang="en-US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ru-RU" sz="2800" b="1" baseline="-25000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2 </a:t>
            </a:r>
            <a:r>
              <a:rPr lang="en-US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800" b="1" dirty="0" err="1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одержится</a:t>
            </a:r>
            <a:r>
              <a:rPr lang="ru-RU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284г его?	</a:t>
            </a:r>
            <a:endParaRPr lang="ru-RU" sz="28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Arial Black" panose="020B0A04020102020204" pitchFamily="34" charset="0"/>
                <a:ea typeface="Times New Roman" panose="02020603050405020304" pitchFamily="18" charset="0"/>
              </a:rPr>
              <a:t>- </a:t>
            </a:r>
            <a:r>
              <a:rPr lang="ru-RU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Какой объем при </a:t>
            </a:r>
            <a:r>
              <a:rPr lang="ru-RU" sz="2800" b="1" dirty="0" err="1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н.у</a:t>
            </a:r>
            <a:r>
              <a:rPr lang="ru-RU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занимают 64г оксида серы (</a:t>
            </a:r>
            <a:r>
              <a:rPr lang="en-US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sz="2800" b="1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)?</a:t>
            </a:r>
            <a:endParaRPr lang="ru-RU" sz="28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b="1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endParaRPr lang="ru-RU" sz="2400" dirty="0">
              <a:latin typeface="Arial Black" panose="020B0A04020102020204" pitchFamily="34" charset="0"/>
            </a:endParaRPr>
          </a:p>
          <a:p>
            <a:endParaRPr lang="ru-RU" sz="2100" dirty="0"/>
          </a:p>
          <a:p>
            <a:endParaRPr lang="ru-RU" sz="2100" dirty="0"/>
          </a:p>
          <a:p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173447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10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Тема10</Template>
  <TotalTime>2067</TotalTime>
  <Words>375</Words>
  <Application>Microsoft Office PowerPoint</Application>
  <PresentationFormat>Экран (4:3)</PresentationFormat>
  <Paragraphs>110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6" baseType="lpstr">
      <vt:lpstr>Arial Black</vt:lpstr>
      <vt:lpstr>Cambria</vt:lpstr>
      <vt:lpstr>Corbel</vt:lpstr>
      <vt:lpstr>Gill Sans MT</vt:lpstr>
      <vt:lpstr>Rockwell</vt:lpstr>
      <vt:lpstr>Rockwell Condensed</vt:lpstr>
      <vt:lpstr>Tahoma</vt:lpstr>
      <vt:lpstr>Times New Roman</vt:lpstr>
      <vt:lpstr>Verdana</vt:lpstr>
      <vt:lpstr>Wingdings</vt:lpstr>
      <vt:lpstr>Wingdings 2</vt:lpstr>
      <vt:lpstr>Тема10</vt:lpstr>
      <vt:lpstr>Дерево</vt:lpstr>
      <vt:lpstr>Физические и химические явления</vt:lpstr>
      <vt:lpstr>Презентация PowerPoint</vt:lpstr>
      <vt:lpstr>Физические явления</vt:lpstr>
      <vt:lpstr>Презентация PowerPoint</vt:lpstr>
      <vt:lpstr>Презентация PowerPoint</vt:lpstr>
      <vt:lpstr>Химические явления</vt:lpstr>
      <vt:lpstr>Химические явления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Загадка.</dc:title>
  <dc:creator>Юзер</dc:creator>
  <cp:lastModifiedBy>Кыштымский Литя Вихо</cp:lastModifiedBy>
  <cp:revision>98</cp:revision>
  <cp:lastPrinted>2019-12-09T13:43:34Z</cp:lastPrinted>
  <dcterms:created xsi:type="dcterms:W3CDTF">2006-02-09T12:37:32Z</dcterms:created>
  <dcterms:modified xsi:type="dcterms:W3CDTF">2023-11-05T06:05:37Z</dcterms:modified>
</cp:coreProperties>
</file>