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95" r:id="rId3"/>
    <p:sldId id="303" r:id="rId4"/>
    <p:sldId id="304" r:id="rId5"/>
    <p:sldId id="306" r:id="rId6"/>
    <p:sldId id="296" r:id="rId7"/>
    <p:sldId id="305" r:id="rId8"/>
    <p:sldId id="297" r:id="rId9"/>
    <p:sldId id="290" r:id="rId10"/>
    <p:sldId id="29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2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315" autoAdjust="0"/>
  </p:normalViewPr>
  <p:slideViewPr>
    <p:cSldViewPr>
      <p:cViewPr varScale="1">
        <p:scale>
          <a:sx n="90" d="100"/>
          <a:sy n="90" d="100"/>
        </p:scale>
        <p:origin x="22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49AB797-3DA7-44C5-98A4-2CCD72E9A627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F7520D1-3C72-4F27-8475-47DDCD054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768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180A9-DB8C-4F87-9DFC-FB703B009EEF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59623-D41F-463C-BBCF-6950F94227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66AD1-6D57-47FA-8931-512CEB9E8E51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4A067-907E-46EE-A201-63F0A7980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2C13D-1A0D-4C01-AE3B-26FDBBA52853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FA8B7-14DA-45C3-8F18-74950608C9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4EABD-2E1B-4A80-B023-08DC16F9D923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FA459-1F89-449B-83DF-ADE89BA3F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2FF09-BFD7-4EF8-BC5B-7918FF9A62E1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D913C-8CA5-44B7-ACD6-F89FDD8106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A9A17-1036-4EED-9E1F-354C6BBD7294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FFC29-AD40-4974-B4B3-901F6C417F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C773F-F196-4454-AA4D-FA3D59B209BD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EE8C0-D1EA-4C6C-8145-6F6521BE7F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03D45-8EF3-40C0-A65F-771C1692A604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EFF09-53C4-4C54-A477-016A665C48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DD3CF-035D-4D1D-98BF-AECA585CE404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543C8-D9D0-442E-97F1-75375CF862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5BF5B-BBCA-4C84-A0D2-76F3C68EDA3E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BE461-33B0-44BE-BFFA-74D6CF8EFF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632CF-ABB2-48D2-B47F-2C5A763F4B7F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E0F5B-A99F-4DDC-A2AD-662F0D0719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950637-F9FE-4A07-9650-5949D306291C}" type="datetimeFigureOut">
              <a:rPr lang="ru-RU"/>
              <a:pPr>
                <a:defRPr/>
              </a:pPr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0C0DFE-1A12-4099-8040-9F40DB07BA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857250" y="714375"/>
            <a:ext cx="7358063" cy="2286000"/>
          </a:xfrm>
        </p:spPr>
        <p:txBody>
          <a:bodyPr/>
          <a:lstStyle/>
          <a:p>
            <a:pPr eaLnBrk="1" hangingPunct="1"/>
            <a:r>
              <a:rPr lang="ru-RU" sz="5400" b="1" dirty="0" smtClean="0">
                <a:solidFill>
                  <a:srgbClr val="FF0000"/>
                </a:solidFill>
                <a:latin typeface="Comic Sans MS" pitchFamily="66" charset="0"/>
              </a:rPr>
              <a:t>Правила</a:t>
            </a:r>
            <a:br>
              <a:rPr lang="ru-RU" sz="54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sz="5400" b="1" dirty="0" smtClean="0">
                <a:solidFill>
                  <a:srgbClr val="FF0000"/>
                </a:solidFill>
                <a:latin typeface="Comic Sans MS" pitchFamily="66" charset="0"/>
              </a:rPr>
              <a:t> для школьников</a:t>
            </a:r>
          </a:p>
        </p:txBody>
      </p:sp>
      <p:pic>
        <p:nvPicPr>
          <p:cNvPr id="2052" name="Picture 7" descr="2011-2012:1b Летописи класс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3286125"/>
            <a:ext cx="143668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1" descr="Документ Без Имен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500" y="2714625"/>
            <a:ext cx="4741863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813" y="1214438"/>
            <a:ext cx="735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/>
          </a:p>
          <a:p>
            <a:pPr eaLnBrk="0" hangingPunct="0"/>
            <a:endParaRPr lang="ru-RU"/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1000125" y="3143250"/>
            <a:ext cx="735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057400" lvl="4" indent="-228600"/>
            <a:endParaRPr lang="ru-RU"/>
          </a:p>
        </p:txBody>
      </p:sp>
      <p:sp>
        <p:nvSpPr>
          <p:cNvPr id="4101" name="Rectangle 1"/>
          <p:cNvSpPr>
            <a:spLocks noChangeArrowheads="1"/>
          </p:cNvSpPr>
          <p:nvPr/>
        </p:nvSpPr>
        <p:spPr bwMode="auto">
          <a:xfrm>
            <a:off x="642938" y="2643188"/>
            <a:ext cx="157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3"/>
            <a:endParaRPr lang="ru-RU"/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8860" y="3000372"/>
            <a:ext cx="4731846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857224" y="642918"/>
            <a:ext cx="7286676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1" hangingPunct="1">
              <a:spcBef>
                <a:spcPct val="20000"/>
              </a:spcBef>
              <a:buFont typeface="Wingdings" pitchFamily="2" charset="2"/>
              <a:buChar char="v"/>
            </a:pPr>
            <a:r>
              <a:rPr lang="ru-RU" altLang="ru-RU" sz="3200" b="1" dirty="0" smtClean="0">
                <a:solidFill>
                  <a:srgbClr val="FF0000"/>
                </a:solidFill>
                <a:latin typeface="+mn-lt"/>
              </a:rPr>
              <a:t>С вечера в портфель сложи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altLang="ru-RU" sz="3200" b="1" dirty="0" smtClean="0">
                <a:solidFill>
                  <a:srgbClr val="FF0000"/>
                </a:solidFill>
                <a:latin typeface="+mn-lt"/>
              </a:rPr>
              <a:t>Книги и карандаши.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altLang="ru-RU" sz="3200" b="1" dirty="0" smtClean="0">
                <a:solidFill>
                  <a:srgbClr val="FF0000"/>
                </a:solidFill>
                <a:latin typeface="+mn-lt"/>
              </a:rPr>
              <a:t>Утром всё опять проверь,—</a:t>
            </a: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ru-RU" altLang="ru-RU" sz="3200" b="1" dirty="0" smtClean="0">
                <a:solidFill>
                  <a:srgbClr val="FF0000"/>
                </a:solidFill>
                <a:latin typeface="+mn-lt"/>
              </a:rPr>
              <a:t>Готов к занятиям теперь!</a:t>
            </a:r>
            <a:endParaRPr lang="ru-RU" altLang="ru-RU" sz="32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813" y="1214438"/>
            <a:ext cx="735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/>
          </a:p>
          <a:p>
            <a:pPr eaLnBrk="0" hangingPunct="0"/>
            <a:endParaRPr lang="ru-RU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000125" y="3143250"/>
            <a:ext cx="735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057400" lvl="4" indent="-228600"/>
            <a:endParaRPr lang="ru-RU"/>
          </a:p>
        </p:txBody>
      </p:sp>
      <p:sp>
        <p:nvSpPr>
          <p:cNvPr id="3077" name="Rectangle 1"/>
          <p:cNvSpPr>
            <a:spLocks noChangeArrowheads="1"/>
          </p:cNvSpPr>
          <p:nvPr/>
        </p:nvSpPr>
        <p:spPr bwMode="auto">
          <a:xfrm>
            <a:off x="642938" y="2643188"/>
            <a:ext cx="157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3"/>
            <a:endParaRPr lang="ru-RU"/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9" name="Rectangle 2"/>
          <p:cNvSpPr>
            <a:spLocks noChangeArrowheads="1"/>
          </p:cNvSpPr>
          <p:nvPr/>
        </p:nvSpPr>
        <p:spPr bwMode="auto">
          <a:xfrm>
            <a:off x="714348" y="571480"/>
            <a:ext cx="721518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514350" indent="-514350" algn="ctr">
              <a:buFont typeface="Wingdings" pitchFamily="2" charset="2"/>
              <a:buChar char="v"/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   </a:t>
            </a:r>
            <a:r>
              <a:rPr lang="ru-RU" sz="32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В школу 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вовремя иди, </a:t>
            </a:r>
            <a:endParaRPr lang="ru-RU" sz="3200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  <a:p>
            <a:pPr marL="514350" indent="-514350" algn="ctr">
              <a:defRPr/>
            </a:pPr>
            <a:r>
              <a:rPr lang="ru-RU" sz="32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        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Не опаздывай, дружок.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514350" indent="-514350" algn="ctr"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И к уроку приготовься, </a:t>
            </a:r>
          </a:p>
          <a:p>
            <a:pPr marL="514350" indent="-514350" algn="ctr"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Чтобы от него был толк.</a:t>
            </a:r>
          </a:p>
          <a:p>
            <a:pPr marL="514350" indent="-514350" algn="ctr">
              <a:defRPr/>
            </a:pPr>
            <a:endParaRPr lang="ru-RU" sz="3200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10" name="Picture 2" descr="Статистика МКОУ &quot;Сибирская СОШ 2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714620"/>
            <a:ext cx="52987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813" y="1214438"/>
            <a:ext cx="735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/>
          </a:p>
          <a:p>
            <a:pPr eaLnBrk="0" hangingPunct="0"/>
            <a:endParaRPr lang="ru-RU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1000125" y="3143250"/>
            <a:ext cx="735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057400" lvl="4" indent="-228600"/>
            <a:endParaRPr lang="ru-RU"/>
          </a:p>
        </p:txBody>
      </p:sp>
      <p:sp>
        <p:nvSpPr>
          <p:cNvPr id="3077" name="Rectangle 1"/>
          <p:cNvSpPr>
            <a:spLocks noChangeArrowheads="1"/>
          </p:cNvSpPr>
          <p:nvPr/>
        </p:nvSpPr>
        <p:spPr bwMode="auto">
          <a:xfrm>
            <a:off x="642938" y="2643188"/>
            <a:ext cx="157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3"/>
            <a:endParaRPr lang="ru-RU"/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928670"/>
            <a:ext cx="6929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Ручки, книжки и тетрадки</a:t>
            </a:r>
          </a:p>
          <a:p>
            <a:pPr marL="0" indent="0" algn="ctr"/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должны  к уроку  быть в порядке.</a:t>
            </a:r>
          </a:p>
        </p:txBody>
      </p:sp>
      <p:pic>
        <p:nvPicPr>
          <p:cNvPr id="11" name="Picture 2" descr="C:\Users\1\Desktop\ЭТИКЕТ\ш порядок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40" b="33216"/>
          <a:stretch/>
        </p:blipFill>
        <p:spPr bwMode="auto">
          <a:xfrm>
            <a:off x="2571736" y="2000240"/>
            <a:ext cx="4429156" cy="392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813" y="1214438"/>
            <a:ext cx="735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/>
          </a:p>
          <a:p>
            <a:pPr eaLnBrk="0" hangingPunct="0"/>
            <a:endParaRPr lang="ru-RU"/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000125" y="3143250"/>
            <a:ext cx="735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057400" lvl="4" indent="-228600"/>
            <a:endParaRPr lang="ru-RU"/>
          </a:p>
        </p:txBody>
      </p:sp>
      <p:sp>
        <p:nvSpPr>
          <p:cNvPr id="7173" name="Rectangle 1"/>
          <p:cNvSpPr>
            <a:spLocks noChangeArrowheads="1"/>
          </p:cNvSpPr>
          <p:nvPr/>
        </p:nvSpPr>
        <p:spPr bwMode="auto">
          <a:xfrm>
            <a:off x="642938" y="2643188"/>
            <a:ext cx="157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3"/>
            <a:endParaRPr lang="ru-RU"/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9" name="Rectangle 2"/>
          <p:cNvSpPr>
            <a:spLocks noChangeArrowheads="1"/>
          </p:cNvSpPr>
          <p:nvPr/>
        </p:nvSpPr>
        <p:spPr bwMode="auto">
          <a:xfrm>
            <a:off x="571500" y="857250"/>
            <a:ext cx="78581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514350" indent="-514350" algn="ctr">
              <a:buFont typeface="Wingdings" pitchFamily="2" charset="2"/>
              <a:buChar char="v"/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Вставайте дружно каждый раз </a:t>
            </a:r>
            <a:br>
              <a:rPr lang="ru-RU" sz="32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Когда учитель входит в класс. </a:t>
            </a:r>
            <a:endParaRPr lang="ru-RU" sz="3200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7176" name="Picture 6" descr="Лучший школьный хор &quot; ГТРК &quot;Норильск"/>
          <p:cNvPicPr>
            <a:picLocks noChangeAspect="1" noChangeArrowheads="1"/>
          </p:cNvPicPr>
          <p:nvPr/>
        </p:nvPicPr>
        <p:blipFill>
          <a:blip r:embed="rId3"/>
          <a:srcRect t="10368"/>
          <a:stretch>
            <a:fillRect/>
          </a:stretch>
        </p:blipFill>
        <p:spPr bwMode="auto">
          <a:xfrm>
            <a:off x="2643188" y="2143125"/>
            <a:ext cx="4205287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Учитель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1928802"/>
            <a:ext cx="5761038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813" y="1214438"/>
            <a:ext cx="735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/>
          </a:p>
          <a:p>
            <a:pPr eaLnBrk="0" hangingPunct="0"/>
            <a:endParaRPr lang="ru-RU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000125" y="3143250"/>
            <a:ext cx="735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057400" lvl="4" indent="-228600"/>
            <a:endParaRPr lang="ru-RU"/>
          </a:p>
        </p:txBody>
      </p:sp>
      <p:sp>
        <p:nvSpPr>
          <p:cNvPr id="5125" name="Rectangle 1"/>
          <p:cNvSpPr>
            <a:spLocks noChangeArrowheads="1"/>
          </p:cNvSpPr>
          <p:nvPr/>
        </p:nvSpPr>
        <p:spPr bwMode="auto">
          <a:xfrm>
            <a:off x="642938" y="2643188"/>
            <a:ext cx="157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3"/>
            <a:endParaRPr lang="ru-RU"/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9" name="Rectangle 2"/>
          <p:cNvSpPr>
            <a:spLocks noChangeArrowheads="1"/>
          </p:cNvSpPr>
          <p:nvPr/>
        </p:nvSpPr>
        <p:spPr bwMode="auto">
          <a:xfrm>
            <a:off x="785813" y="1143000"/>
            <a:ext cx="721518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indent="0" algn="ctr"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На уроке не болтай, 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   Соседа ты не отвлекай.</a:t>
            </a:r>
            <a:endParaRPr lang="ru-RU" sz="32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128" name="Picture 2" descr="Толкование слова шалопаи словарь русских - Способы увеличения груди без операции. Комплекс упражнени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50" y="2143125"/>
            <a:ext cx="4781550" cy="358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813" y="1214438"/>
            <a:ext cx="735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/>
          </a:p>
          <a:p>
            <a:pPr eaLnBrk="0" hangingPunct="0"/>
            <a:endParaRPr lang="ru-RU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928662" y="3000372"/>
            <a:ext cx="15001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057400" lvl="4" indent="-228600"/>
            <a:endParaRPr lang="ru-RU"/>
          </a:p>
        </p:txBody>
      </p:sp>
      <p:sp>
        <p:nvSpPr>
          <p:cNvPr id="5125" name="Rectangle 1"/>
          <p:cNvSpPr>
            <a:spLocks noChangeArrowheads="1"/>
          </p:cNvSpPr>
          <p:nvPr/>
        </p:nvSpPr>
        <p:spPr bwMode="auto">
          <a:xfrm>
            <a:off x="642938" y="2643188"/>
            <a:ext cx="157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3"/>
            <a:endParaRPr lang="ru-RU"/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9" name="Rectangle 2"/>
          <p:cNvSpPr>
            <a:spLocks noChangeArrowheads="1"/>
          </p:cNvSpPr>
          <p:nvPr/>
        </p:nvSpPr>
        <p:spPr bwMode="auto">
          <a:xfrm>
            <a:off x="785786" y="785794"/>
            <a:ext cx="721518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indent="0" algn="ctr"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Парта — это не кровать </a:t>
            </a:r>
            <a:br>
              <a:rPr lang="ru-RU" sz="32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И нельзя на ней лежать. </a:t>
            </a:r>
            <a:br>
              <a:rPr lang="ru-RU" sz="32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Ты сиди за партой стройно </a:t>
            </a:r>
            <a:br>
              <a:rPr lang="ru-RU" sz="32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И веди себя достойно. </a:t>
            </a:r>
            <a:br>
              <a:rPr lang="ru-RU" sz="3200" b="1" dirty="0" smtClean="0">
                <a:solidFill>
                  <a:srgbClr val="FF0000"/>
                </a:solidFill>
                <a:latin typeface="+mn-lt"/>
              </a:rPr>
            </a:br>
            <a:endParaRPr lang="ru-RU" sz="32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026" name="Picture 2" descr="http://www.actpa.su/wp-content/uploads/2013/10/Rebyonok-v-shko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714620"/>
            <a:ext cx="3095625" cy="342900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500166" y="3286124"/>
            <a:ext cx="31432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Будешь на уроке спать,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  Ничего не будешь знать.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813" y="1214438"/>
            <a:ext cx="735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/>
          </a:p>
          <a:p>
            <a:pPr eaLnBrk="0" hangingPunct="0"/>
            <a:endParaRPr lang="ru-RU"/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1000125" y="3143250"/>
            <a:ext cx="735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057400" lvl="4" indent="-228600"/>
            <a:endParaRPr lang="ru-RU"/>
          </a:p>
        </p:txBody>
      </p:sp>
      <p:sp>
        <p:nvSpPr>
          <p:cNvPr id="6149" name="Rectangle 1"/>
          <p:cNvSpPr>
            <a:spLocks noChangeArrowheads="1"/>
          </p:cNvSpPr>
          <p:nvPr/>
        </p:nvSpPr>
        <p:spPr bwMode="auto">
          <a:xfrm>
            <a:off x="642938" y="2643188"/>
            <a:ext cx="157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3"/>
            <a:endParaRPr lang="ru-RU"/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9" name="Rectangle 2"/>
          <p:cNvSpPr>
            <a:spLocks noChangeArrowheads="1"/>
          </p:cNvSpPr>
          <p:nvPr/>
        </p:nvSpPr>
        <p:spPr bwMode="auto">
          <a:xfrm>
            <a:off x="785813" y="857250"/>
            <a:ext cx="750093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buFont typeface="Wingdings" pitchFamily="2" charset="2"/>
              <a:buChar char="v"/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Ответить хочешь, не шуми, </a:t>
            </a:r>
            <a:br>
              <a:rPr lang="ru-RU" sz="32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А только руку подними. </a:t>
            </a:r>
            <a:endParaRPr lang="ru-RU" sz="32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152" name="Picture 4" descr="КОНВЕНЦИЯ О ПРАВАХ ДЕТЕЙ /в картинках"/>
          <p:cNvPicPr>
            <a:picLocks noChangeAspect="1" noChangeArrowheads="1"/>
          </p:cNvPicPr>
          <p:nvPr/>
        </p:nvPicPr>
        <p:blipFill>
          <a:blip r:embed="rId3"/>
          <a:srcRect t="13635"/>
          <a:stretch>
            <a:fillRect/>
          </a:stretch>
        </p:blipFill>
        <p:spPr bwMode="auto">
          <a:xfrm>
            <a:off x="2000250" y="2571750"/>
            <a:ext cx="5318125" cy="3157538"/>
          </a:xfrm>
          <a:prstGeom prst="rect">
            <a:avLst/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813" y="1214438"/>
            <a:ext cx="735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/>
          </a:p>
          <a:p>
            <a:pPr eaLnBrk="0" hangingPunct="0"/>
            <a:endParaRPr lang="ru-RU"/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1000125" y="3143250"/>
            <a:ext cx="735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057400" lvl="4" indent="-228600"/>
            <a:endParaRPr lang="ru-RU"/>
          </a:p>
        </p:txBody>
      </p:sp>
      <p:sp>
        <p:nvSpPr>
          <p:cNvPr id="9221" name="Rectangle 1"/>
          <p:cNvSpPr>
            <a:spLocks noChangeArrowheads="1"/>
          </p:cNvSpPr>
          <p:nvPr/>
        </p:nvSpPr>
        <p:spPr bwMode="auto">
          <a:xfrm>
            <a:off x="642938" y="2643188"/>
            <a:ext cx="157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3"/>
            <a:endParaRPr lang="ru-RU"/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61" name="Rectangle 2"/>
          <p:cNvSpPr>
            <a:spLocks noChangeArrowheads="1"/>
          </p:cNvSpPr>
          <p:nvPr/>
        </p:nvSpPr>
        <p:spPr bwMode="auto">
          <a:xfrm>
            <a:off x="928688" y="785813"/>
            <a:ext cx="750096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Не дразнись, не зазнавайся,</a:t>
            </a:r>
            <a:br>
              <a:rPr lang="ru-RU" sz="32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 В классе всем помочь старайся.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Зря не хмурься, будь смелей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И найдёшь себе друзей!</a:t>
            </a:r>
          </a:p>
          <a:p>
            <a:pPr algn="ctr">
              <a:buFont typeface="Wingdings" pitchFamily="2" charset="2"/>
              <a:buChar char="v"/>
              <a:defRPr/>
            </a:pPr>
            <a:endParaRPr lang="ru-RU" sz="32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9" name="Picture 2" descr="Развивающие игры для деток 3 - 7 лет - Развивающие игры - Каталог статей - Хочу в школу. Подготовка к школе с удовольствием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786058"/>
            <a:ext cx="56197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813" y="1214438"/>
            <a:ext cx="735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/>
          </a:p>
          <a:p>
            <a:pPr eaLnBrk="0" hangingPunct="0"/>
            <a:endParaRPr lang="ru-RU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1000125" y="3143250"/>
            <a:ext cx="735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057400" lvl="4" indent="-228600"/>
            <a:endParaRPr lang="ru-RU"/>
          </a:p>
        </p:txBody>
      </p:sp>
      <p:sp>
        <p:nvSpPr>
          <p:cNvPr id="11269" name="Rectangle 1"/>
          <p:cNvSpPr>
            <a:spLocks noChangeArrowheads="1"/>
          </p:cNvSpPr>
          <p:nvPr/>
        </p:nvSpPr>
        <p:spPr bwMode="auto">
          <a:xfrm>
            <a:off x="642938" y="2643188"/>
            <a:ext cx="157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vl="3"/>
            <a:endParaRPr lang="ru-RU"/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9" name="Rectangle 2"/>
          <p:cNvSpPr>
            <a:spLocks noChangeArrowheads="1"/>
          </p:cNvSpPr>
          <p:nvPr/>
        </p:nvSpPr>
        <p:spPr bwMode="auto">
          <a:xfrm>
            <a:off x="928662" y="785794"/>
            <a:ext cx="7215187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buFont typeface="Wingdings" pitchFamily="2" charset="2"/>
              <a:buChar char="v"/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Звенит звонок на переменку.</a:t>
            </a:r>
            <a:br>
              <a:rPr lang="ru-RU" sz="32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С друзьями весело играй.</a:t>
            </a:r>
            <a:br>
              <a:rPr lang="ru-RU" sz="32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Но драки, толкотню и </a:t>
            </a:r>
            <a:r>
              <a:rPr lang="ru-RU" sz="3200" b="1" dirty="0" err="1" smtClean="0">
                <a:solidFill>
                  <a:srgbClr val="FF0000"/>
                </a:solidFill>
                <a:latin typeface="+mn-lt"/>
              </a:rPr>
              <a:t>визги</a:t>
            </a: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,</a:t>
            </a:r>
            <a:br>
              <a:rPr lang="ru-RU" sz="32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Пожалуйста, не затевай. </a:t>
            </a:r>
            <a:endParaRPr lang="ru-RU" sz="32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9" name="Picture 5" descr="BD06650_"/>
          <p:cNvPicPr>
            <a:picLocks noChangeAspect="1" noChangeArrowheads="1"/>
          </p:cNvPicPr>
          <p:nvPr/>
        </p:nvPicPr>
        <p:blipFill>
          <a:blip r:embed="rId3"/>
          <a:srcRect l="6218" t="8290" r="6735" b="2591"/>
          <a:stretch>
            <a:fillRect/>
          </a:stretch>
        </p:blipFill>
        <p:spPr bwMode="auto">
          <a:xfrm>
            <a:off x="1000100" y="2786058"/>
            <a:ext cx="4100659" cy="32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ttp://sch1413sv.mskobr.ru/images/OT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2786058"/>
            <a:ext cx="3284999" cy="324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105</Words>
  <Application>Microsoft Office PowerPoint</Application>
  <PresentationFormat>Экран (4:3)</PresentationFormat>
  <Paragraphs>22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Comic Sans MS</vt:lpstr>
      <vt:lpstr>Times New Roman</vt:lpstr>
      <vt:lpstr>Wingdings</vt:lpstr>
      <vt:lpstr>Тема Office</vt:lpstr>
      <vt:lpstr>Правила  для школьников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PC-4</cp:lastModifiedBy>
  <cp:revision>84</cp:revision>
  <dcterms:created xsi:type="dcterms:W3CDTF">2012-11-29T08:00:52Z</dcterms:created>
  <dcterms:modified xsi:type="dcterms:W3CDTF">2024-09-05T12:09:28Z</dcterms:modified>
</cp:coreProperties>
</file>