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4" r:id="rId9"/>
    <p:sldId id="265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28596" y="357166"/>
            <a:ext cx="785818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Организация дистанционного  обучения в    начальной школе.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 descr="3b6c12adc78f8133f25165558296705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670" y="1500174"/>
            <a:ext cx="5048253" cy="3786190"/>
          </a:xfrm>
          <a:prstGeom prst="rect">
            <a:avLst/>
          </a:prstGeom>
        </p:spPr>
      </p:pic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>
          <a:xfrm>
            <a:off x="2571736" y="5500702"/>
            <a:ext cx="6400800" cy="1109682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Учитель начальных классов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Галунчикова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Елена Николаевна МБОУ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Катайская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средняя образовательная школа №1 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3108" y="285728"/>
            <a:ext cx="43282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Дистанционное обучение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472" y="1357298"/>
            <a:ext cx="64464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инновационная форма обучения, которая позволяет получать знания через интернет под контролем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учителя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тьютора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2714620"/>
            <a:ext cx="85953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образовательная система, построенная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 применением компьютерных телекоммуникаций и использованием современных информационных и педагогических технологий. 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4071942"/>
            <a:ext cx="2928958" cy="239124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Методические рекомендации  Департамента образования и науки Курганской области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4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714488"/>
            <a:ext cx="5916994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Организация ДО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Для проведения ДО использовала платформы: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Яндекс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Учебник,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Zoom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частично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Учи.ру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Проводили по три урока 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онлайн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остальные уроки были даны на самостоятельное выполнение.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36683" t="45142" r="30467" b="43809"/>
          <a:stretch>
            <a:fillRect/>
          </a:stretch>
        </p:blipFill>
        <p:spPr bwMode="auto">
          <a:xfrm>
            <a:off x="928662" y="2571744"/>
            <a:ext cx="7186634" cy="1359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1000100" y="4000504"/>
            <a:ext cx="58579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Zoom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— сервис для проведения видеоконференций. Организовать встречу может любой пользователь, создавший учетную запись.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pfKllE5YApg.jpg"/>
          <p:cNvPicPr>
            <a:picLocks noChangeAspect="1"/>
          </p:cNvPicPr>
          <p:nvPr/>
        </p:nvPicPr>
        <p:blipFill>
          <a:blip r:embed="rId3" cstate="print"/>
          <a:srcRect l="1852" b="31250"/>
          <a:stretch>
            <a:fillRect/>
          </a:stretch>
        </p:blipFill>
        <p:spPr>
          <a:xfrm>
            <a:off x="6420730" y="4000504"/>
            <a:ext cx="2294659" cy="285749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66" cy="1154098"/>
          </a:xfrm>
        </p:spPr>
        <p:txBody>
          <a:bodyPr>
            <a:normAutofit/>
          </a:bodyPr>
          <a:lstStyle/>
          <a:p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Zoom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— сервис для проведения видеоконференций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учеников регистрация не обязательна.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Бесплатная учетная запись позволяет проводить видеоконференцию длительностью 40 минут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Работать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Zoom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можно как с компьютера, так и с телефона или планшета.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видеоконференции может подключиться любой, имеющий ссылку, или идентификатор конференции.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Мероприятие можно запланировать заранее.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Удобная функция «Зал ожидания»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Выключать и включать микрофон.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платформу встроена интерактивная доска.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Функция демонстрации экрана – таким образом можно показывать презентации, видеофрагменты,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Формы проведения уроков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Формы проведения уроков разные —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видеоурок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видеоконференция, ссылка на урок другого педагога, ссылка на учебник, практическая работа, проект, творческое задание.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PNd3BpGzSpM.jpg"/>
          <p:cNvPicPr>
            <a:picLocks noChangeAspect="1"/>
          </p:cNvPicPr>
          <p:nvPr/>
        </p:nvPicPr>
        <p:blipFill>
          <a:blip r:embed="rId2" cstate="print"/>
          <a:srcRect t="11458" r="7408" b="15625"/>
          <a:stretch>
            <a:fillRect/>
          </a:stretch>
        </p:blipFill>
        <p:spPr>
          <a:xfrm>
            <a:off x="428596" y="2643182"/>
            <a:ext cx="2153346" cy="3014696"/>
          </a:xfrm>
          <a:prstGeom prst="rect">
            <a:avLst/>
          </a:prstGeom>
        </p:spPr>
      </p:pic>
      <p:pic>
        <p:nvPicPr>
          <p:cNvPr id="9" name="Рисунок 8" descr="ZKcHWEoebKY.jpg"/>
          <p:cNvPicPr>
            <a:picLocks noChangeAspect="1"/>
          </p:cNvPicPr>
          <p:nvPr/>
        </p:nvPicPr>
        <p:blipFill>
          <a:blip r:embed="rId3" cstate="print"/>
          <a:srcRect l="-1852" t="12500" b="15625"/>
          <a:stretch>
            <a:fillRect/>
          </a:stretch>
        </p:blipFill>
        <p:spPr>
          <a:xfrm>
            <a:off x="2643174" y="3071810"/>
            <a:ext cx="2428892" cy="3047155"/>
          </a:xfrm>
          <a:prstGeom prst="rect">
            <a:avLst/>
          </a:prstGeom>
        </p:spPr>
      </p:pic>
      <p:pic>
        <p:nvPicPr>
          <p:cNvPr id="10" name="Рисунок 9" descr="uj5IX8VjyNE.jpg"/>
          <p:cNvPicPr>
            <a:picLocks noChangeAspect="1"/>
          </p:cNvPicPr>
          <p:nvPr/>
        </p:nvPicPr>
        <p:blipFill>
          <a:blip r:embed="rId4" cstate="print"/>
          <a:srcRect t="12500" b="45833"/>
          <a:stretch>
            <a:fillRect/>
          </a:stretch>
        </p:blipFill>
        <p:spPr>
          <a:xfrm>
            <a:off x="5500694" y="4143380"/>
            <a:ext cx="3093266" cy="2291308"/>
          </a:xfrm>
          <a:prstGeom prst="rect">
            <a:avLst/>
          </a:prstGeom>
        </p:spPr>
      </p:pic>
      <p:pic>
        <p:nvPicPr>
          <p:cNvPr id="13" name="Рисунок 12" descr="aEVsC6i0ehs.jpg"/>
          <p:cNvPicPr>
            <a:picLocks noChangeAspect="1"/>
          </p:cNvPicPr>
          <p:nvPr/>
        </p:nvPicPr>
        <p:blipFill>
          <a:blip r:embed="rId5" cstate="print"/>
          <a:srcRect t="12500" b="38541"/>
          <a:stretch>
            <a:fillRect/>
          </a:stretch>
        </p:blipFill>
        <p:spPr>
          <a:xfrm>
            <a:off x="5857884" y="2357430"/>
            <a:ext cx="1928799" cy="167878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Плюсы и минусы ДО.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Важно продумывать содержание учебного материала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Правильно  использовать  временя урока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Степень ответственности 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самомотивации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Объективность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Время проводимое ребенком у компьютера увеличилось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Повышает саморазвитие учителя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Опрос родителей </a:t>
            </a:r>
            <a:endParaRPr lang="ru-RU" dirty="0"/>
          </a:p>
        </p:txBody>
      </p:sp>
      <p:pic>
        <p:nvPicPr>
          <p:cNvPr id="6" name="Содержимое 5" descr="QO4xYKSb0M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1996" r="-3824" b="20133"/>
          <a:stretch>
            <a:fillRect/>
          </a:stretch>
        </p:blipFill>
        <p:spPr>
          <a:xfrm>
            <a:off x="214282" y="1071546"/>
            <a:ext cx="3429024" cy="3985082"/>
          </a:xfrm>
        </p:spPr>
      </p:pic>
      <p:pic>
        <p:nvPicPr>
          <p:cNvPr id="8" name="Рисунок 7" descr="EsFAs9EtGXA.jpg"/>
          <p:cNvPicPr>
            <a:picLocks noChangeAspect="1"/>
          </p:cNvPicPr>
          <p:nvPr/>
        </p:nvPicPr>
        <p:blipFill>
          <a:blip r:embed="rId3" cstate="print"/>
          <a:srcRect t="5208" r="3704" b="16666"/>
          <a:stretch>
            <a:fillRect/>
          </a:stretch>
        </p:blipFill>
        <p:spPr>
          <a:xfrm>
            <a:off x="4643438" y="1507046"/>
            <a:ext cx="3214697" cy="463659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xabMeZE5uuc.jpg"/>
          <p:cNvPicPr>
            <a:picLocks noChangeAspect="1"/>
          </p:cNvPicPr>
          <p:nvPr/>
        </p:nvPicPr>
        <p:blipFill>
          <a:blip r:embed="rId2"/>
          <a:srcRect t="4166" r="1852" b="20833"/>
          <a:stretch>
            <a:fillRect/>
          </a:stretch>
        </p:blipFill>
        <p:spPr>
          <a:xfrm>
            <a:off x="285720" y="500042"/>
            <a:ext cx="3786201" cy="5143536"/>
          </a:xfrm>
          <a:prstGeom prst="rect">
            <a:avLst/>
          </a:prstGeom>
        </p:spPr>
      </p:pic>
      <p:pic>
        <p:nvPicPr>
          <p:cNvPr id="5" name="Рисунок 4" descr="Wu1gkuIvMRY.jpg"/>
          <p:cNvPicPr>
            <a:picLocks noChangeAspect="1"/>
          </p:cNvPicPr>
          <p:nvPr/>
        </p:nvPicPr>
        <p:blipFill>
          <a:blip r:embed="rId3" cstate="print"/>
          <a:srcRect t="18750" b="38541"/>
          <a:stretch>
            <a:fillRect/>
          </a:stretch>
        </p:blipFill>
        <p:spPr>
          <a:xfrm>
            <a:off x="4429124" y="142852"/>
            <a:ext cx="2714631" cy="2061116"/>
          </a:xfrm>
          <a:prstGeom prst="rect">
            <a:avLst/>
          </a:prstGeom>
        </p:spPr>
      </p:pic>
      <p:pic>
        <p:nvPicPr>
          <p:cNvPr id="6" name="Рисунок 5" descr="aQ4jkK8lVNc.jpg"/>
          <p:cNvPicPr>
            <a:picLocks noChangeAspect="1"/>
          </p:cNvPicPr>
          <p:nvPr/>
        </p:nvPicPr>
        <p:blipFill>
          <a:blip r:embed="rId4"/>
          <a:srcRect t="5208" r="5555" b="17708"/>
          <a:stretch>
            <a:fillRect/>
          </a:stretch>
        </p:blipFill>
        <p:spPr>
          <a:xfrm>
            <a:off x="5357818" y="1428736"/>
            <a:ext cx="3643357" cy="528641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Рекомендации для родителей младших школьников при дистанционном обучении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142984"/>
            <a:ext cx="8258204" cy="5286412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Рабочий стол с оборудованием должен находиться недалеко от естественного освещения. Лучше, если это будет отдельный стол с прямой столешницей.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Для освещения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лучше применять обычные.  Свет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должен падать на клавиатуру сверху.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 время чатов с учителем должен быть выключен телевизор в комнате, обеспечена тишина и рабочая обстановка.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Старайтесь первое время наблюдать за работой ребёнка на компьютере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Составьте вместе с ребенком план-распорядок дня в период карантина.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 подгоняйте, не дергайте по пустякам, не укоряйте за ошибки и оплошности.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 торопите. Умение рассчитать время – Ваша задача, и если это плохо удаётся, это не вина ребёнка.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После дистанционного обучения не торопитесь садиться за уроки, необходимо два-три часа отдыха (а в первом классе лучше 1,5 часа поспать для восстановления сил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).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 сравнивайте успехи сына, дочери с успехами их друзей, детей Ваших знакомых. Сравнивайте ребёнка только с ним самим. 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401</Words>
  <PresentationFormat>Экран (4:3)</PresentationFormat>
  <Paragraphs>41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Методические рекомендации  Департамента образования и науки Курганской области </vt:lpstr>
      <vt:lpstr>Организация ДО</vt:lpstr>
      <vt:lpstr>Zoom — сервис для проведения видеоконференций</vt:lpstr>
      <vt:lpstr>Формы проведения уроков </vt:lpstr>
      <vt:lpstr>  Плюсы и минусы ДО.</vt:lpstr>
      <vt:lpstr>Опрос родителей </vt:lpstr>
      <vt:lpstr>Слайд 9</vt:lpstr>
      <vt:lpstr>Рекомендации для родителей младших школьников при дистанционном обучении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</dc:creator>
  <cp:lastModifiedBy>o</cp:lastModifiedBy>
  <cp:revision>29</cp:revision>
  <dcterms:created xsi:type="dcterms:W3CDTF">2020-08-23T17:21:11Z</dcterms:created>
  <dcterms:modified xsi:type="dcterms:W3CDTF">2020-08-27T02:12:52Z</dcterms:modified>
</cp:coreProperties>
</file>