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6F7C7-1370-401A-AC29-F6F8D8A9DBBD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CBCDF9FC-3181-4371-ACDC-14AE145E7E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600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6F7C7-1370-401A-AC29-F6F8D8A9DBBD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F9FC-3181-4371-ACDC-14AE145E7E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389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6F7C7-1370-401A-AC29-F6F8D8A9DBBD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CBCDF9FC-3181-4371-ACDC-14AE145E7E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7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6F7C7-1370-401A-AC29-F6F8D8A9DBBD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F9FC-3181-4371-ACDC-14AE145E7E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423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6F7C7-1370-401A-AC29-F6F8D8A9DBBD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F9FC-3181-4371-ACDC-14AE145E7E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88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6F7C7-1370-401A-AC29-F6F8D8A9DBBD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F9FC-3181-4371-ACDC-14AE145E7E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63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6F7C7-1370-401A-AC29-F6F8D8A9DBBD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F9FC-3181-4371-ACDC-14AE145E7E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121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6F7C7-1370-401A-AC29-F6F8D8A9DBBD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F9FC-3181-4371-ACDC-14AE145E7E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1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6F7C7-1370-401A-AC29-F6F8D8A9DBBD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F9FC-3181-4371-ACDC-14AE145E7E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345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6F7C7-1370-401A-AC29-F6F8D8A9DBBD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CBCDF9FC-3181-4371-ACDC-14AE145E7E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726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6F7C7-1370-401A-AC29-F6F8D8A9DBBD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CBCDF9FC-3181-4371-ACDC-14AE145E7E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749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6F7C7-1370-401A-AC29-F6F8D8A9DBBD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BCDF9FC-3181-4371-ACDC-14AE145E7E3D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671896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6F7C7-1370-401A-AC29-F6F8D8A9DBBD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BCDF9FC-3181-4371-ACDC-14AE145E7E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716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6F7C7-1370-401A-AC29-F6F8D8A9DBBD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F9FC-3181-4371-ACDC-14AE145E7E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426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6F7C7-1370-401A-AC29-F6F8D8A9DBBD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F9FC-3181-4371-ACDC-14AE145E7E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5088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6F7C7-1370-401A-AC29-F6F8D8A9DBBD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DF9FC-3181-4371-ACDC-14AE145E7E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8069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4696F7C7-1370-401A-AC29-F6F8D8A9DBBD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CBCDF9FC-3181-4371-ACDC-14AE145E7E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786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6F7C7-1370-401A-AC29-F6F8D8A9DBBD}" type="datetimeFigureOut">
              <a:rPr lang="ru-RU" smtClean="0"/>
              <a:t>22.09.2023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DF9FC-3181-4371-ACDC-14AE145E7E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5661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СРЕДСТВА МУЗЫКАЛЬНОЙ ВЫРАЗИТЕЛЬНОСТИ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9225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8000" dirty="0" smtClean="0"/>
              <a:t>МЕЛОДИЯ</a:t>
            </a:r>
          </a:p>
          <a:p>
            <a:pPr marL="0" indent="0">
              <a:buNone/>
            </a:pPr>
            <a:r>
              <a:rPr lang="ru-RU" sz="8000" dirty="0" smtClean="0"/>
              <a:t>РИТМ</a:t>
            </a:r>
          </a:p>
          <a:p>
            <a:pPr marL="0" indent="0">
              <a:buNone/>
            </a:pPr>
            <a:r>
              <a:rPr lang="ru-RU" sz="8000" dirty="0" smtClean="0"/>
              <a:t>ЛАД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87469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8000" dirty="0" smtClean="0"/>
              <a:t>ГАРМОНИЯ</a:t>
            </a:r>
          </a:p>
          <a:p>
            <a:pPr marL="0" indent="0">
              <a:buNone/>
            </a:pPr>
            <a:r>
              <a:rPr lang="ru-RU" sz="8000" dirty="0" smtClean="0"/>
              <a:t>РЕГИСТР</a:t>
            </a:r>
          </a:p>
          <a:p>
            <a:pPr marL="0" indent="0">
              <a:buNone/>
            </a:pPr>
            <a:r>
              <a:rPr lang="ru-RU" sz="8000" dirty="0" smtClean="0"/>
              <a:t>ДИАПАЗОН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2732299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8000" dirty="0" smtClean="0"/>
              <a:t>ТЕМП</a:t>
            </a:r>
          </a:p>
          <a:p>
            <a:r>
              <a:rPr lang="ru-RU" sz="8000" dirty="0" smtClean="0"/>
              <a:t>ДИНАМИКА</a:t>
            </a:r>
          </a:p>
          <a:p>
            <a:r>
              <a:rPr lang="ru-RU" sz="8000" dirty="0" smtClean="0"/>
              <a:t>ТЕМБР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479825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205643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</TotalTime>
  <Words>12</Words>
  <Application>Microsoft Office PowerPoint</Application>
  <PresentationFormat>Широкоэкранный</PresentationFormat>
  <Paragraphs>10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Trebuchet MS</vt:lpstr>
      <vt:lpstr>Берлин</vt:lpstr>
      <vt:lpstr>СРЕДСТВА МУЗЫКАЛЬНОЙ ВЫРАЗИТЕЛЬНОСТИ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СРЕДСТВА МУЗЫКАЛЬНОЙ ВЫРАЗИТЕЛЬНОСТИ</dc:title>
  <dc:creator>Ольга</dc:creator>
  <cp:lastModifiedBy>Ольга</cp:lastModifiedBy>
  <cp:revision>1</cp:revision>
  <dcterms:created xsi:type="dcterms:W3CDTF">2023-09-22T05:26:47Z</dcterms:created>
  <dcterms:modified xsi:type="dcterms:W3CDTF">2023-09-22T05:30:31Z</dcterms:modified>
</cp:coreProperties>
</file>