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1" r:id="rId5"/>
    <p:sldId id="262" r:id="rId6"/>
    <p:sldId id="275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04.03.2025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802628"/>
            <a:ext cx="8215370" cy="2626372"/>
          </a:xfrm>
        </p:spPr>
        <p:txBody>
          <a:bodyPr>
            <a:noAutofit/>
          </a:bodyPr>
          <a:lstStyle/>
          <a:p>
            <a:pPr algn="ctr"/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УЧЕБНАЯ ПРАКТИКА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ПМ.03 ПРЕДОСТАВЛЕНИЕ ПАРИКМАХЕРСКИХ УСЛУГ </a:t>
            </a:r>
            <a:b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ЖЕНСКАЯ СТРИЖКА </a:t>
            </a:r>
            <a:b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«БОБ - КАРЕ» НА КОРОТКИХ ВОЛОСАХ»</a:t>
            </a:r>
            <a:endParaRPr lang="ru-RU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4348" y="5572140"/>
            <a:ext cx="8140448" cy="1071570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Подготовила мастер производственного обучения </a:t>
            </a:r>
          </a:p>
          <a:p>
            <a:r>
              <a:rPr lang="ru-RU" dirty="0"/>
              <a:t>по специальности 43.02.17 Технологии индустрии красоты </a:t>
            </a:r>
          </a:p>
          <a:p>
            <a:r>
              <a:rPr lang="ru-RU" dirty="0"/>
              <a:t>СЕРНОВЕЦ МАРИНА НИКОЛАЕВНА</a:t>
            </a:r>
          </a:p>
        </p:txBody>
      </p:sp>
      <p:pic>
        <p:nvPicPr>
          <p:cNvPr id="13316" name="Picture 4" descr="http://beccy.ru/images4/pricheska-kare-bob-vid-szadi-foto/pricheska-kare-bob-vid-szadi-foto-059_17.jpg"/>
          <p:cNvPicPr>
            <a:picLocks noChangeAspect="1" noChangeArrowheads="1"/>
          </p:cNvPicPr>
          <p:nvPr/>
        </p:nvPicPr>
        <p:blipFill>
          <a:blip r:embed="rId2"/>
          <a:srcRect r="31382"/>
          <a:stretch>
            <a:fillRect/>
          </a:stretch>
        </p:blipFill>
        <p:spPr bwMode="auto">
          <a:xfrm>
            <a:off x="642910" y="3643314"/>
            <a:ext cx="3071834" cy="169545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318" name="Picture 6" descr="http://studija-strizhki.ru/wp-content/uploads/2016/08/zhenskaja-strizhka-bob-kare-asimmetrija.png"/>
          <p:cNvPicPr>
            <a:picLocks noChangeAspect="1" noChangeArrowheads="1"/>
          </p:cNvPicPr>
          <p:nvPr/>
        </p:nvPicPr>
        <p:blipFill>
          <a:blip r:embed="rId3" cstate="print"/>
          <a:srcRect b="13214"/>
          <a:stretch>
            <a:fillRect/>
          </a:stretch>
        </p:blipFill>
        <p:spPr bwMode="auto">
          <a:xfrm>
            <a:off x="4071934" y="3643314"/>
            <a:ext cx="1571636" cy="17422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http://centrbutovo.ru/uploads/posts/2016-05/1462113380_1397745274_6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5" r="25584"/>
          <a:stretch/>
        </p:blipFill>
        <p:spPr bwMode="auto">
          <a:xfrm>
            <a:off x="6000760" y="3643314"/>
            <a:ext cx="1586865" cy="17468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http://gorodmogilev.by/wp-content/uploads/2016/12/coiffure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107504" y="116632"/>
            <a:ext cx="1656184" cy="7920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F13485-C8E3-4114-B5A0-E7DA99F0D2DB}"/>
              </a:ext>
            </a:extLst>
          </p:cNvPr>
          <p:cNvSpPr/>
          <p:nvPr/>
        </p:nvSpPr>
        <p:spPr>
          <a:xfrm>
            <a:off x="1763688" y="188640"/>
            <a:ext cx="7344816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ОБРАЗОВАТЕЛЬНОЕ УЧРЕЖДЕНИЕ</a:t>
            </a: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«ГОРЛОВСКИЙ ТЕХНИКУМ ДИЗАЙНА И СФЕРЫ УСЛУГ»</a:t>
            </a:r>
          </a:p>
        </p:txBody>
      </p:sp>
    </p:spTree>
  </p:cSld>
  <p:clrMapOvr>
    <a:masterClrMapping/>
  </p:clrMapOvr>
  <p:transition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Цели урока: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615394" cy="5110178"/>
          </a:xfrm>
        </p:spPr>
        <p:txBody>
          <a:bodyPr>
            <a:normAutofit fontScale="92500"/>
          </a:bodyPr>
          <a:lstStyle/>
          <a:p>
            <a:r>
              <a:rPr lang="ru-RU" sz="2800" b="1" dirty="0"/>
              <a:t>формирование умений и навыков применять теоретические знания для решения учебно-производственных заданий проблемного и поискового направления;</a:t>
            </a:r>
          </a:p>
          <a:p>
            <a:r>
              <a:rPr lang="ru-RU" sz="2800" b="1" dirty="0"/>
              <a:t>разработать технологическую последовательность выполнения женской стрижки на коротких волосах с учётом запроса клиента и его индивидуальных особенностей; </a:t>
            </a:r>
          </a:p>
          <a:p>
            <a:pPr lvl="0"/>
            <a:r>
              <a:rPr lang="ru-RU" sz="2800" b="1" dirty="0"/>
              <a:t>развитие аналитического и логического мышления студентов</a:t>
            </a:r>
            <a:r>
              <a:rPr lang="ru-RU" sz="2800" dirty="0"/>
              <a:t>; </a:t>
            </a:r>
          </a:p>
          <a:p>
            <a:r>
              <a:rPr lang="ru-RU" sz="2800" b="1" dirty="0"/>
              <a:t>воспитание ответственности за конечный результат своей работы.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://gorodmogilev.by/wp-content/uploads/2016/12/coiffur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786454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Анализ направления моды</a:t>
            </a:r>
          </a:p>
        </p:txBody>
      </p:sp>
      <p:pic>
        <p:nvPicPr>
          <p:cNvPr id="4" name="Содержимое 3" descr="http://studbooks.net/imag_/10/28364/image034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8755">
            <a:off x="607245" y="1709880"/>
            <a:ext cx="3064285" cy="215235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5" name="Рисунок 4" descr="https://im0-tub-ua.yandex.net/i?id=f853f6c3617b8b9a1cf6b4c2eeabc4bd&amp;n=33&amp;h=215&amp;w=21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4143380"/>
            <a:ext cx="2038350" cy="20478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http://my-life.ua/uploads/blog/redactor/mini_f80daed29118bab95d2d7f01e5b673ff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321"/>
          <a:stretch>
            <a:fillRect/>
          </a:stretch>
        </p:blipFill>
        <p:spPr bwMode="auto">
          <a:xfrm>
            <a:off x="2857488" y="3929066"/>
            <a:ext cx="5786478" cy="22907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4338" name="Picture 2" descr="http://moda.jofo.ru/data/userfiles/98/images/1014813-bob-kare-nozke-fot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0" y="1357298"/>
            <a:ext cx="3926138" cy="250033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9" name="Рисунок 8" descr="http://gorodmogilev.by/wp-content/uploads/2016/12/coiffure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500958" y="6072206"/>
            <a:ext cx="1500198" cy="6623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Подготовительные работы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57298"/>
            <a:ext cx="8572560" cy="5143536"/>
          </a:xfrm>
        </p:spPr>
        <p:txBody>
          <a:bodyPr>
            <a:normAutofit fontScale="70000" lnSpcReduction="20000"/>
          </a:bodyPr>
          <a:lstStyle/>
          <a:p>
            <a:r>
              <a:rPr lang="ru-RU" sz="3600" b="1" dirty="0"/>
              <a:t>Подготовить рабочее место и разложить инструменты, приспособления, материалы, парикмахерское белье;</a:t>
            </a:r>
          </a:p>
          <a:p>
            <a:r>
              <a:rPr lang="ru-RU" sz="3600" b="1" dirty="0"/>
              <a:t>Проверить исправность инструментов и оборудования парикмахерской;</a:t>
            </a:r>
          </a:p>
          <a:p>
            <a:r>
              <a:rPr lang="ru-RU" sz="3600" b="1" dirty="0"/>
              <a:t>Вымыть руки с мылом в присутствии клиента;</a:t>
            </a:r>
          </a:p>
          <a:p>
            <a:r>
              <a:rPr lang="ru-RU" sz="3600" b="1" dirty="0"/>
              <a:t>Пригласить  посетителя, усадить в кресло, развернуть его к зеркалу и укрыть пеньюаром;</a:t>
            </a:r>
          </a:p>
          <a:p>
            <a:r>
              <a:rPr lang="ru-RU" sz="3600" b="1" dirty="0"/>
              <a:t>Провести диалог с клиентом, выяснить его запросы, окончательно уточнить фасон и детали стрижки;</a:t>
            </a:r>
          </a:p>
          <a:p>
            <a:r>
              <a:rPr lang="ru-RU" sz="3600" b="1" dirty="0"/>
              <a:t>Проверить качество волос, сравнить исходную длину волос с желаемой, определить тип лица, особенности строения головы и лица;</a:t>
            </a:r>
          </a:p>
          <a:p>
            <a:r>
              <a:rPr lang="ru-RU" sz="3600" b="1" dirty="0"/>
              <a:t>Вымыть  голову шампунем.</a:t>
            </a:r>
            <a:endParaRPr lang="ru-RU" sz="3000" b="1" dirty="0"/>
          </a:p>
          <a:p>
            <a:endParaRPr lang="ru-RU" dirty="0"/>
          </a:p>
        </p:txBody>
      </p:sp>
      <p:pic>
        <p:nvPicPr>
          <p:cNvPr id="4" name="Рисунок 3" descr="http://gorodmogilev.by/wp-content/uploads/2016/12/coiffur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857892"/>
            <a:ext cx="1785950" cy="87661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571504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Инструменты и приспособления</a:t>
            </a:r>
          </a:p>
        </p:txBody>
      </p:sp>
      <p:pic>
        <p:nvPicPr>
          <p:cNvPr id="4" name="Содержимое 3" descr="http://static.ozone.ru/multimedia/audio_cd_covers/101102430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045754">
            <a:off x="766012" y="1975467"/>
            <a:ext cx="2847201" cy="149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haarfritzen.de/images/product_images/info_images/4344_0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74" b="14095"/>
          <a:stretch>
            <a:fillRect/>
          </a:stretch>
        </p:blipFill>
        <p:spPr bwMode="auto">
          <a:xfrm>
            <a:off x="571472" y="3500438"/>
            <a:ext cx="3357586" cy="1285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://manikuria.com.ua/image.php/?width=367&amp;image=/pictures/poduct_images_2Jhd5S44MY.jpe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5072074"/>
            <a:ext cx="2533656" cy="1071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://hairus.ru/images/product_images/info_images/3863_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9" b="12044"/>
          <a:stretch>
            <a:fillRect/>
          </a:stretch>
        </p:blipFill>
        <p:spPr bwMode="auto">
          <a:xfrm>
            <a:off x="3500430" y="1928802"/>
            <a:ext cx="1714512" cy="107157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://agnessa.com.ua/image/cache/data/products/full_4aa7245504fb9470338626f9ec0551b7.300x300-202x224.jp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9" t="13169" b="9821"/>
          <a:stretch>
            <a:fillRect/>
          </a:stretch>
        </p:blipFill>
        <p:spPr bwMode="auto">
          <a:xfrm>
            <a:off x="6429388" y="1500174"/>
            <a:ext cx="1928826" cy="2000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http://vipshellac.ru/image/cache/data/incoming/1/5261/52605518/6e1ffd/shhetka-dlya-ukladki-dewal-br69539-brown-jpg-235x240.jpg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125" b="28125"/>
          <a:stretch>
            <a:fillRect/>
          </a:stretch>
        </p:blipFill>
        <p:spPr bwMode="auto">
          <a:xfrm>
            <a:off x="4286248" y="3071810"/>
            <a:ext cx="2500330" cy="12144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09.img.avito.st/640x480/2536394809.jpg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786314" y="4429132"/>
            <a:ext cx="2714644" cy="2147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gorodmogilev.by/wp-content/uploads/2016/12/coiffure.jpg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786454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92869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Особенности подбора стрижки по типу лица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стрижка волос схема"/>
          <p:cNvPicPr>
            <a:picLocks noGrp="1"/>
          </p:cNvPicPr>
          <p:nvPr>
            <p:ph idx="1"/>
          </p:nvPr>
        </p:nvPicPr>
        <p:blipFill>
          <a:blip r:embed="rId2">
            <a:lum bright="-10000" contrast="10000"/>
          </a:blip>
          <a:srcRect l="17143"/>
          <a:stretch>
            <a:fillRect/>
          </a:stretch>
        </p:blipFill>
        <p:spPr bwMode="auto">
          <a:xfrm>
            <a:off x="785786" y="1428736"/>
            <a:ext cx="7643866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gorodmogilev.by/wp-content/uploads/2016/12/coiffur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429488" y="6124262"/>
            <a:ext cx="1714512" cy="7337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5725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572560" cy="4752988"/>
          </a:xfrm>
        </p:spPr>
        <p:txBody>
          <a:bodyPr/>
          <a:lstStyle/>
          <a:p>
            <a:pPr>
              <a:buNone/>
            </a:pPr>
            <a:r>
              <a:rPr lang="ru-RU" sz="2400" b="1" dirty="0"/>
              <a:t>1. Параллельно предварительному диагональному разделению и отступив от краевой 1-2 см, отделить первую тонкую прядь волос.</a:t>
            </a:r>
          </a:p>
          <a:p>
            <a:pPr>
              <a:buNone/>
            </a:pPr>
            <a:r>
              <a:rPr lang="ru-RU" sz="2400" b="1" dirty="0"/>
              <a:t>2 -3. Подстричь ее под углом в 45 градусов. Это первая контрольная прядь. Следить за тем, чтобы пальцы, захватившие прядь, были параллельны линии разделения.</a:t>
            </a:r>
          </a:p>
          <a:p>
            <a:endParaRPr lang="ru-RU" dirty="0"/>
          </a:p>
        </p:txBody>
      </p:sp>
      <p:pic>
        <p:nvPicPr>
          <p:cNvPr id="4" name="Рисунок 3" descr="Стрижем первую контрольную прядь стрижки классический боб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86" y="4286256"/>
            <a:ext cx="7643866" cy="19288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gorodmogilev.by/wp-content/uploads/2016/12/coiffur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643834" y="6143644"/>
            <a:ext cx="1357322" cy="5715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935480"/>
            <a:ext cx="8329642" cy="44939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/>
              <a:t>4. Отступив 1 см, пробором, параллельным линии разделения, отделить следующую прядь. Соединить две пряди (выделенную и предыдущую), прочесать вместе и выполнить срез. Соблюдайте прежний угол оттяжки и направление среза. Ориентир – первая выделенная прядь.</a:t>
            </a:r>
          </a:p>
          <a:p>
            <a:pPr>
              <a:buNone/>
            </a:pPr>
            <a:r>
              <a:rPr lang="ru-RU" sz="2400" b="1" dirty="0"/>
              <a:t>5-6. Приравнивайте рядом стоящие пряди с абсолютной точностью, причем предыдущая прядь будет контрольной для следующей. В центре самый высокий подъем прядей, а чем ближе к уху, тем ниже опускаются пальцы.</a:t>
            </a:r>
          </a:p>
        </p:txBody>
      </p:sp>
      <p:pic>
        <p:nvPicPr>
          <p:cNvPr id="4" name="Рисунок 3" descr="http://gorodmogilev.by/wp-content/uploads/2016/12/coiffur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786454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  <a:endParaRPr lang="ru-RU" sz="3600" dirty="0"/>
          </a:p>
        </p:txBody>
      </p:sp>
      <p:pic>
        <p:nvPicPr>
          <p:cNvPr id="4" name="Содержимое 3" descr="Стрижка левой стороны затылка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082131"/>
            <a:ext cx="8134350" cy="20955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http://gorodmogilev.by/wp-content/uploads/2016/12/coiffur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786454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67302"/>
          </a:xfrm>
        </p:spPr>
        <p:txBody>
          <a:bodyPr/>
          <a:lstStyle/>
          <a:p>
            <a:pPr>
              <a:buNone/>
            </a:pPr>
            <a:r>
              <a:rPr lang="ru-RU" dirty="0"/>
              <a:t>7. </a:t>
            </a:r>
            <a:r>
              <a:rPr lang="ru-RU" b="1" dirty="0"/>
              <a:t>Стрижка противоположной стороны головы. Положение пальцев направлять  от нижнего контура волос вверх.</a:t>
            </a:r>
          </a:p>
          <a:p>
            <a:pPr>
              <a:buNone/>
            </a:pPr>
            <a:r>
              <a:rPr lang="ru-RU" b="1" dirty="0"/>
              <a:t>8. Возьмите несколько прядок с двух сторон стрижки, сведите их к центру и сравните длину (проверка стрижки).</a:t>
            </a:r>
          </a:p>
          <a:p>
            <a:pPr>
              <a:buNone/>
            </a:pPr>
            <a:r>
              <a:rPr lang="ru-RU" b="1" dirty="0"/>
              <a:t>9. Стрижка левой стороны аналогична стрижке правой.</a:t>
            </a:r>
          </a:p>
          <a:p>
            <a:endParaRPr lang="ru-RU" dirty="0"/>
          </a:p>
        </p:txBody>
      </p:sp>
      <p:pic>
        <p:nvPicPr>
          <p:cNvPr id="4" name="Рисунок 3" descr="Обработка правой стороны затылка стрижки боб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4786322"/>
            <a:ext cx="7000924" cy="17145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newsfla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9608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71612"/>
            <a:ext cx="8329642" cy="4752988"/>
          </a:xfrm>
        </p:spPr>
        <p:txBody>
          <a:bodyPr/>
          <a:lstStyle/>
          <a:p>
            <a:pPr>
              <a:buNone/>
            </a:pPr>
            <a:r>
              <a:rPr lang="ru-RU" b="1" dirty="0"/>
              <a:t>10.Горизонтальными разделениями продвигайтесь выше, причем угол оттяжки должен оставаться прежним.</a:t>
            </a:r>
          </a:p>
          <a:p>
            <a:pPr>
              <a:buNone/>
            </a:pPr>
            <a:r>
              <a:rPr lang="ru-RU" b="1" dirty="0"/>
              <a:t>11. Самый высокий угол оттяжки будет по центру, а по мере приближения к уху угол направления пальцев должен слегка опускаться.</a:t>
            </a:r>
          </a:p>
          <a:p>
            <a:pPr>
              <a:buNone/>
            </a:pPr>
            <a:r>
              <a:rPr lang="ru-RU" b="1" dirty="0"/>
              <a:t>12. Отделить волосы в зоне затылка и одновременно перейти на височно-боковую зону. Волосы, попавшие в зону объема уха, отделите – они будут стричься в другой технике.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://gorodmogilev.by/wp-content/uploads/2016/12/coiffur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786454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  <a:endParaRPr lang="ru-RU" sz="3200" dirty="0"/>
          </a:p>
        </p:txBody>
      </p:sp>
      <p:pic>
        <p:nvPicPr>
          <p:cNvPr id="4" name="Содержимое 3" descr="Стрижка боб - обрабатываем верхний затылок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2" y="2909887"/>
            <a:ext cx="8143875" cy="22193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http://gorodmogilev.by/wp-content/uploads/2016/12/coiffur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786454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85725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401080" cy="4967302"/>
          </a:xfrm>
        </p:spPr>
        <p:txBody>
          <a:bodyPr/>
          <a:lstStyle/>
          <a:p>
            <a:pPr>
              <a:buNone/>
            </a:pPr>
            <a:r>
              <a:rPr lang="ru-RU" b="1" dirty="0"/>
              <a:t>13</a:t>
            </a:r>
            <a:r>
              <a:rPr lang="ru-RU" dirty="0"/>
              <a:t>. </a:t>
            </a:r>
            <a:r>
              <a:rPr lang="ru-RU" b="1" dirty="0"/>
              <a:t>Сначала простригите затылочную часть пряди, формируя линию будущей формы.</a:t>
            </a:r>
          </a:p>
          <a:p>
            <a:pPr>
              <a:buNone/>
            </a:pPr>
            <a:r>
              <a:rPr lang="ru-RU" b="1" dirty="0"/>
              <a:t>14 – 15. Височно-боковые волосы расчесать по росту, затем взять расческу, обушком зафиксировать ее над ухом и прижать к коже. Затем продлить линию стрижки с затылка к лицу (линия среза с небольшим уклоном).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Стрижка височной зоны боб-кар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357694"/>
            <a:ext cx="6786610" cy="21018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gorodmogilev.by/wp-content/uploads/2016/12/coiffur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358050" y="5929330"/>
            <a:ext cx="1785950" cy="80517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938962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610112"/>
          </a:xfrm>
        </p:spPr>
        <p:txBody>
          <a:bodyPr/>
          <a:lstStyle/>
          <a:p>
            <a:pPr>
              <a:buNone/>
            </a:pPr>
            <a:r>
              <a:rPr lang="ru-RU" sz="2800" b="1" dirty="0"/>
              <a:t>16-17-18. Правую сторону стричь аналогично левой.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Стрижка височно-теменной зоны боб-кар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2928934"/>
            <a:ext cx="8072494" cy="23793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http://gorodmogilev.by/wp-content/uploads/2016/12/coiffur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786454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67524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472518" cy="4610112"/>
          </a:xfrm>
        </p:spPr>
        <p:txBody>
          <a:bodyPr/>
          <a:lstStyle/>
          <a:p>
            <a:pPr>
              <a:buNone/>
            </a:pPr>
            <a:r>
              <a:rPr lang="ru-RU" b="1" dirty="0"/>
              <a:t>19. Выделить зону челки, ориентируясь на височный выступ (треугольником).</a:t>
            </a:r>
          </a:p>
          <a:p>
            <a:pPr>
              <a:buNone/>
            </a:pPr>
            <a:r>
              <a:rPr lang="ru-RU" b="1" dirty="0"/>
              <a:t>20 - 21 . Диагональным разделением выделить контрольную прядь с правой стороны челки. Стричь на удлинение в противоположную сторону. Разделения диагональные, техника «прядь за прядью».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Стрижка челки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52" y="4714884"/>
            <a:ext cx="6072230" cy="17275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http://gorodmogilev.by/wp-content/uploads/2016/12/coiffur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215174" y="5909948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785818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Технология выполнения женской стрижки «Боб - каре»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2984"/>
            <a:ext cx="8472518" cy="5181616"/>
          </a:xfrm>
        </p:spPr>
        <p:txBody>
          <a:bodyPr/>
          <a:lstStyle/>
          <a:p>
            <a:r>
              <a:rPr lang="ru-RU" b="1" dirty="0"/>
              <a:t>Выполнить филировку волос </a:t>
            </a:r>
            <a:r>
              <a:rPr lang="ru-RU" b="1" dirty="0" err="1"/>
              <a:t>филировочными</a:t>
            </a:r>
            <a:r>
              <a:rPr lang="ru-RU" b="1" dirty="0"/>
              <a:t> или прямыми ножницами. </a:t>
            </a:r>
          </a:p>
          <a:p>
            <a:r>
              <a:rPr lang="ru-RU" b="1" dirty="0"/>
              <a:t>Высушить волосы, используя метод естественной сушки. Направляйте волосы то в одну, то в другую сторону. По окончании сушки волос феном, доработать контур формы ножницами.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http://flurry-style.ru/wp-content/uploads/2017/01/wpid-strizhka-bob-kare-vid-speredi-i-szadi_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992" y="3857628"/>
            <a:ext cx="2643206" cy="23145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 descr="http://gorodmogilev.by/wp-content/uploads/2016/12/coiffur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786454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2464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Заключительные работы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43050"/>
            <a:ext cx="8229600" cy="4681550"/>
          </a:xfrm>
        </p:spPr>
        <p:txBody>
          <a:bodyPr>
            <a:normAutofit/>
          </a:bodyPr>
          <a:lstStyle/>
          <a:p>
            <a:r>
              <a:rPr lang="ru-RU" b="1" dirty="0"/>
              <a:t>Вычесать мелко остриженные волосы;</a:t>
            </a:r>
          </a:p>
          <a:p>
            <a:r>
              <a:rPr lang="ru-RU" b="1" dirty="0"/>
              <a:t>Удалить волосы с лица и шеи клиента специальной сметкой;</a:t>
            </a:r>
          </a:p>
          <a:p>
            <a:r>
              <a:rPr lang="ru-RU" b="1" dirty="0"/>
              <a:t>Проверить качество стрижки и при необходимости выполнить коррекцию стрижки;</a:t>
            </a:r>
          </a:p>
          <a:p>
            <a:r>
              <a:rPr lang="ru-RU" b="1" dirty="0"/>
              <a:t>Выполнить укладку стрижки в прическу;</a:t>
            </a:r>
          </a:p>
          <a:p>
            <a:r>
              <a:rPr lang="ru-RU" b="1" dirty="0"/>
              <a:t>Расчет с клиентом;</a:t>
            </a:r>
          </a:p>
          <a:p>
            <a:r>
              <a:rPr lang="ru-RU" b="1" dirty="0"/>
              <a:t>Уборка рабочего места и подготовка его к обслуживанию следующего клиента.</a:t>
            </a:r>
          </a:p>
        </p:txBody>
      </p:sp>
      <p:pic>
        <p:nvPicPr>
          <p:cNvPr id="4" name="Рисунок 3" descr="http://gorodmogilev.by/wp-content/uploads/2016/12/coiffur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72330" y="5786454"/>
            <a:ext cx="1928826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newsfla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110178"/>
          </a:xfrm>
        </p:spPr>
        <p:txBody>
          <a:bodyPr/>
          <a:lstStyle/>
          <a:p>
            <a:pPr algn="ctr">
              <a:buNone/>
            </a:pPr>
            <a:r>
              <a:rPr lang="ru-RU" sz="2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b="1" dirty="0"/>
          </a:p>
        </p:txBody>
      </p:sp>
      <p:pic>
        <p:nvPicPr>
          <p:cNvPr id="4" name="Рисунок 3" descr="http://gorodmogilev.by/wp-content/uploads/2016/12/coiffur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35" b="15700"/>
          <a:stretch/>
        </p:blipFill>
        <p:spPr bwMode="auto">
          <a:xfrm>
            <a:off x="7000892" y="5715016"/>
            <a:ext cx="2000264" cy="94805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http://a-linesalon.ru/d/476732/t/v63/images/emblema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1928802"/>
            <a:ext cx="5000660" cy="352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156</TotalTime>
  <Words>705</Words>
  <Application>Microsoft Office PowerPoint</Application>
  <PresentationFormat>Экран (4:3)</PresentationFormat>
  <Paragraphs>58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Calibri</vt:lpstr>
      <vt:lpstr>Constantia</vt:lpstr>
      <vt:lpstr>Times New Roman</vt:lpstr>
      <vt:lpstr>Wingdings 2</vt:lpstr>
      <vt:lpstr>Поток</vt:lpstr>
      <vt:lpstr>        УЧЕБНАЯ ПРАКТИКА ПМ.03 ПРЕДОСТАВЛЕНИЕ ПАРИКМАХЕРСКИХ УСЛУГ   «ЖЕНСКАЯ СТРИЖКА  «БОБ - КАРЕ» НА КОРОТКИХ ВОЛОСАХ»</vt:lpstr>
      <vt:lpstr>Цели урока:</vt:lpstr>
      <vt:lpstr>Анализ направления моды</vt:lpstr>
      <vt:lpstr>Подготовительные работы</vt:lpstr>
      <vt:lpstr>Инструменты и приспособления</vt:lpstr>
      <vt:lpstr>Особенности подбора стрижки по типу лица</vt:lpstr>
      <vt:lpstr>Технология выполнения женской стрижки «Боб - каре»</vt:lpstr>
      <vt:lpstr>Технология выполнения женской стрижки «Боб - каре»</vt:lpstr>
      <vt:lpstr>Технология выполнения женской стрижки «Боб - каре»</vt:lpstr>
      <vt:lpstr>Технология выполнения женской стрижки «Боб - каре»</vt:lpstr>
      <vt:lpstr>Технология выполнения женской стрижки «Боб - каре»</vt:lpstr>
      <vt:lpstr>Технология выполнения женской стрижки «Боб - каре»</vt:lpstr>
      <vt:lpstr>Технология выполнения женской стрижки «Боб - каре»</vt:lpstr>
      <vt:lpstr>Технология выполнения женской стрижки «Боб - каре»</vt:lpstr>
      <vt:lpstr>Технология выполнения женской стрижки «Боб - каре»</vt:lpstr>
      <vt:lpstr>Технология выполнения женской стрижки «Боб - каре»</vt:lpstr>
      <vt:lpstr>Заключительные работы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ЖЕНСКАЯ САЛОННАЯ СТРИЖКА  «БОБ - КАРЕ» НА КОРОТКИХ ВОЛОСАХ</dc:title>
  <dc:creator>пользователь</dc:creator>
  <cp:lastModifiedBy>Asus</cp:lastModifiedBy>
  <cp:revision>18</cp:revision>
  <dcterms:created xsi:type="dcterms:W3CDTF">2017-06-11T15:57:12Z</dcterms:created>
  <dcterms:modified xsi:type="dcterms:W3CDTF">2025-03-04T08:08:19Z</dcterms:modified>
</cp:coreProperties>
</file>