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1" r:id="rId4"/>
    <p:sldId id="260" r:id="rId5"/>
    <p:sldId id="259" r:id="rId6"/>
    <p:sldId id="258" r:id="rId7"/>
    <p:sldId id="257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1641-20D0-4E64-BDBF-6870DB180DFC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8D39D-DDFE-4AAB-976A-4EB52360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148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1641-20D0-4E64-BDBF-6870DB180DFC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8D39D-DDFE-4AAB-976A-4EB52360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328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1641-20D0-4E64-BDBF-6870DB180DFC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8D39D-DDFE-4AAB-976A-4EB52360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97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1641-20D0-4E64-BDBF-6870DB180DFC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8D39D-DDFE-4AAB-976A-4EB52360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746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1641-20D0-4E64-BDBF-6870DB180DFC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8D39D-DDFE-4AAB-976A-4EB52360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35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1641-20D0-4E64-BDBF-6870DB180DFC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8D39D-DDFE-4AAB-976A-4EB52360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450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1641-20D0-4E64-BDBF-6870DB180DFC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8D39D-DDFE-4AAB-976A-4EB52360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268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1641-20D0-4E64-BDBF-6870DB180DFC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8D39D-DDFE-4AAB-976A-4EB52360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61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1641-20D0-4E64-BDBF-6870DB180DFC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8D39D-DDFE-4AAB-976A-4EB52360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454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1641-20D0-4E64-BDBF-6870DB180DFC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8D39D-DDFE-4AAB-976A-4EB52360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386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D1641-20D0-4E64-BDBF-6870DB180DFC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8D39D-DDFE-4AAB-976A-4EB52360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295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D1641-20D0-4E64-BDBF-6870DB180DFC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8D39D-DDFE-4AAB-976A-4EB523606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55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591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6551EF-549E-E89A-475E-7FAADAFA0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4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7059EB-AE9B-5771-8CBC-5CD624F48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3239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EC560-C332-0273-1A46-22C25A846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260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53510E-8E95-1417-3DFC-5BF46454A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4405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50CA5C-73AF-FDB8-DA5C-59F769F3C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2591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469A59-9020-752C-D008-A556B4B59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342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</TotalTime>
  <Words>0</Words>
  <Application>Microsoft Office PowerPoint</Application>
  <PresentationFormat>Лист A4 (210x297 мм)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Пользователь</dc:creator>
  <cp:lastModifiedBy>Пользователь</cp:lastModifiedBy>
  <cp:revision>1</cp:revision>
  <dcterms:created xsi:type="dcterms:W3CDTF">2025-03-22T22:16:54Z</dcterms:created>
  <dcterms:modified xsi:type="dcterms:W3CDTF">2025-03-22T22:21:00Z</dcterms:modified>
</cp:coreProperties>
</file>