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handoutMasterIdLst>
    <p:handoutMasterId r:id="rId41"/>
  </p:handoutMasterIdLst>
  <p:sldIdLst>
    <p:sldId id="268" r:id="rId2"/>
    <p:sldId id="266" r:id="rId3"/>
    <p:sldId id="267" r:id="rId4"/>
    <p:sldId id="311" r:id="rId5"/>
    <p:sldId id="276" r:id="rId6"/>
    <p:sldId id="312" r:id="rId7"/>
    <p:sldId id="265" r:id="rId8"/>
    <p:sldId id="277" r:id="rId9"/>
    <p:sldId id="313" r:id="rId10"/>
    <p:sldId id="317" r:id="rId11"/>
    <p:sldId id="330" r:id="rId12"/>
    <p:sldId id="322" r:id="rId13"/>
    <p:sldId id="326" r:id="rId14"/>
    <p:sldId id="279" r:id="rId15"/>
    <p:sldId id="288" r:id="rId16"/>
    <p:sldId id="327" r:id="rId17"/>
    <p:sldId id="319" r:id="rId18"/>
    <p:sldId id="334" r:id="rId19"/>
    <p:sldId id="335" r:id="rId20"/>
    <p:sldId id="294" r:id="rId21"/>
    <p:sldId id="331" r:id="rId22"/>
    <p:sldId id="316" r:id="rId23"/>
    <p:sldId id="336" r:id="rId24"/>
    <p:sldId id="318" r:id="rId25"/>
    <p:sldId id="309" r:id="rId26"/>
    <p:sldId id="314" r:id="rId27"/>
    <p:sldId id="260" r:id="rId28"/>
    <p:sldId id="325" r:id="rId29"/>
    <p:sldId id="328" r:id="rId30"/>
    <p:sldId id="324" r:id="rId31"/>
    <p:sldId id="329" r:id="rId32"/>
    <p:sldId id="315" r:id="rId33"/>
    <p:sldId id="332" r:id="rId34"/>
    <p:sldId id="321" r:id="rId35"/>
    <p:sldId id="333" r:id="rId36"/>
    <p:sldId id="320" r:id="rId37"/>
    <p:sldId id="323" r:id="rId38"/>
    <p:sldId id="308" r:id="rId39"/>
    <p:sldId id="307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CC"/>
    <a:srgbClr val="66FFCC"/>
    <a:srgbClr val="7F30A0"/>
    <a:srgbClr val="173A8D"/>
    <a:srgbClr val="66FF33"/>
    <a:srgbClr val="FFCC99"/>
    <a:srgbClr val="FF5050"/>
    <a:srgbClr val="FFFF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72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2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04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40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2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16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64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470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33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20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6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08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87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microsoft.com/office/2007/relationships/media" Target="../media/media2.m4a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microsoft.com/office/2007/relationships/media" Target="../media/media3.mp3"/><Relationship Id="rId5" Type="http://schemas.openxmlformats.org/officeDocument/2006/relationships/audio" Target="NULL" TargetMode="External"/><Relationship Id="rId10" Type="http://schemas.openxmlformats.org/officeDocument/2006/relationships/image" Target="../media/image4.png"/><Relationship Id="rId4" Type="http://schemas.openxmlformats.org/officeDocument/2006/relationships/audio" Target="../media/media2.m4a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audio" Target="NULL" TargetMode="External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5.m4a"/><Relationship Id="rId5" Type="http://schemas.microsoft.com/office/2007/relationships/media" Target="../media/media5.m4a"/><Relationship Id="rId10" Type="http://schemas.openxmlformats.org/officeDocument/2006/relationships/image" Target="../media/image4.png"/><Relationship Id="rId4" Type="http://schemas.microsoft.com/office/2007/relationships/media" Target="../media/media3.mp3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7.m4a"/><Relationship Id="rId7" Type="http://schemas.openxmlformats.org/officeDocument/2006/relationships/image" Target="../media/image4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4a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9.m4a"/><Relationship Id="rId7" Type="http://schemas.openxmlformats.org/officeDocument/2006/relationships/image" Target="../media/image4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1.m4a"/><Relationship Id="rId7" Type="http://schemas.openxmlformats.org/officeDocument/2006/relationships/image" Target="../media/image4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8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1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3.m4a"/><Relationship Id="rId7" Type="http://schemas.openxmlformats.org/officeDocument/2006/relationships/image" Target="../media/image4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9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3.m4a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15.m4a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microsoft.com/office/2007/relationships/media" Target="../media/media3.mp3"/><Relationship Id="rId5" Type="http://schemas.openxmlformats.org/officeDocument/2006/relationships/audio" Target="NULL" TargetMode="External"/><Relationship Id="rId10" Type="http://schemas.openxmlformats.org/officeDocument/2006/relationships/image" Target="../media/image4.png"/><Relationship Id="rId4" Type="http://schemas.openxmlformats.org/officeDocument/2006/relationships/audio" Target="../media/media15.m4a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7.m4a"/><Relationship Id="rId7" Type="http://schemas.openxmlformats.org/officeDocument/2006/relationships/image" Target="../media/image3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1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7.m4a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9.m4a"/><Relationship Id="rId7" Type="http://schemas.openxmlformats.org/officeDocument/2006/relationships/image" Target="../media/image3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12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9.m4a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1.m4a"/><Relationship Id="rId7" Type="http://schemas.openxmlformats.org/officeDocument/2006/relationships/image" Target="../media/image3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13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1.m4a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3.m4a"/><Relationship Id="rId7" Type="http://schemas.openxmlformats.org/officeDocument/2006/relationships/image" Target="../media/image3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14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3.m4a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5.m4a"/><Relationship Id="rId7" Type="http://schemas.openxmlformats.org/officeDocument/2006/relationships/image" Target="../media/image3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15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5.m4a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7.m4a"/><Relationship Id="rId7" Type="http://schemas.openxmlformats.org/officeDocument/2006/relationships/image" Target="../media/image3.png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16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7.m4a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9.m4a"/><Relationship Id="rId7" Type="http://schemas.openxmlformats.org/officeDocument/2006/relationships/image" Target="../media/image3.png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17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9.m4a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1.m4a"/><Relationship Id="rId7" Type="http://schemas.openxmlformats.org/officeDocument/2006/relationships/image" Target="../media/image3.png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18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1.m4a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3.m4a"/><Relationship Id="rId7" Type="http://schemas.openxmlformats.org/officeDocument/2006/relationships/image" Target="../media/image3.png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19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3.m4a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5.m4a"/><Relationship Id="rId7" Type="http://schemas.openxmlformats.org/officeDocument/2006/relationships/image" Target="../media/image3.png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6" Type="http://schemas.openxmlformats.org/officeDocument/2006/relationships/image" Target="../media/image20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5.m4a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7.m4a"/><Relationship Id="rId7" Type="http://schemas.openxmlformats.org/officeDocument/2006/relationships/image" Target="../media/image3.png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6" Type="http://schemas.openxmlformats.org/officeDocument/2006/relationships/image" Target="../media/image21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7.m4a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9.m4a"/><Relationship Id="rId7" Type="http://schemas.openxmlformats.org/officeDocument/2006/relationships/image" Target="../media/image3.png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6" Type="http://schemas.openxmlformats.org/officeDocument/2006/relationships/image" Target="../media/image22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9.m4a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1.m4a"/><Relationship Id="rId7" Type="http://schemas.openxmlformats.org/officeDocument/2006/relationships/image" Target="../media/image3.png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23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1.m4a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3.m4a"/><Relationship Id="rId7" Type="http://schemas.openxmlformats.org/officeDocument/2006/relationships/image" Target="../media/image3.png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6" Type="http://schemas.openxmlformats.org/officeDocument/2006/relationships/image" Target="../media/image24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3.m4a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5.m4a"/><Relationship Id="rId7" Type="http://schemas.openxmlformats.org/officeDocument/2006/relationships/image" Target="../media/image3.png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6" Type="http://schemas.openxmlformats.org/officeDocument/2006/relationships/image" Target="../media/image25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5.m4a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7.m4a"/><Relationship Id="rId7" Type="http://schemas.openxmlformats.org/officeDocument/2006/relationships/image" Target="../media/image3.png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6" Type="http://schemas.openxmlformats.org/officeDocument/2006/relationships/image" Target="../media/image26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7.m4a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9.m4a"/><Relationship Id="rId7" Type="http://schemas.openxmlformats.org/officeDocument/2006/relationships/image" Target="../media/image3.png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6" Type="http://schemas.openxmlformats.org/officeDocument/2006/relationships/image" Target="../media/image27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9.m4a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1.m4a"/><Relationship Id="rId7" Type="http://schemas.openxmlformats.org/officeDocument/2006/relationships/image" Target="../media/image28.jpg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1.m4a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3.m4a"/><Relationship Id="rId7" Type="http://schemas.openxmlformats.org/officeDocument/2006/relationships/image" Target="../media/image3.png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6" Type="http://schemas.openxmlformats.org/officeDocument/2006/relationships/image" Target="../media/image29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3.m4a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5.m4a"/><Relationship Id="rId7" Type="http://schemas.openxmlformats.org/officeDocument/2006/relationships/image" Target="../media/image3.png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6" Type="http://schemas.openxmlformats.org/officeDocument/2006/relationships/image" Target="../media/image30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5.m4a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7.m4a"/><Relationship Id="rId7" Type="http://schemas.openxmlformats.org/officeDocument/2006/relationships/image" Target="../media/image3.png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6" Type="http://schemas.openxmlformats.org/officeDocument/2006/relationships/image" Target="../media/image31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7.m4a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9.m4a"/><Relationship Id="rId7" Type="http://schemas.openxmlformats.org/officeDocument/2006/relationships/image" Target="../media/image3.png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6" Type="http://schemas.openxmlformats.org/officeDocument/2006/relationships/image" Target="../media/image32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9.m4a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61.m4a"/><Relationship Id="rId7" Type="http://schemas.openxmlformats.org/officeDocument/2006/relationships/image" Target="../media/image3.png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6" Type="http://schemas.openxmlformats.org/officeDocument/2006/relationships/image" Target="../media/image33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1.m4a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63.m4a"/><Relationship Id="rId7" Type="http://schemas.openxmlformats.org/officeDocument/2006/relationships/image" Target="../media/image3.png"/><Relationship Id="rId2" Type="http://schemas.openxmlformats.org/officeDocument/2006/relationships/audio" Target="../media/media62.m4a"/><Relationship Id="rId1" Type="http://schemas.microsoft.com/office/2007/relationships/media" Target="../media/media62.m4a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3.m4a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65.m4a"/><Relationship Id="rId7" Type="http://schemas.openxmlformats.org/officeDocument/2006/relationships/image" Target="../media/image3.png"/><Relationship Id="rId2" Type="http://schemas.openxmlformats.org/officeDocument/2006/relationships/audio" Target="../media/media64.m4a"/><Relationship Id="rId1" Type="http://schemas.microsoft.com/office/2007/relationships/media" Target="../media/media64.m4a"/><Relationship Id="rId6" Type="http://schemas.openxmlformats.org/officeDocument/2006/relationships/image" Target="../media/image35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5.m4a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67.m4a"/><Relationship Id="rId7" Type="http://schemas.openxmlformats.org/officeDocument/2006/relationships/image" Target="../media/image3.png"/><Relationship Id="rId2" Type="http://schemas.openxmlformats.org/officeDocument/2006/relationships/audio" Target="../media/media66.m4a"/><Relationship Id="rId1" Type="http://schemas.microsoft.com/office/2007/relationships/media" Target="../media/media66.m4a"/><Relationship Id="rId6" Type="http://schemas.openxmlformats.org/officeDocument/2006/relationships/image" Target="../media/image36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7.m4a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69.m4a"/><Relationship Id="rId7" Type="http://schemas.openxmlformats.org/officeDocument/2006/relationships/image" Target="../media/image3.png"/><Relationship Id="rId2" Type="http://schemas.openxmlformats.org/officeDocument/2006/relationships/audio" Target="../media/media68.m4a"/><Relationship Id="rId1" Type="http://schemas.microsoft.com/office/2007/relationships/media" Target="../media/media68.m4a"/><Relationship Id="rId6" Type="http://schemas.openxmlformats.org/officeDocument/2006/relationships/image" Target="../media/image37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9.m4a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71.m4a"/><Relationship Id="rId7" Type="http://schemas.openxmlformats.org/officeDocument/2006/relationships/image" Target="../media/image3.png"/><Relationship Id="rId2" Type="http://schemas.openxmlformats.org/officeDocument/2006/relationships/audio" Target="../media/media70.m4a"/><Relationship Id="rId1" Type="http://schemas.microsoft.com/office/2007/relationships/media" Target="../media/media70.m4a"/><Relationship Id="rId6" Type="http://schemas.openxmlformats.org/officeDocument/2006/relationships/image" Target="../media/image38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1.m4a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73.m4a"/><Relationship Id="rId7" Type="http://schemas.openxmlformats.org/officeDocument/2006/relationships/image" Target="../media/image3.png"/><Relationship Id="rId2" Type="http://schemas.openxmlformats.org/officeDocument/2006/relationships/audio" Target="../media/media72.m4a"/><Relationship Id="rId1" Type="http://schemas.microsoft.com/office/2007/relationships/media" Target="../media/media72.m4a"/><Relationship Id="rId6" Type="http://schemas.openxmlformats.org/officeDocument/2006/relationships/image" Target="../media/image39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3.m4a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75.m4a"/><Relationship Id="rId7" Type="http://schemas.openxmlformats.org/officeDocument/2006/relationships/image" Target="../media/image3.png"/><Relationship Id="rId2" Type="http://schemas.openxmlformats.org/officeDocument/2006/relationships/audio" Target="../media/media74.m4a"/><Relationship Id="rId1" Type="http://schemas.microsoft.com/office/2007/relationships/media" Target="../media/media74.m4a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5.m4a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77.m4a"/><Relationship Id="rId7" Type="http://schemas.openxmlformats.org/officeDocument/2006/relationships/image" Target="../media/image3.png"/><Relationship Id="rId2" Type="http://schemas.openxmlformats.org/officeDocument/2006/relationships/audio" Target="../media/media76.m4a"/><Relationship Id="rId1" Type="http://schemas.microsoft.com/office/2007/relationships/media" Target="../media/media76.m4a"/><Relationship Id="rId6" Type="http://schemas.openxmlformats.org/officeDocument/2006/relationships/image" Target="../media/image41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7.m4a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audio" Target="../media/media81.m4a"/><Relationship Id="rId13" Type="http://schemas.openxmlformats.org/officeDocument/2006/relationships/image" Target="../media/image3.png"/><Relationship Id="rId3" Type="http://schemas.microsoft.com/office/2007/relationships/media" Target="../media/media79.m4a"/><Relationship Id="rId7" Type="http://schemas.microsoft.com/office/2007/relationships/media" Target="../media/media81.m4a"/><Relationship Id="rId12" Type="http://schemas.openxmlformats.org/officeDocument/2006/relationships/image" Target="../media/image42.jpg"/><Relationship Id="rId2" Type="http://schemas.openxmlformats.org/officeDocument/2006/relationships/audio" Target="../media/media78.m4a"/><Relationship Id="rId1" Type="http://schemas.microsoft.com/office/2007/relationships/media" Target="../media/media78.m4a"/><Relationship Id="rId6" Type="http://schemas.openxmlformats.org/officeDocument/2006/relationships/audio" Target="../media/media80.m4a"/><Relationship Id="rId11" Type="http://schemas.openxmlformats.org/officeDocument/2006/relationships/slideLayout" Target="../slideLayouts/slideLayout7.xml"/><Relationship Id="rId5" Type="http://schemas.microsoft.com/office/2007/relationships/media" Target="../media/media80.m4a"/><Relationship Id="rId10" Type="http://schemas.microsoft.com/office/2007/relationships/media" Target="../media/media3.mp3"/><Relationship Id="rId4" Type="http://schemas.openxmlformats.org/officeDocument/2006/relationships/audio" Target="../media/media79.m4a"/><Relationship Id="rId9" Type="http://schemas.openxmlformats.org/officeDocument/2006/relationships/audio" Target="NULL" TargetMode="External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81274" y="173111"/>
            <a:ext cx="70294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 w="28575">
                  <a:solidFill>
                    <a:srgbClr val="7F30A0"/>
                  </a:solidFill>
                </a:ln>
                <a:solidFill>
                  <a:srgbClr val="49E7C9"/>
                </a:solidFill>
                <a:latin typeface="Cambria" panose="02040503050406030204" pitchFamily="18" charset="0"/>
                <a:ea typeface="Ebrima" panose="02000000000000000000" pitchFamily="2" charset="0"/>
                <a:cs typeface="Ebrima" panose="02000000000000000000" pitchFamily="2" charset="0"/>
              </a:rPr>
              <a:t>WHAT’S</a:t>
            </a:r>
            <a:endParaRPr lang="ru-RU" sz="14000" dirty="0">
              <a:ln w="28575">
                <a:solidFill>
                  <a:srgbClr val="7F30A0"/>
                </a:solidFill>
              </a:ln>
              <a:solidFill>
                <a:srgbClr val="49E7C9"/>
              </a:solidFill>
              <a:latin typeface="Cambria" panose="02040503050406030204" pitchFamily="18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7323" y="2364462"/>
            <a:ext cx="41973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 w="28575">
                  <a:solidFill>
                    <a:srgbClr val="00206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</a:rPr>
              <a:t>FOR</a:t>
            </a:r>
            <a:endParaRPr lang="ru-RU" sz="14000" dirty="0">
              <a:ln w="28575">
                <a:solidFill>
                  <a:srgbClr val="002060"/>
                </a:solidFill>
              </a:ln>
              <a:solidFill>
                <a:srgbClr val="FFFF0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0760" y="4746311"/>
            <a:ext cx="107060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 w="28575">
                  <a:solidFill>
                    <a:srgbClr val="7F30A0"/>
                  </a:solidFill>
                </a:ln>
                <a:solidFill>
                  <a:srgbClr val="49E7C9"/>
                </a:solidFill>
                <a:latin typeface="Cambria" panose="02040503050406030204" pitchFamily="18" charset="0"/>
              </a:rPr>
              <a:t>BREAKFAST?</a:t>
            </a:r>
            <a:endParaRPr lang="ru-RU" sz="14000" dirty="0">
              <a:ln w="28575">
                <a:solidFill>
                  <a:srgbClr val="7F30A0"/>
                </a:solidFill>
              </a:ln>
              <a:solidFill>
                <a:srgbClr val="49E7C9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028864" y="7429352"/>
            <a:ext cx="609600" cy="609600"/>
          </a:xfrm>
          <a:prstGeom prst="rect">
            <a:avLst/>
          </a:prstGeom>
        </p:spPr>
      </p:pic>
      <p:pic>
        <p:nvPicPr>
          <p:cNvPr id="30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43664" y="7505738"/>
            <a:ext cx="609600" cy="609600"/>
          </a:xfrm>
          <a:prstGeom prst="rect">
            <a:avLst/>
          </a:prstGeom>
        </p:spPr>
      </p:pic>
      <p:pic>
        <p:nvPicPr>
          <p:cNvPr id="31" name="Darling_Ranch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end="74159.175"/>
                  <p14:fade out="1100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79242" y="75057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2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4000"/>
    </mc:Choice>
    <mc:Fallback xmlns="">
      <p:transition spd="slow" advClick="0"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66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663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100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10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00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984500" y="2228671"/>
            <a:ext cx="84709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b="1" dirty="0" smtClean="0">
                <a:ln w="57150">
                  <a:solidFill>
                    <a:srgbClr val="FFFFFF"/>
                  </a:solidFill>
                </a:ln>
                <a:solidFill>
                  <a:srgbClr val="FF3399"/>
                </a:solidFill>
              </a:rPr>
              <a:t>DRINKS</a:t>
            </a:r>
            <a:endParaRPr lang="ru-RU" sz="15000" b="1" dirty="0">
              <a:ln w="57150">
                <a:solidFill>
                  <a:srgbClr val="FFFFFF"/>
                </a:solidFill>
              </a:ln>
              <a:solidFill>
                <a:srgbClr val="FF3399"/>
              </a:solidFill>
            </a:endParaRPr>
          </a:p>
        </p:txBody>
      </p:sp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15150" y="7339261"/>
            <a:ext cx="609600" cy="609600"/>
          </a:xfrm>
          <a:prstGeom prst="rect">
            <a:avLst/>
          </a:prstGeom>
        </p:spPr>
      </p:pic>
      <p:pic>
        <p:nvPicPr>
          <p:cNvPr id="9" name="Darling_Ranch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8159.175"/>
                  <p14:fade out="700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30652" y="7362736"/>
            <a:ext cx="609600" cy="609600"/>
          </a:xfrm>
          <a:prstGeom prst="rect">
            <a:avLst/>
          </a:prstGeom>
        </p:spPr>
      </p:pic>
      <p:pic>
        <p:nvPicPr>
          <p:cNvPr id="10" name="Записанный звук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65094" y="72470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0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14:gallery dir="l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35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9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655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4950" y="3622695"/>
            <a:ext cx="4610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TEA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9550" y="5979011"/>
            <a:ext cx="142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ЧАЙ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03368" y="7487653"/>
            <a:ext cx="609600" cy="609600"/>
          </a:xfrm>
          <a:prstGeom prst="rect">
            <a:avLst/>
          </a:prstGeom>
        </p:spPr>
      </p:pic>
      <p:pic>
        <p:nvPicPr>
          <p:cNvPr id="9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46821" y="7226969"/>
            <a:ext cx="609600" cy="6096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4302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83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83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7950" y="3941229"/>
            <a:ext cx="84963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COFFEE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1446" y="6088559"/>
            <a:ext cx="1765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КОФЕ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62863" y="7519737"/>
            <a:ext cx="609600" cy="609600"/>
          </a:xfrm>
          <a:prstGeom prst="rect">
            <a:avLst/>
          </a:prstGeom>
        </p:spPr>
      </p:pic>
      <p:pic>
        <p:nvPicPr>
          <p:cNvPr id="10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65095" y="7419474"/>
            <a:ext cx="609600" cy="6096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0083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83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83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7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61446" y="3583111"/>
            <a:ext cx="60007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JUICE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9550" y="5829880"/>
            <a:ext cx="142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СОК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42021" y="7375358"/>
            <a:ext cx="593558" cy="609600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01379" y="7375358"/>
            <a:ext cx="609600" cy="609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7914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97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97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1446" y="4112955"/>
            <a:ext cx="8724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MILK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6146" y="5839421"/>
            <a:ext cx="284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МОЛОКО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54905" y="7279106"/>
            <a:ext cx="609600" cy="609600"/>
          </a:xfrm>
          <a:prstGeom prst="rect">
            <a:avLst/>
          </a:prstGeom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25979" y="7279106"/>
            <a:ext cx="609600" cy="609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3748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72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72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4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81350" y="1314450"/>
            <a:ext cx="74866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dirty="0" smtClean="0">
                <a:ln w="28575">
                  <a:solidFill>
                    <a:srgbClr val="FFFFFF"/>
                  </a:solidFill>
                </a:ln>
                <a:solidFill>
                  <a:srgbClr val="FF33CC"/>
                </a:solidFill>
                <a:latin typeface="Berlin Sans FB" panose="020E0602020502020306" pitchFamily="34" charset="0"/>
              </a:rPr>
              <a:t>FOOD</a:t>
            </a:r>
            <a:endParaRPr lang="ru-RU" sz="16000" dirty="0">
              <a:ln w="28575">
                <a:solidFill>
                  <a:srgbClr val="FFFFFF"/>
                </a:solidFill>
              </a:ln>
              <a:solidFill>
                <a:srgbClr val="FF33CC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81600" y="7311189"/>
            <a:ext cx="609600" cy="609600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19875" y="7311189"/>
            <a:ext cx="609600" cy="609600"/>
          </a:xfrm>
          <a:prstGeom prst="rect">
            <a:avLst/>
          </a:prstGeom>
        </p:spPr>
      </p:pic>
      <p:pic>
        <p:nvPicPr>
          <p:cNvPr id="8" name="Darling_Ranch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end="78159.175"/>
                  <p14:fade out="700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30652" y="73627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0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9000">
        <p14:gallery dir="l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7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81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85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10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10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6207125" y="-234351"/>
            <a:ext cx="68008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BREAD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94900" y="1752600"/>
            <a:ext cx="1790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ХЛЕБ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1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38500" y="7600950"/>
            <a:ext cx="609600" cy="609600"/>
          </a:xfrm>
          <a:prstGeom prst="rect">
            <a:avLst/>
          </a:prstGeom>
        </p:spPr>
      </p:pic>
      <p:pic>
        <p:nvPicPr>
          <p:cNvPr id="15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62750" y="79498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0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5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51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51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29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setwalls.ru/download.php?file=201404/1920x1080/setwalls.ru-6806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-3545127" y="2580170"/>
            <a:ext cx="11315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BUNS</a:t>
            </a:r>
            <a:endParaRPr lang="ru-RU" sz="12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100" y="5303860"/>
            <a:ext cx="269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БУЛОЧКИ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9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84758" y="7429851"/>
            <a:ext cx="609600" cy="609600"/>
          </a:xfrm>
          <a:prstGeom prst="rect">
            <a:avLst/>
          </a:prstGeom>
        </p:spPr>
      </p:pic>
      <p:pic>
        <p:nvPicPr>
          <p:cNvPr id="10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73052" y="72630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4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745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45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2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-2192315" y="3758634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TOAST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6800" y="5662260"/>
            <a:ext cx="142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ТОСТ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88632" y="7311461"/>
            <a:ext cx="609600" cy="609600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73432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29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838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838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2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38150" y="3218997"/>
            <a:ext cx="113157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FRENCH</a:t>
            </a:r>
          </a:p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TOAST</a:t>
            </a:r>
            <a:endParaRPr lang="ru-RU" sz="12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687957" y="5111823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ФРАНЦУЗСКИЙ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ТОСТ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51621" y="7247021"/>
            <a:ext cx="609600" cy="609600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46232" y="72470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5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000">
        <p15:prstTrans prst="pageCurlDouble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7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279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279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0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89577" y="3990711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CROISSANT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9282" y="5852759"/>
            <a:ext cx="332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КРУАССАН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1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39790" y="7296496"/>
            <a:ext cx="609600" cy="609600"/>
          </a:xfrm>
          <a:prstGeom prst="rect">
            <a:avLst/>
          </a:prstGeom>
        </p:spPr>
      </p:pic>
      <p:pic>
        <p:nvPicPr>
          <p:cNvPr id="13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34400" y="72951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86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97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97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7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38150" y="4148681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WAFFL</a:t>
            </a:r>
            <a:r>
              <a:rPr lang="en-US" sz="14000" dirty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E</a:t>
            </a:r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S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840357" y="5935114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ВАФЛИ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11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7230979"/>
            <a:ext cx="609600" cy="609600"/>
          </a:xfrm>
          <a:prstGeom prst="rect">
            <a:avLst/>
          </a:prstGeom>
        </p:spPr>
      </p:pic>
      <p:pic>
        <p:nvPicPr>
          <p:cNvPr id="12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06653" y="72911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39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4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142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142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43" y="2990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466850" y="2305615"/>
            <a:ext cx="92583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PANCAKES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840357" y="5935114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БЛИНЫ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18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09937" y="7244565"/>
            <a:ext cx="609600" cy="609600"/>
          </a:xfrm>
          <a:prstGeom prst="rect">
            <a:avLst/>
          </a:prstGeom>
        </p:spPr>
      </p:pic>
      <p:pic>
        <p:nvPicPr>
          <p:cNvPr id="22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57473" y="72445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74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2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722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22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2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43" y="2990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64543" y="3842315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SANDWICH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0" y="5890328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БУТЕРБРОД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9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10400" y="7230979"/>
            <a:ext cx="609600" cy="609600"/>
          </a:xfrm>
          <a:prstGeom prst="rect">
            <a:avLst/>
          </a:prstGeom>
        </p:spPr>
      </p:pic>
      <p:pic>
        <p:nvPicPr>
          <p:cNvPr id="14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86800" y="72309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63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188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188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5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37786" y="0"/>
            <a:ext cx="12329786" cy="6858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117" y="0"/>
            <a:ext cx="7545765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43" y="2990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64543" y="2305615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DOUGHNUT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227650" y="5935114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ПОНЧИК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22307" y="7224511"/>
            <a:ext cx="609600" cy="609600"/>
          </a:xfrm>
          <a:prstGeom prst="rect">
            <a:avLst/>
          </a:prstGeom>
        </p:spPr>
      </p:pic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48337" y="72245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839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467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467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44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80024" y="2282000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BISCUITS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234057" y="5833514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ПЕЧЕНЬЕ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62600" y="7413015"/>
            <a:ext cx="609600" cy="609600"/>
          </a:xfrm>
          <a:prstGeom prst="rect">
            <a:avLst/>
          </a:prstGeom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05600" y="73769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73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792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92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784605" y="4912466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MUFFINS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840357" y="5935114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КЕКСЫ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5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73053" y="7159235"/>
            <a:ext cx="609600" cy="609600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73516" y="71592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08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7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7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271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11150" y="1637681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BAGELS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78200" y="4301614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FFFF00"/>
                  </a:solidFill>
                </a:ln>
                <a:solidFill>
                  <a:srgbClr val="7F30A0"/>
                </a:solidFill>
              </a:rPr>
              <a:t>БУБЛИКИ</a:t>
            </a:r>
            <a:endParaRPr lang="ru-RU" sz="4400" b="1" dirty="0">
              <a:ln>
                <a:solidFill>
                  <a:srgbClr val="FFFF00"/>
                </a:solidFill>
              </a:ln>
              <a:solidFill>
                <a:srgbClr val="7F30A0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59400" y="7395524"/>
            <a:ext cx="609600" cy="609600"/>
          </a:xfrm>
          <a:prstGeom prst="rect">
            <a:avLst/>
          </a:prstGeom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01853" y="73955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14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629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629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-2192315" y="3758634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CEREAL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66893" y="6005403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ХЛОПЬЯ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9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86400" y="7230979"/>
            <a:ext cx="609600" cy="609600"/>
          </a:xfrm>
          <a:prstGeom prst="rect">
            <a:avLst/>
          </a:prstGeom>
        </p:spPr>
      </p:pic>
      <p:pic>
        <p:nvPicPr>
          <p:cNvPr id="10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85811" y="72309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88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97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97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-1714500" y="4534287"/>
            <a:ext cx="11315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OATMEAL</a:t>
            </a:r>
            <a:endParaRPr lang="ru-RU" sz="12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0400" y="6088559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ОВСЯНАЯ КАША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14737" y="7263063"/>
            <a:ext cx="609600" cy="609600"/>
          </a:xfrm>
          <a:prstGeom prst="rect">
            <a:avLst/>
          </a:prstGeom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251031" y="72630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370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722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22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7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73" y="463462"/>
            <a:ext cx="10100253" cy="59991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-1528436" y="419357"/>
            <a:ext cx="11315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BUTTER</a:t>
            </a:r>
            <a:endParaRPr lang="ru-RU" sz="12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0993" y="5890889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МАСЛО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12593" y="7455568"/>
            <a:ext cx="609600" cy="609600"/>
          </a:xfrm>
          <a:prstGeom prst="rect">
            <a:avLst/>
          </a:prstGeom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81011" y="74374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507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13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13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8" y="0"/>
            <a:ext cx="996802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254945" y="2651797"/>
            <a:ext cx="113157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PEANUT </a:t>
            </a:r>
          </a:p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BUTTER</a:t>
            </a:r>
            <a:endParaRPr lang="ru-RU" sz="12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7317593" y="258905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АРАХИСОВАЯ 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ПАСТА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5999" y="7078991"/>
            <a:ext cx="609600" cy="609600"/>
          </a:xfrm>
          <a:prstGeom prst="rect">
            <a:avLst/>
          </a:prstGeom>
        </p:spPr>
      </p:pic>
      <p:pic>
        <p:nvPicPr>
          <p:cNvPr id="11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17593" y="70263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346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687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687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2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-184064" y="2707885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YOGURT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708807" y="6035614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ЙОГУРТ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64186" y="7357739"/>
            <a:ext cx="609600" cy="609600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73056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01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676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676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698"/>
            <a:ext cx="12192000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543" y="2990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210750" y="3035266"/>
            <a:ext cx="7886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CHEESE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3846" y="5980003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СЫР</a:t>
            </a: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17714" y="7315866"/>
            <a:ext cx="609600" cy="609600"/>
          </a:xfrm>
          <a:prstGeom prst="rect">
            <a:avLst/>
          </a:prstGeom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12042" y="71334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22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13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13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7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43" y="2990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828800" y="2305615"/>
            <a:ext cx="7886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FFFF00"/>
                </a:solidFill>
                <a:latin typeface="Berlin Sans FB" panose="020E0602020502020306" pitchFamily="34" charset="0"/>
              </a:rPr>
              <a:t>EGGS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1350" y="4552384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00FF"/>
                </a:solidFill>
              </a:rPr>
              <a:t>ЯЙЦА</a:t>
            </a:r>
            <a:endParaRPr lang="ru-RU" sz="4400" b="1" dirty="0">
              <a:solidFill>
                <a:srgbClr val="0000FF"/>
              </a:solidFill>
            </a:endParaRPr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62550" y="7321287"/>
            <a:ext cx="609600" cy="609600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64969" y="74012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05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51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51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43" y="2990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167264" y="1394604"/>
            <a:ext cx="75819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FRIED</a:t>
            </a:r>
          </a:p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EGGS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423536" y="5411450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ЯИЧНИЦА-ГЛАЗУНЬЯ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66021" y="7190413"/>
            <a:ext cx="609600" cy="609600"/>
          </a:xfrm>
          <a:prstGeom prst="rect">
            <a:avLst/>
          </a:prstGeom>
        </p:spPr>
      </p:pic>
      <p:pic>
        <p:nvPicPr>
          <p:cNvPr id="10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24800" y="71904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390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000">
        <p15:prstTrans prst="pageCurlDouble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885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885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38150" y="2982724"/>
            <a:ext cx="113157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SCRAMBLED</a:t>
            </a:r>
          </a:p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EGGS</a:t>
            </a:r>
            <a:endParaRPr lang="ru-RU" sz="12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53207" y="5321826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ЯИЧНИЦА-БОЛТУНЬЯ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51621" y="7166811"/>
            <a:ext cx="609600" cy="609600"/>
          </a:xfrm>
          <a:prstGeom prst="rect">
            <a:avLst/>
          </a:prstGeom>
        </p:spPr>
      </p:pic>
      <p:pic>
        <p:nvPicPr>
          <p:cNvPr id="9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218948" y="72951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63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000">
        <p15:prstTrans prst="pageCurlDouble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1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651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651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0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438150" y="4643154"/>
            <a:ext cx="11315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OMELET</a:t>
            </a:r>
            <a:endParaRPr lang="ru-RU" sz="12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051707" y="5827116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ОМЛЕТ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29893" y="7170919"/>
            <a:ext cx="609600" cy="609600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71709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582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9000">
        <p15:prstTrans prst="pageCurlDouble"/>
      </p:transition>
    </mc:Choice>
    <mc:Fallback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37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37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8401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38150" y="4021681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BACON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051707" y="5827116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БЕКОН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11579" y="7311189"/>
            <a:ext cx="609600" cy="609600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40379" y="73111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33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51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51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95534"/>
            <a:ext cx="12192000" cy="69535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99" y="1047750"/>
            <a:ext cx="7132661" cy="52446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38150" y="0"/>
            <a:ext cx="113157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HASH</a:t>
            </a:r>
          </a:p>
          <a:p>
            <a:pPr algn="ctr"/>
            <a:r>
              <a:rPr lang="en-US" sz="12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BROWNS</a:t>
            </a:r>
            <a:endParaRPr lang="ru-RU" sz="12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98257" y="3386852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КАРТОФЕЛЬНЫЕ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ОЛАДЬИ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44715" y="7296150"/>
            <a:ext cx="609600" cy="609600"/>
          </a:xfrm>
          <a:prstGeom prst="rect">
            <a:avLst/>
          </a:prstGeom>
        </p:spPr>
      </p:pic>
      <p:pic>
        <p:nvPicPr>
          <p:cNvPr id="9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19029" y="7296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29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000">
        <p15:prstTrans prst="pageCurlDouble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9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792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92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7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43" y="2990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305050" y="2133600"/>
            <a:ext cx="7581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SAUSAGE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823107" y="5192116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КОЛБАСА</a:t>
            </a:r>
          </a:p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СОСИСКА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44716" y="7182415"/>
            <a:ext cx="609600" cy="609600"/>
          </a:xfrm>
          <a:prstGeom prst="rect">
            <a:avLst/>
          </a:prstGeom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48927" y="71142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541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27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27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43" y="2990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862638" y="3133768"/>
            <a:ext cx="7581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HAM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62788" y="5349827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ВЕТЧИНА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43988" y="7291931"/>
            <a:ext cx="609600" cy="609600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73520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5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467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467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26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195174" y="2057401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JAM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380050" y="1623416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ДЖЕМ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ВАРЕНЬЕ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9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21179" y="7220515"/>
            <a:ext cx="609600" cy="609600"/>
          </a:xfrm>
          <a:prstGeom prst="rect">
            <a:avLst/>
          </a:prstGeom>
        </p:spPr>
      </p:pic>
      <p:pic>
        <p:nvPicPr>
          <p:cNvPr id="11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00800" y="71202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063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35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235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7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2664218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FFFF00"/>
                </a:solidFill>
                <a:latin typeface="Berlin Sans FB" panose="020E0602020502020306" pitchFamily="34" charset="0"/>
              </a:rPr>
              <a:t>JELLY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67050" y="5317306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ЖЕЛЕ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КОНФИТЮР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9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86400" y="7221906"/>
            <a:ext cx="609600" cy="609600"/>
          </a:xfrm>
          <a:prstGeom prst="rect">
            <a:avLst/>
          </a:prstGeom>
        </p:spPr>
      </p:pic>
      <p:pic>
        <p:nvPicPr>
          <p:cNvPr id="10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01852" y="72981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55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7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72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72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2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725" y="0"/>
            <a:ext cx="382255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-2765122" y="4611231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0000FF"/>
                </a:solidFill>
                <a:latin typeface="Berlin Sans FB" panose="020E0602020502020306" pitchFamily="34" charset="0"/>
              </a:rPr>
              <a:t>SYRUP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60025" y="5349894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СИРОП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1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36168" y="7319935"/>
            <a:ext cx="609600" cy="609600"/>
          </a:xfrm>
          <a:prstGeom prst="rect">
            <a:avLst/>
          </a:prstGeom>
        </p:spPr>
      </p:pic>
      <p:pic>
        <p:nvPicPr>
          <p:cNvPr id="14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50425" y="73199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84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118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118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2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8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38150" y="4611231"/>
            <a:ext cx="11315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 smtClean="0">
                <a:ln>
                  <a:solidFill>
                    <a:srgbClr val="FFFFFF"/>
                  </a:solidFill>
                </a:ln>
                <a:solidFill>
                  <a:srgbClr val="FF0000"/>
                </a:solidFill>
                <a:latin typeface="Berlin Sans FB" panose="020E0602020502020306" pitchFamily="34" charset="0"/>
              </a:rPr>
              <a:t>SUGAR</a:t>
            </a:r>
            <a:endParaRPr lang="ru-RU" sz="14000" dirty="0">
              <a:ln>
                <a:solidFill>
                  <a:srgbClr val="FFFFFF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3419" y="5209526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</a:rPr>
              <a:t>САХАР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98695" y="7311190"/>
            <a:ext cx="609600" cy="609600"/>
          </a:xfrm>
          <a:prstGeom prst="rect">
            <a:avLst/>
          </a:prstGeom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90610" y="73111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66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000">
        <p15:prstTrans prst="pageCurlDouble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467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467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7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438" y="604023"/>
            <a:ext cx="108016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00FF"/>
                </a:solidFill>
              </a:rPr>
              <a:t>ENJOY </a:t>
            </a:r>
            <a:r>
              <a:rPr lang="en-US" sz="9600" b="1" dirty="0" smtClean="0">
                <a:solidFill>
                  <a:srgbClr val="FF0000"/>
                </a:solidFill>
              </a:rPr>
              <a:t>YOUR </a:t>
            </a:r>
            <a:r>
              <a:rPr lang="en-US" sz="9600" b="1" dirty="0" smtClean="0">
                <a:solidFill>
                  <a:srgbClr val="0000FF"/>
                </a:solidFill>
              </a:rPr>
              <a:t>MEAL</a:t>
            </a:r>
            <a:r>
              <a:rPr lang="ru-RU" sz="9600" b="1" dirty="0" smtClean="0">
                <a:solidFill>
                  <a:srgbClr val="0000FF"/>
                </a:solidFill>
              </a:rPr>
              <a:t> !</a:t>
            </a:r>
            <a:endParaRPr lang="ru-RU" sz="9600" b="1" dirty="0">
              <a:solidFill>
                <a:srgbClr val="0000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505200" y="2392985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00FF"/>
                </a:solidFill>
              </a:rPr>
              <a:t>ПРИЯТНОГО АППЕТИТА!</a:t>
            </a:r>
            <a:endParaRPr lang="ru-RU" sz="4400" b="1" dirty="0">
              <a:solidFill>
                <a:srgbClr val="0000FF"/>
              </a:solidFill>
            </a:endParaRPr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46821" y="7452832"/>
            <a:ext cx="609600" cy="609600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85811" y="73755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3648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9000">
        <p15:prstTrans prst="pageCurlDouble"/>
      </p:transition>
    </mc:Choice>
    <mc:Fallback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35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35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6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022960" y="1074509"/>
            <a:ext cx="1396652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0" b="1" dirty="0" smtClean="0">
                <a:ln>
                  <a:solidFill>
                    <a:srgbClr val="FF5050"/>
                  </a:solidFill>
                </a:ln>
                <a:solidFill>
                  <a:srgbClr val="66FF33"/>
                </a:solidFill>
              </a:rPr>
              <a:t>ПОДПИСЫВАЙТЕСЬ </a:t>
            </a:r>
          </a:p>
          <a:p>
            <a:pPr algn="ctr"/>
            <a:r>
              <a:rPr lang="ru-RU" sz="10000" b="1" dirty="0" smtClean="0">
                <a:ln>
                  <a:solidFill>
                    <a:srgbClr val="FF5050"/>
                  </a:solidFill>
                </a:ln>
                <a:solidFill>
                  <a:srgbClr val="66FF33"/>
                </a:solidFill>
              </a:rPr>
              <a:t>НА КАНАЛ</a:t>
            </a:r>
          </a:p>
          <a:p>
            <a:pPr algn="ctr"/>
            <a:r>
              <a:rPr lang="en-US" sz="10000" b="1" dirty="0" smtClean="0">
                <a:ln w="28575">
                  <a:solidFill>
                    <a:srgbClr val="66FFCC"/>
                  </a:solidFill>
                </a:ln>
                <a:solidFill>
                  <a:srgbClr val="FF5050"/>
                </a:solidFill>
              </a:rPr>
              <a:t>TALK</a:t>
            </a:r>
            <a:r>
              <a:rPr lang="en-US" sz="10000" b="1" dirty="0" smtClean="0">
                <a:ln>
                  <a:solidFill>
                    <a:srgbClr val="66FFCC"/>
                  </a:solidFill>
                </a:ln>
                <a:solidFill>
                  <a:srgbClr val="0000FF"/>
                </a:solidFill>
              </a:rPr>
              <a:t>EXPERT</a:t>
            </a:r>
            <a:endParaRPr lang="ru-RU" sz="10000" b="1" dirty="0" smtClean="0">
              <a:ln>
                <a:solidFill>
                  <a:srgbClr val="66FFCC"/>
                </a:solidFill>
              </a:ln>
              <a:solidFill>
                <a:srgbClr val="0000F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486400" y="7322909"/>
            <a:ext cx="609600" cy="609600"/>
          </a:xfrm>
          <a:prstGeom prst="rect">
            <a:avLst/>
          </a:prstGeom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61221" y="7322909"/>
            <a:ext cx="609600" cy="609600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01263" y="7367024"/>
            <a:ext cx="609600" cy="609600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336505" y="7411140"/>
            <a:ext cx="609600" cy="609600"/>
          </a:xfrm>
          <a:prstGeom prst="rect">
            <a:avLst/>
          </a:prstGeom>
        </p:spPr>
      </p:pic>
      <p:pic>
        <p:nvPicPr>
          <p:cNvPr id="9" name="Darling_Ranch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>
                  <p14:trim end="78159.175"/>
                  <p14:fade out="7000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16126" y="73670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7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12000">
        <p14:gallery dir="l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176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8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3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6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62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471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10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10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2882</TotalTime>
  <Words>97</Words>
  <Application>Microsoft Office PowerPoint</Application>
  <PresentationFormat>Широкоэкранный</PresentationFormat>
  <Paragraphs>89</Paragraphs>
  <Slides>39</Slides>
  <Notes>0</Notes>
  <HiddenSlides>0</HiddenSlides>
  <MMClips>84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6" baseType="lpstr">
      <vt:lpstr>Arial</vt:lpstr>
      <vt:lpstr>Berlin Sans FB</vt:lpstr>
      <vt:lpstr>Calibri</vt:lpstr>
      <vt:lpstr>Calibri Light</vt:lpstr>
      <vt:lpstr>Cambria</vt:lpstr>
      <vt:lpstr>Ebrima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Пользователь Windows</cp:lastModifiedBy>
  <cp:revision>450</cp:revision>
  <dcterms:created xsi:type="dcterms:W3CDTF">2016-11-18T14:12:19Z</dcterms:created>
  <dcterms:modified xsi:type="dcterms:W3CDTF">2018-02-10T14:56:02Z</dcterms:modified>
</cp:coreProperties>
</file>