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2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9D369-5A98-474C-A4C1-79F09063795B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99813-889B-4F47-BD3F-69F4CA80AC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altLang="ru-RU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643438" y="5214950"/>
            <a:ext cx="4071966" cy="1071570"/>
          </a:xfrm>
        </p:spPr>
        <p:txBody>
          <a:bodyPr>
            <a:normAutofit lnSpcReduction="10000"/>
          </a:bodyPr>
          <a:lstStyle/>
          <a:p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Выполнил:</a:t>
            </a: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ученик 3 «Б» класса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                    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Суворков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Савелий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Учитель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</a:rPr>
              <a:t>Галунчикова</a:t>
            </a:r>
            <a:r>
              <a:rPr lang="ru-RU" sz="2000" b="1" smtClean="0">
                <a:solidFill>
                  <a:schemeClr val="tx2">
                    <a:lumMod val="75000"/>
                  </a:schemeClr>
                </a:solidFill>
              </a:rPr>
              <a:t> Е.Н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285728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Муниципальное бюджетное общеобразовательное учреждение</a:t>
            </a:r>
            <a:br>
              <a:rPr lang="ru-RU" dirty="0" smtClean="0"/>
            </a:br>
            <a:r>
              <a:rPr lang="ru-RU" dirty="0" err="1" smtClean="0"/>
              <a:t>Катайская</a:t>
            </a:r>
            <a:r>
              <a:rPr lang="ru-RU" dirty="0" smtClean="0"/>
              <a:t> средняя общеобразовательная школа № 1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2000240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«Можно ли изготовить мыло в домашних условиях?»</a:t>
            </a:r>
            <a:endParaRPr lang="ru-RU" sz="4800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42910" y="428604"/>
            <a:ext cx="771530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Актуальность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 выбрал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тему  работы  «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Можно ли изготовить мыло 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своими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руками?» неслучайно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defRPr/>
            </a:pP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Мылом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пользуются практически все. И в основном никто не задумывается, каким мылом моется, хотя это очень важно.  </a:t>
            </a:r>
            <a:endParaRPr lang="ru-RU" sz="2000" i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Я попытаюсь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рассказать о всех его плюсах и минусах. </a:t>
            </a:r>
          </a:p>
          <a:p>
            <a:pPr>
              <a:defRPr/>
            </a:pP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Переработаю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оставшиеся  дома кусочки мыла и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сделаю 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весёлые, забавные  формы.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14744" y="4071942"/>
            <a:ext cx="1779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Гипотеза</a:t>
            </a:r>
            <a:r>
              <a:rPr lang="ru-RU" sz="2400" b="1" i="1" dirty="0" smtClean="0">
                <a:solidFill>
                  <a:srgbClr val="63252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4572008"/>
            <a:ext cx="79296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 предположил, что если знать поэтапную технологию изготовления мыла, то можно сделать его самим в домашних условиях.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357166"/>
            <a:ext cx="77867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Цель: 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риготовить 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мыло в домашних условиях.</a:t>
            </a:r>
          </a:p>
          <a:p>
            <a:pPr>
              <a:defRPr/>
            </a:pPr>
            <a:r>
              <a:rPr lang="ru-RU" sz="28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Задачи:</a:t>
            </a:r>
            <a:endParaRPr lang="ru-RU" sz="2800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изучить 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литературу, материалы сети Интернет по теме эксперимента;</a:t>
            </a:r>
          </a:p>
          <a:p>
            <a:pPr>
              <a:defRPr/>
            </a:pP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познакомиться 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историей возникновения мыла; </a:t>
            </a:r>
          </a:p>
          <a:p>
            <a:pPr>
              <a:defRPr/>
            </a:pP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изучить 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технологию изготовления мыла; </a:t>
            </a:r>
          </a:p>
          <a:p>
            <a:pPr>
              <a:defRPr/>
            </a:pP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изготовить 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мыло своими руками.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ru-RU" sz="2800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8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Методы: 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поисковый, практический, наблюдение, эксперимент.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1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ИСТОРИЯ ПОЯВЛЕНИЯ МЫЛА</a:t>
            </a:r>
            <a:r>
              <a:rPr lang="ru-RU" sz="2800" i="1" dirty="0" smtClean="0"/>
              <a:t/>
            </a:r>
            <a:br>
              <a:rPr lang="ru-RU" sz="2800" i="1" dirty="0" smtClean="0"/>
            </a:br>
            <a:endParaRPr lang="ru-RU" sz="20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000108"/>
            <a:ext cx="892971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История мыловарения насчитывает, как минимум, 6 тысяч лет. Для древних греков мылом служил мелкий песок, привезенный с берегов Нила. Древние египтяне очищали тело </a:t>
            </a:r>
          </a:p>
          <a:p>
            <a:pPr algn="just"/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помощью пасты из растворенного </a:t>
            </a:r>
          </a:p>
          <a:p>
            <a:pPr algn="just"/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воде пчелиного воска. По легенде мыло получило свое название от древнеримской горы </a:t>
            </a:r>
            <a:r>
              <a:rPr lang="ru-RU" sz="2400" i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Сапо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altLang="ru-RU" sz="2400" i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://www.tradiciadrevnih.ru/paleo/img/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857628"/>
            <a:ext cx="3714776" cy="26377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9124" y="3786190"/>
            <a:ext cx="3857652" cy="2734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357166"/>
            <a:ext cx="77867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0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428604"/>
            <a:ext cx="3050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Состав мыла</a:t>
            </a:r>
            <a:endParaRPr lang="ru-RU" sz="3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285860"/>
            <a:ext cx="7929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1B6FD"/>
              </a:buClr>
              <a:defRPr/>
            </a:pP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Основным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компонентом твёрдого мыла является </a:t>
            </a:r>
            <a:r>
              <a:rPr lang="ru-RU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смесь растворимых </a:t>
            </a:r>
            <a:r>
              <a:rPr lang="ru-RU" sz="2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солей, </a:t>
            </a:r>
            <a:r>
              <a:rPr lang="ru-RU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жирных кислот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Clr>
                <a:srgbClr val="31B6FD"/>
              </a:buClr>
              <a:defRPr/>
            </a:pP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Современные жидкие мыла представляют собой</a:t>
            </a:r>
          </a:p>
          <a:p>
            <a:pPr>
              <a:buClr>
                <a:srgbClr val="31B6FD"/>
              </a:buClr>
              <a:defRPr/>
            </a:pPr>
            <a:r>
              <a:rPr lang="ru-RU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водные растворы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добавлением консервантов, отдушек, красителей.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3429000"/>
            <a:ext cx="3786214" cy="292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3500438"/>
            <a:ext cx="3836350" cy="285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214290"/>
            <a:ext cx="7572428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r>
              <a:rPr lang="ru-RU" sz="28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Три основных способа приготовления мыла в домашних условиях:</a:t>
            </a:r>
          </a:p>
          <a:p>
            <a:pPr marL="274320" indent="-274320" algn="ctr"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endParaRPr lang="ru-RU" sz="2800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«мыло из мыла» путем переплавки;</a:t>
            </a:r>
          </a:p>
          <a:p>
            <a:pPr>
              <a:lnSpc>
                <a:spcPct val="90000"/>
              </a:lnSpc>
              <a:buClr>
                <a:srgbClr val="31B6FD"/>
              </a:buClr>
              <a:buSzPct val="100000"/>
              <a:buFontTx/>
              <a:buChar char="-"/>
              <a:defRPr/>
            </a:pPr>
            <a:endParaRPr lang="ru-RU" sz="2800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из мыльной основы (специальный состав для производства мыла);</a:t>
            </a:r>
          </a:p>
          <a:p>
            <a:pPr>
              <a:lnSpc>
                <a:spcPct val="90000"/>
              </a:lnSpc>
              <a:buClr>
                <a:srgbClr val="31B6FD"/>
              </a:buClr>
              <a:buSzPct val="100000"/>
              <a:buFontTx/>
              <a:buChar char="-"/>
              <a:defRPr/>
            </a:pPr>
            <a:endParaRPr lang="ru-RU" sz="2800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31B6FD"/>
              </a:buClr>
              <a:buSzPct val="100000"/>
              <a:defRPr/>
            </a:pP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мыло «с нуля» из жиров, масел, щелочи.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4071942"/>
            <a:ext cx="2928958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s://bemaster.market/photo/21/5e/215ea4fb7bca489ea62b2d78282119d23a9d930190ac444787333c060076f4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8992" y="4143380"/>
            <a:ext cx="2679707" cy="2043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4143380"/>
            <a:ext cx="2621484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28604"/>
            <a:ext cx="8786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 начала я подготовил 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всё необходимое оборудование.</a:t>
            </a:r>
            <a:endParaRPr lang="ru-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500175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357562"/>
            <a:ext cx="8072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Затем я взял детское мыло </a:t>
            </a:r>
          </a:p>
          <a:p>
            <a:pPr algn="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натёр его на мелкой терке.</a:t>
            </a:r>
            <a:endParaRPr lang="ru-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IMG_20210413_202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1214422"/>
            <a:ext cx="4572032" cy="2071702"/>
          </a:xfrm>
          <a:prstGeom prst="rect">
            <a:avLst/>
          </a:prstGeom>
        </p:spPr>
      </p:pic>
      <p:pic>
        <p:nvPicPr>
          <p:cNvPr id="8" name="Рисунок 7" descr="IMG_20210413_2021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143380"/>
            <a:ext cx="4000496" cy="2500304"/>
          </a:xfrm>
          <a:prstGeom prst="rect">
            <a:avLst/>
          </a:prstGeom>
        </p:spPr>
      </p:pic>
      <p:pic>
        <p:nvPicPr>
          <p:cNvPr id="9" name="Рисунок 8" descr="IMG_20210413_2021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4143380"/>
            <a:ext cx="3286130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Мыльную стружку поставил на водяную баню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и довёл до жидкого состояния, постоянно помешивая.</a:t>
            </a:r>
            <a:endParaRPr lang="ru-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5072074"/>
            <a:ext cx="8786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После этого я добавил краситель, </a:t>
            </a:r>
            <a:r>
              <a:rPr lang="ru-RU" sz="2400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арматизатор</a:t>
            </a:r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всё тщательно перемешал.</a:t>
            </a:r>
            <a:endParaRPr lang="ru-RU" sz="24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IMG_20210413_2028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1428736"/>
            <a:ext cx="2714644" cy="3571900"/>
          </a:xfrm>
          <a:prstGeom prst="rect">
            <a:avLst/>
          </a:prstGeom>
        </p:spPr>
      </p:pic>
      <p:pic>
        <p:nvPicPr>
          <p:cNvPr id="8" name="Рисунок 7" descr="IMG_20210413_2032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428736"/>
            <a:ext cx="3857652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57167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Полученную массу разлил по формам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и поставил остывать. </a:t>
            </a:r>
            <a:endParaRPr lang="ru-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357694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Вот что у меня получилось</a:t>
            </a:r>
            <a:endParaRPr lang="ru-RU" sz="24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IMG_20210413_2033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142984"/>
            <a:ext cx="3857652" cy="3714776"/>
          </a:xfrm>
          <a:prstGeom prst="rect">
            <a:avLst/>
          </a:prstGeom>
        </p:spPr>
      </p:pic>
      <p:pic>
        <p:nvPicPr>
          <p:cNvPr id="8" name="Рисунок 7" descr="IMG_20210413_2112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142984"/>
            <a:ext cx="4500594" cy="3714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357166"/>
            <a:ext cx="82153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Заключение: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моя гипотеза подтвердилась. Мыло можно сделать и в домашних условиях.</a:t>
            </a:r>
          </a:p>
          <a:p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результате работы над проектом поставленные задачи можно считать выполненными.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IMG_20210413_2112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3357562"/>
            <a:ext cx="5929322" cy="3071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00042"/>
            <a:ext cx="792961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за внимание!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36" y="2928934"/>
            <a:ext cx="3873077" cy="3184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1638</TotalTime>
  <Words>300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User</dc:creator>
  <cp:lastModifiedBy>МКОУ КСОШ 1</cp:lastModifiedBy>
  <cp:revision>6</cp:revision>
  <dcterms:created xsi:type="dcterms:W3CDTF">2021-04-12T13:45:45Z</dcterms:created>
  <dcterms:modified xsi:type="dcterms:W3CDTF">2021-04-27T04:18:33Z</dcterms:modified>
</cp:coreProperties>
</file>