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72" r:id="rId7"/>
    <p:sldId id="274" r:id="rId8"/>
    <p:sldId id="275" r:id="rId9"/>
    <p:sldId id="276" r:id="rId10"/>
    <p:sldId id="261" r:id="rId11"/>
    <p:sldId id="262" r:id="rId12"/>
    <p:sldId id="263" r:id="rId13"/>
    <p:sldId id="264" r:id="rId14"/>
    <p:sldId id="266" r:id="rId15"/>
    <p:sldId id="267" r:id="rId16"/>
    <p:sldId id="268" r:id="rId17"/>
    <p:sldId id="269" r:id="rId18"/>
    <p:sldId id="265" r:id="rId19"/>
    <p:sldId id="271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42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CD11D3-4BD0-48B4-8B7D-1D61FD9CEEE2}" type="doc">
      <dgm:prSet loTypeId="urn:microsoft.com/office/officeart/2005/8/layout/cycle6" loCatId="cycle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663C44C-0A09-434A-8D84-03FAA5E68C3A}">
      <dgm:prSet phldrT="[Текст]" custT="1"/>
      <dgm:spPr/>
      <dgm:t>
        <a:bodyPr/>
        <a:lstStyle/>
        <a:p>
          <a:r>
            <a:rPr lang="ru-RU" sz="1800" b="0" dirty="0" smtClean="0"/>
            <a:t>Выставка</a:t>
          </a:r>
          <a:endParaRPr lang="ru-RU" sz="1800" b="0" dirty="0"/>
        </a:p>
      </dgm:t>
    </dgm:pt>
    <dgm:pt modelId="{BBB1A6CB-29B7-479B-9F88-C91CB0F78A2E}" type="parTrans" cxnId="{AB9DC109-3397-48EF-9222-20B4FFA70DBA}">
      <dgm:prSet/>
      <dgm:spPr/>
      <dgm:t>
        <a:bodyPr/>
        <a:lstStyle/>
        <a:p>
          <a:endParaRPr lang="ru-RU"/>
        </a:p>
      </dgm:t>
    </dgm:pt>
    <dgm:pt modelId="{5B36DFEC-A458-495B-BE0A-51AE95442273}" type="sibTrans" cxnId="{AB9DC109-3397-48EF-9222-20B4FFA70DBA}">
      <dgm:prSet/>
      <dgm:spPr/>
      <dgm:t>
        <a:bodyPr/>
        <a:lstStyle/>
        <a:p>
          <a:endParaRPr lang="ru-RU"/>
        </a:p>
      </dgm:t>
    </dgm:pt>
    <dgm:pt modelId="{92C2F158-A64F-428A-ABC2-CAD5530C2056}">
      <dgm:prSet phldrT="[Текст]" custT="1"/>
      <dgm:spPr/>
      <dgm:t>
        <a:bodyPr/>
        <a:lstStyle/>
        <a:p>
          <a:r>
            <a:rPr lang="ru-RU" sz="1800" smtClean="0"/>
            <a:t>Праздник</a:t>
          </a:r>
          <a:endParaRPr lang="ru-RU" sz="1800" dirty="0"/>
        </a:p>
      </dgm:t>
    </dgm:pt>
    <dgm:pt modelId="{FF952A3B-2017-46E1-B428-E258F5399DA4}" type="parTrans" cxnId="{FA4D29F4-86C7-46B9-A09F-A1A3F6D25522}">
      <dgm:prSet/>
      <dgm:spPr/>
      <dgm:t>
        <a:bodyPr/>
        <a:lstStyle/>
        <a:p>
          <a:endParaRPr lang="ru-RU"/>
        </a:p>
      </dgm:t>
    </dgm:pt>
    <dgm:pt modelId="{FD1BDA29-7AAE-4E88-9651-5F06E65BB577}" type="sibTrans" cxnId="{FA4D29F4-86C7-46B9-A09F-A1A3F6D25522}">
      <dgm:prSet/>
      <dgm:spPr/>
      <dgm:t>
        <a:bodyPr/>
        <a:lstStyle/>
        <a:p>
          <a:endParaRPr lang="ru-RU"/>
        </a:p>
      </dgm:t>
    </dgm:pt>
    <dgm:pt modelId="{95828C89-C02E-40B7-A4AD-9878A8705060}">
      <dgm:prSet phldrT="[Текст]" custT="1"/>
      <dgm:spPr/>
      <dgm:t>
        <a:bodyPr/>
        <a:lstStyle/>
        <a:p>
          <a:r>
            <a:rPr lang="ru-RU" sz="1800" smtClean="0"/>
            <a:t>Доклад</a:t>
          </a:r>
          <a:endParaRPr lang="ru-RU" sz="1800" dirty="0"/>
        </a:p>
      </dgm:t>
    </dgm:pt>
    <dgm:pt modelId="{DE4ACFBB-0ACC-4A37-82AE-20B9A2BEB0D8}" type="parTrans" cxnId="{747A3AA0-48CD-4D0B-8FBC-4AFC7963DBD0}">
      <dgm:prSet/>
      <dgm:spPr/>
      <dgm:t>
        <a:bodyPr/>
        <a:lstStyle/>
        <a:p>
          <a:endParaRPr lang="ru-RU"/>
        </a:p>
      </dgm:t>
    </dgm:pt>
    <dgm:pt modelId="{82033E4D-BCAB-428D-BB8B-479D899DC2FE}" type="sibTrans" cxnId="{747A3AA0-48CD-4D0B-8FBC-4AFC7963DBD0}">
      <dgm:prSet/>
      <dgm:spPr/>
      <dgm:t>
        <a:bodyPr/>
        <a:lstStyle/>
        <a:p>
          <a:endParaRPr lang="ru-RU"/>
        </a:p>
      </dgm:t>
    </dgm:pt>
    <dgm:pt modelId="{25685039-5D73-409A-8415-0DF6F0AD7520}">
      <dgm:prSet phldrT="[Текст]" custT="1"/>
      <dgm:spPr/>
      <dgm:t>
        <a:bodyPr/>
        <a:lstStyle/>
        <a:p>
          <a:r>
            <a:rPr lang="ru-RU" sz="1800" smtClean="0"/>
            <a:t>Защита реферата </a:t>
          </a:r>
          <a:endParaRPr lang="ru-RU" sz="1800" dirty="0"/>
        </a:p>
      </dgm:t>
    </dgm:pt>
    <dgm:pt modelId="{ECCFD6FA-B2AF-48BF-B900-7D44A5FF3F9E}" type="parTrans" cxnId="{AB942CAB-A0E6-4B9D-8096-A0324A967703}">
      <dgm:prSet/>
      <dgm:spPr/>
      <dgm:t>
        <a:bodyPr/>
        <a:lstStyle/>
        <a:p>
          <a:endParaRPr lang="ru-RU"/>
        </a:p>
      </dgm:t>
    </dgm:pt>
    <dgm:pt modelId="{BF3E92BA-498A-4571-9AE4-D79373CB2AC7}" type="sibTrans" cxnId="{AB942CAB-A0E6-4B9D-8096-A0324A967703}">
      <dgm:prSet/>
      <dgm:spPr/>
      <dgm:t>
        <a:bodyPr/>
        <a:lstStyle/>
        <a:p>
          <a:endParaRPr lang="ru-RU"/>
        </a:p>
      </dgm:t>
    </dgm:pt>
    <dgm:pt modelId="{AF98EF03-7460-40CC-9FF1-95D1B0D97CFB}">
      <dgm:prSet phldrT="[Текст]" custT="1"/>
      <dgm:spPr/>
      <dgm:t>
        <a:bodyPr/>
        <a:lstStyle/>
        <a:p>
          <a:r>
            <a:rPr lang="ru-RU" sz="1800" smtClean="0"/>
            <a:t>Игра</a:t>
          </a:r>
          <a:endParaRPr lang="ru-RU" sz="1800" dirty="0"/>
        </a:p>
      </dgm:t>
    </dgm:pt>
    <dgm:pt modelId="{0B6E5D83-E233-4AC4-B35A-CEEECA19F0CA}" type="parTrans" cxnId="{3DA732C1-2AFD-4119-ADA6-14DD057325B6}">
      <dgm:prSet/>
      <dgm:spPr/>
      <dgm:t>
        <a:bodyPr/>
        <a:lstStyle/>
        <a:p>
          <a:endParaRPr lang="ru-RU"/>
        </a:p>
      </dgm:t>
    </dgm:pt>
    <dgm:pt modelId="{59F15279-3918-40F7-860B-5CD55187303D}" type="sibTrans" cxnId="{3DA732C1-2AFD-4119-ADA6-14DD057325B6}">
      <dgm:prSet/>
      <dgm:spPr/>
      <dgm:t>
        <a:bodyPr/>
        <a:lstStyle/>
        <a:p>
          <a:endParaRPr lang="ru-RU"/>
        </a:p>
      </dgm:t>
    </dgm:pt>
    <dgm:pt modelId="{DD1B4008-BB0B-46F4-BE8E-052122AEFA57}">
      <dgm:prSet custT="1"/>
      <dgm:spPr/>
      <dgm:t>
        <a:bodyPr/>
        <a:lstStyle/>
        <a:p>
          <a:r>
            <a:rPr lang="ru-RU" sz="1800" smtClean="0"/>
            <a:t>Демонстрация</a:t>
          </a:r>
          <a:endParaRPr lang="ru-RU" sz="1800" dirty="0"/>
        </a:p>
      </dgm:t>
    </dgm:pt>
    <dgm:pt modelId="{E6997A4B-CDBC-4ABD-B7BC-4C8B9D5A80F1}" type="parTrans" cxnId="{12F07F1A-026D-4891-BECC-6C63017C0C70}">
      <dgm:prSet/>
      <dgm:spPr/>
      <dgm:t>
        <a:bodyPr/>
        <a:lstStyle/>
        <a:p>
          <a:endParaRPr lang="ru-RU"/>
        </a:p>
      </dgm:t>
    </dgm:pt>
    <dgm:pt modelId="{19D13941-7954-49F6-BCA2-8187CEA30270}" type="sibTrans" cxnId="{12F07F1A-026D-4891-BECC-6C63017C0C70}">
      <dgm:prSet/>
      <dgm:spPr/>
      <dgm:t>
        <a:bodyPr/>
        <a:lstStyle/>
        <a:p>
          <a:endParaRPr lang="ru-RU"/>
        </a:p>
      </dgm:t>
    </dgm:pt>
    <dgm:pt modelId="{2FE9D702-A898-42DB-A8DE-7729C230D6F3}">
      <dgm:prSet custT="1"/>
      <dgm:spPr/>
      <dgm:t>
        <a:bodyPr/>
        <a:lstStyle/>
        <a:p>
          <a:r>
            <a:rPr lang="ru-RU" sz="1800" smtClean="0"/>
            <a:t>Стенгазета</a:t>
          </a:r>
          <a:endParaRPr lang="ru-RU" sz="1800" dirty="0"/>
        </a:p>
      </dgm:t>
    </dgm:pt>
    <dgm:pt modelId="{965D5537-0A35-4809-BD7C-35C6B8D81902}" type="parTrans" cxnId="{F58F791D-75FE-4F20-B57B-8E336B7C31D7}">
      <dgm:prSet/>
      <dgm:spPr/>
      <dgm:t>
        <a:bodyPr/>
        <a:lstStyle/>
        <a:p>
          <a:endParaRPr lang="ru-RU"/>
        </a:p>
      </dgm:t>
    </dgm:pt>
    <dgm:pt modelId="{5DB790EF-E5CC-49CD-AD8A-EF6674F77B73}" type="sibTrans" cxnId="{F58F791D-75FE-4F20-B57B-8E336B7C31D7}">
      <dgm:prSet/>
      <dgm:spPr/>
      <dgm:t>
        <a:bodyPr/>
        <a:lstStyle/>
        <a:p>
          <a:endParaRPr lang="ru-RU"/>
        </a:p>
      </dgm:t>
    </dgm:pt>
    <dgm:pt modelId="{169CE1C0-F40E-4DDF-8113-E1F912A8C515}">
      <dgm:prSet custT="1"/>
      <dgm:spPr/>
      <dgm:t>
        <a:bodyPr/>
        <a:lstStyle/>
        <a:p>
          <a:r>
            <a:rPr lang="ru-RU" sz="1800" smtClean="0"/>
            <a:t>Спектакль, концерт</a:t>
          </a:r>
          <a:endParaRPr lang="ru-RU" sz="1800" dirty="0"/>
        </a:p>
      </dgm:t>
    </dgm:pt>
    <dgm:pt modelId="{6693C3F7-6D22-44F1-8551-C82ECD4CB344}" type="parTrans" cxnId="{EB883B31-07B2-4D29-AA2C-84300BDF5BE4}">
      <dgm:prSet/>
      <dgm:spPr/>
      <dgm:t>
        <a:bodyPr/>
        <a:lstStyle/>
        <a:p>
          <a:endParaRPr lang="ru-RU"/>
        </a:p>
      </dgm:t>
    </dgm:pt>
    <dgm:pt modelId="{038CF1E2-AC87-4286-9ED7-BF16B8C95FE1}" type="sibTrans" cxnId="{EB883B31-07B2-4D29-AA2C-84300BDF5BE4}">
      <dgm:prSet/>
      <dgm:spPr/>
      <dgm:t>
        <a:bodyPr/>
        <a:lstStyle/>
        <a:p>
          <a:endParaRPr lang="ru-RU"/>
        </a:p>
      </dgm:t>
    </dgm:pt>
    <dgm:pt modelId="{3570F6E1-03F9-4ADA-971A-39109FB9053C}">
      <dgm:prSet custT="1"/>
      <dgm:spPr/>
      <dgm:t>
        <a:bodyPr/>
        <a:lstStyle/>
        <a:p>
          <a:r>
            <a:rPr lang="ru-RU" sz="1800" smtClean="0"/>
            <a:t>Поделка..</a:t>
          </a:r>
          <a:endParaRPr lang="ru-RU" sz="1800" dirty="0"/>
        </a:p>
      </dgm:t>
    </dgm:pt>
    <dgm:pt modelId="{2516803B-6037-4A48-9ED7-6CFEB7691241}" type="parTrans" cxnId="{7B2F7BB3-6735-44E0-B5D8-E2E2303F5A51}">
      <dgm:prSet/>
      <dgm:spPr/>
      <dgm:t>
        <a:bodyPr/>
        <a:lstStyle/>
        <a:p>
          <a:endParaRPr lang="ru-RU"/>
        </a:p>
      </dgm:t>
    </dgm:pt>
    <dgm:pt modelId="{366FC298-7302-4B25-A402-A3BD95F41AB3}" type="sibTrans" cxnId="{7B2F7BB3-6735-44E0-B5D8-E2E2303F5A51}">
      <dgm:prSet/>
      <dgm:spPr/>
      <dgm:t>
        <a:bodyPr/>
        <a:lstStyle/>
        <a:p>
          <a:endParaRPr lang="ru-RU"/>
        </a:p>
      </dgm:t>
    </dgm:pt>
    <dgm:pt modelId="{BCF577D2-A998-440B-9617-A23B58421897}" type="pres">
      <dgm:prSet presAssocID="{79CD11D3-4BD0-48B4-8B7D-1D61FD9CEEE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89DDC0-E32A-474F-8B35-35B52F494EBA}" type="pres">
      <dgm:prSet presAssocID="{6663C44C-0A09-434A-8D84-03FAA5E68C3A}" presName="node" presStyleLbl="node1" presStyleIdx="0" presStyleCnt="9" custScaleX="143675" custRadScaleRad="102488" custRadScaleInc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626C27-7355-474E-BB9A-F1A9E5BA3F21}" type="pres">
      <dgm:prSet presAssocID="{6663C44C-0A09-434A-8D84-03FAA5E68C3A}" presName="spNode" presStyleCnt="0"/>
      <dgm:spPr/>
      <dgm:t>
        <a:bodyPr/>
        <a:lstStyle/>
        <a:p>
          <a:endParaRPr lang="ru-RU"/>
        </a:p>
      </dgm:t>
    </dgm:pt>
    <dgm:pt modelId="{179CA8E0-1F44-4170-B5F6-B12AED2347F6}" type="pres">
      <dgm:prSet presAssocID="{5B36DFEC-A458-495B-BE0A-51AE95442273}" presName="sibTrans" presStyleLbl="sibTrans1D1" presStyleIdx="0" presStyleCnt="9"/>
      <dgm:spPr/>
      <dgm:t>
        <a:bodyPr/>
        <a:lstStyle/>
        <a:p>
          <a:endParaRPr lang="ru-RU"/>
        </a:p>
      </dgm:t>
    </dgm:pt>
    <dgm:pt modelId="{6E7CE5AE-C9D2-4483-80D8-EF87B3F9DBE2}" type="pres">
      <dgm:prSet presAssocID="{92C2F158-A64F-428A-ABC2-CAD5530C2056}" presName="node" presStyleLbl="node1" presStyleIdx="1" presStyleCnt="9" custScaleX="157242" custRadScaleRad="102439" custRadScaleInc="324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369234-8A45-4261-B677-BE7FF9250F5E}" type="pres">
      <dgm:prSet presAssocID="{92C2F158-A64F-428A-ABC2-CAD5530C2056}" presName="spNode" presStyleCnt="0"/>
      <dgm:spPr/>
      <dgm:t>
        <a:bodyPr/>
        <a:lstStyle/>
        <a:p>
          <a:endParaRPr lang="ru-RU"/>
        </a:p>
      </dgm:t>
    </dgm:pt>
    <dgm:pt modelId="{F6AF0DB5-5630-4380-8CC9-D94304803D7C}" type="pres">
      <dgm:prSet presAssocID="{FD1BDA29-7AAE-4E88-9651-5F06E65BB577}" presName="sibTrans" presStyleLbl="sibTrans1D1" presStyleIdx="1" presStyleCnt="9"/>
      <dgm:spPr/>
      <dgm:t>
        <a:bodyPr/>
        <a:lstStyle/>
        <a:p>
          <a:endParaRPr lang="ru-RU"/>
        </a:p>
      </dgm:t>
    </dgm:pt>
    <dgm:pt modelId="{F4BE6976-76ED-4A2D-B2C5-307322CED40A}" type="pres">
      <dgm:prSet presAssocID="{169CE1C0-F40E-4DDF-8113-E1F912A8C515}" presName="node" presStyleLbl="node1" presStyleIdx="2" presStyleCnt="9" custScaleX="180766" custRadScaleRad="111050" custRadScaleInc="101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E39F8-5B6E-4E21-BA32-C2844F355F46}" type="pres">
      <dgm:prSet presAssocID="{169CE1C0-F40E-4DDF-8113-E1F912A8C515}" presName="spNode" presStyleCnt="0"/>
      <dgm:spPr/>
      <dgm:t>
        <a:bodyPr/>
        <a:lstStyle/>
        <a:p>
          <a:endParaRPr lang="ru-RU"/>
        </a:p>
      </dgm:t>
    </dgm:pt>
    <dgm:pt modelId="{CB86419C-9299-4672-9A1E-A31A0818E8E0}" type="pres">
      <dgm:prSet presAssocID="{038CF1E2-AC87-4286-9ED7-BF16B8C95FE1}" presName="sibTrans" presStyleLbl="sibTrans1D1" presStyleIdx="2" presStyleCnt="9"/>
      <dgm:spPr/>
      <dgm:t>
        <a:bodyPr/>
        <a:lstStyle/>
        <a:p>
          <a:endParaRPr lang="ru-RU"/>
        </a:p>
      </dgm:t>
    </dgm:pt>
    <dgm:pt modelId="{9A6FD9B1-94C3-44BA-B42E-06CC6533C9FA}" type="pres">
      <dgm:prSet presAssocID="{3570F6E1-03F9-4ADA-971A-39109FB9053C}" presName="node" presStyleLbl="node1" presStyleIdx="3" presStyleCnt="9" custScaleX="171810" custRadScaleRad="109886" custRadScaleInc="-60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E6F90B-C767-4CCB-9B14-697698655BEA}" type="pres">
      <dgm:prSet presAssocID="{3570F6E1-03F9-4ADA-971A-39109FB9053C}" presName="spNode" presStyleCnt="0"/>
      <dgm:spPr/>
      <dgm:t>
        <a:bodyPr/>
        <a:lstStyle/>
        <a:p>
          <a:endParaRPr lang="ru-RU"/>
        </a:p>
      </dgm:t>
    </dgm:pt>
    <dgm:pt modelId="{0AFFF73A-D67B-4FBD-9BA9-5D8F0117F687}" type="pres">
      <dgm:prSet presAssocID="{366FC298-7302-4B25-A402-A3BD95F41AB3}" presName="sibTrans" presStyleLbl="sibTrans1D1" presStyleIdx="3" presStyleCnt="9"/>
      <dgm:spPr/>
      <dgm:t>
        <a:bodyPr/>
        <a:lstStyle/>
        <a:p>
          <a:endParaRPr lang="ru-RU"/>
        </a:p>
      </dgm:t>
    </dgm:pt>
    <dgm:pt modelId="{1413ED68-E8C0-4822-B1FA-095FF4EB15CE}" type="pres">
      <dgm:prSet presAssocID="{DD1B4008-BB0B-46F4-BE8E-052122AEFA57}" presName="node" presStyleLbl="node1" presStyleIdx="4" presStyleCnt="9" custScaleX="201957" custRadScaleRad="106792" custRadScaleInc="-1178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D5FBE6-6467-47C4-A570-A95D52050A37}" type="pres">
      <dgm:prSet presAssocID="{DD1B4008-BB0B-46F4-BE8E-052122AEFA57}" presName="spNode" presStyleCnt="0"/>
      <dgm:spPr/>
      <dgm:t>
        <a:bodyPr/>
        <a:lstStyle/>
        <a:p>
          <a:endParaRPr lang="ru-RU"/>
        </a:p>
      </dgm:t>
    </dgm:pt>
    <dgm:pt modelId="{0C59A8D8-8B73-4347-A340-E242DC1DD2FB}" type="pres">
      <dgm:prSet presAssocID="{19D13941-7954-49F6-BCA2-8187CEA30270}" presName="sibTrans" presStyleLbl="sibTrans1D1" presStyleIdx="4" presStyleCnt="9"/>
      <dgm:spPr/>
      <dgm:t>
        <a:bodyPr/>
        <a:lstStyle/>
        <a:p>
          <a:endParaRPr lang="ru-RU"/>
        </a:p>
      </dgm:t>
    </dgm:pt>
    <dgm:pt modelId="{C35DEDB3-D3DD-4053-82BF-7B1BA895A227}" type="pres">
      <dgm:prSet presAssocID="{95828C89-C02E-40B7-A4AD-9878A8705060}" presName="node" presStyleLbl="node1" presStyleIdx="5" presStyleCnt="9" custScaleX="129988" custRadScaleRad="102114" custRadScaleInc="1123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69ADE4-13F9-4A1A-90E8-28A9B125C59A}" type="pres">
      <dgm:prSet presAssocID="{95828C89-C02E-40B7-A4AD-9878A8705060}" presName="spNode" presStyleCnt="0"/>
      <dgm:spPr/>
      <dgm:t>
        <a:bodyPr/>
        <a:lstStyle/>
        <a:p>
          <a:endParaRPr lang="ru-RU"/>
        </a:p>
      </dgm:t>
    </dgm:pt>
    <dgm:pt modelId="{01EE5DA6-E077-4B7D-9195-BC4CF8710285}" type="pres">
      <dgm:prSet presAssocID="{82033E4D-BCAB-428D-BB8B-479D899DC2FE}" presName="sibTrans" presStyleLbl="sibTrans1D1" presStyleIdx="5" presStyleCnt="9"/>
      <dgm:spPr/>
      <dgm:t>
        <a:bodyPr/>
        <a:lstStyle/>
        <a:p>
          <a:endParaRPr lang="ru-RU"/>
        </a:p>
      </dgm:t>
    </dgm:pt>
    <dgm:pt modelId="{A71C2515-6D4F-4329-A911-DAE3DD5D0871}" type="pres">
      <dgm:prSet presAssocID="{2FE9D702-A898-42DB-A8DE-7729C230D6F3}" presName="node" presStyleLbl="node1" presStyleIdx="6" presStyleCnt="9" custScaleX="188402" custRadScaleRad="106760" custRadScaleInc="552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5B8971-818C-4D13-80B6-66B0822B5A01}" type="pres">
      <dgm:prSet presAssocID="{2FE9D702-A898-42DB-A8DE-7729C230D6F3}" presName="spNode" presStyleCnt="0"/>
      <dgm:spPr/>
      <dgm:t>
        <a:bodyPr/>
        <a:lstStyle/>
        <a:p>
          <a:endParaRPr lang="ru-RU"/>
        </a:p>
      </dgm:t>
    </dgm:pt>
    <dgm:pt modelId="{F8DE982D-8768-45F9-A435-FD3F9473423C}" type="pres">
      <dgm:prSet presAssocID="{5DB790EF-E5CC-49CD-AD8A-EF6674F77B73}" presName="sibTrans" presStyleLbl="sibTrans1D1" presStyleIdx="6" presStyleCnt="9"/>
      <dgm:spPr/>
      <dgm:t>
        <a:bodyPr/>
        <a:lstStyle/>
        <a:p>
          <a:endParaRPr lang="ru-RU"/>
        </a:p>
      </dgm:t>
    </dgm:pt>
    <dgm:pt modelId="{0D55BE62-59EA-4405-80BC-B6079BAC6BED}" type="pres">
      <dgm:prSet presAssocID="{25685039-5D73-409A-8415-0DF6F0AD7520}" presName="node" presStyleLbl="node1" presStyleIdx="7" presStyleCnt="9" custScaleX="174924" custRadScaleRad="106126" custRadScaleInc="53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981E33-D141-4E38-9CC3-2260C974729E}" type="pres">
      <dgm:prSet presAssocID="{25685039-5D73-409A-8415-0DF6F0AD7520}" presName="spNode" presStyleCnt="0"/>
      <dgm:spPr/>
      <dgm:t>
        <a:bodyPr/>
        <a:lstStyle/>
        <a:p>
          <a:endParaRPr lang="ru-RU"/>
        </a:p>
      </dgm:t>
    </dgm:pt>
    <dgm:pt modelId="{E0EBB66C-EF81-48FD-B851-7CFB90D26742}" type="pres">
      <dgm:prSet presAssocID="{BF3E92BA-498A-4571-9AE4-D79373CB2AC7}" presName="sibTrans" presStyleLbl="sibTrans1D1" presStyleIdx="7" presStyleCnt="9"/>
      <dgm:spPr/>
      <dgm:t>
        <a:bodyPr/>
        <a:lstStyle/>
        <a:p>
          <a:endParaRPr lang="ru-RU"/>
        </a:p>
      </dgm:t>
    </dgm:pt>
    <dgm:pt modelId="{0F90319F-16C1-43A7-B1EC-65949EABB7A2}" type="pres">
      <dgm:prSet presAssocID="{AF98EF03-7460-40CC-9FF1-95D1B0D97CFB}" presName="node" presStyleLbl="node1" presStyleIdx="8" presStyleCnt="9" custScaleX="159063" custRadScaleRad="102852" custRadScaleInc="-450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C1B382-D971-4847-B6D6-0928BBCC58E3}" type="pres">
      <dgm:prSet presAssocID="{AF98EF03-7460-40CC-9FF1-95D1B0D97CFB}" presName="spNode" presStyleCnt="0"/>
      <dgm:spPr/>
      <dgm:t>
        <a:bodyPr/>
        <a:lstStyle/>
        <a:p>
          <a:endParaRPr lang="ru-RU"/>
        </a:p>
      </dgm:t>
    </dgm:pt>
    <dgm:pt modelId="{7B130335-EC77-41FC-983C-9F5A61411D9C}" type="pres">
      <dgm:prSet presAssocID="{59F15279-3918-40F7-860B-5CD55187303D}" presName="sibTrans" presStyleLbl="sibTrans1D1" presStyleIdx="8" presStyleCnt="9"/>
      <dgm:spPr/>
      <dgm:t>
        <a:bodyPr/>
        <a:lstStyle/>
        <a:p>
          <a:endParaRPr lang="ru-RU"/>
        </a:p>
      </dgm:t>
    </dgm:pt>
  </dgm:ptLst>
  <dgm:cxnLst>
    <dgm:cxn modelId="{BBE6BCED-A7BE-4A34-8B3C-BB620882EB99}" type="presOf" srcId="{169CE1C0-F40E-4DDF-8113-E1F912A8C515}" destId="{F4BE6976-76ED-4A2D-B2C5-307322CED40A}" srcOrd="0" destOrd="0" presId="urn:microsoft.com/office/officeart/2005/8/layout/cycle6"/>
    <dgm:cxn modelId="{A09046B7-029A-4EDB-BD87-88576E4F7DBB}" type="presOf" srcId="{95828C89-C02E-40B7-A4AD-9878A8705060}" destId="{C35DEDB3-D3DD-4053-82BF-7B1BA895A227}" srcOrd="0" destOrd="0" presId="urn:microsoft.com/office/officeart/2005/8/layout/cycle6"/>
    <dgm:cxn modelId="{471BFF1A-BD3B-4856-A7CB-C85901A76E5E}" type="presOf" srcId="{5B36DFEC-A458-495B-BE0A-51AE95442273}" destId="{179CA8E0-1F44-4170-B5F6-B12AED2347F6}" srcOrd="0" destOrd="0" presId="urn:microsoft.com/office/officeart/2005/8/layout/cycle6"/>
    <dgm:cxn modelId="{2F358093-37CB-45B3-AB83-A18E220B6983}" type="presOf" srcId="{FD1BDA29-7AAE-4E88-9651-5F06E65BB577}" destId="{F6AF0DB5-5630-4380-8CC9-D94304803D7C}" srcOrd="0" destOrd="0" presId="urn:microsoft.com/office/officeart/2005/8/layout/cycle6"/>
    <dgm:cxn modelId="{C123CECE-77AB-43BC-82D7-6A9045697C37}" type="presOf" srcId="{79CD11D3-4BD0-48B4-8B7D-1D61FD9CEEE2}" destId="{BCF577D2-A998-440B-9617-A23B58421897}" srcOrd="0" destOrd="0" presId="urn:microsoft.com/office/officeart/2005/8/layout/cycle6"/>
    <dgm:cxn modelId="{9CC28934-9C6E-47F3-8597-D7C5EC8C5FE1}" type="presOf" srcId="{038CF1E2-AC87-4286-9ED7-BF16B8C95FE1}" destId="{CB86419C-9299-4672-9A1E-A31A0818E8E0}" srcOrd="0" destOrd="0" presId="urn:microsoft.com/office/officeart/2005/8/layout/cycle6"/>
    <dgm:cxn modelId="{ADC20DE6-0383-45FE-8F90-D0FBBE1DF972}" type="presOf" srcId="{19D13941-7954-49F6-BCA2-8187CEA30270}" destId="{0C59A8D8-8B73-4347-A340-E242DC1DD2FB}" srcOrd="0" destOrd="0" presId="urn:microsoft.com/office/officeart/2005/8/layout/cycle6"/>
    <dgm:cxn modelId="{8E2C73D8-AB27-48C4-AA5A-350E6069F08B}" type="presOf" srcId="{59F15279-3918-40F7-860B-5CD55187303D}" destId="{7B130335-EC77-41FC-983C-9F5A61411D9C}" srcOrd="0" destOrd="0" presId="urn:microsoft.com/office/officeart/2005/8/layout/cycle6"/>
    <dgm:cxn modelId="{42E32D32-6827-4619-86CE-7C9D4148619E}" type="presOf" srcId="{82033E4D-BCAB-428D-BB8B-479D899DC2FE}" destId="{01EE5DA6-E077-4B7D-9195-BC4CF8710285}" srcOrd="0" destOrd="0" presId="urn:microsoft.com/office/officeart/2005/8/layout/cycle6"/>
    <dgm:cxn modelId="{EB883B31-07B2-4D29-AA2C-84300BDF5BE4}" srcId="{79CD11D3-4BD0-48B4-8B7D-1D61FD9CEEE2}" destId="{169CE1C0-F40E-4DDF-8113-E1F912A8C515}" srcOrd="2" destOrd="0" parTransId="{6693C3F7-6D22-44F1-8551-C82ECD4CB344}" sibTransId="{038CF1E2-AC87-4286-9ED7-BF16B8C95FE1}"/>
    <dgm:cxn modelId="{12F07F1A-026D-4891-BECC-6C63017C0C70}" srcId="{79CD11D3-4BD0-48B4-8B7D-1D61FD9CEEE2}" destId="{DD1B4008-BB0B-46F4-BE8E-052122AEFA57}" srcOrd="4" destOrd="0" parTransId="{E6997A4B-CDBC-4ABD-B7BC-4C8B9D5A80F1}" sibTransId="{19D13941-7954-49F6-BCA2-8187CEA30270}"/>
    <dgm:cxn modelId="{81809855-66D9-4C23-AAEB-D7FA61DB9195}" type="presOf" srcId="{92C2F158-A64F-428A-ABC2-CAD5530C2056}" destId="{6E7CE5AE-C9D2-4483-80D8-EF87B3F9DBE2}" srcOrd="0" destOrd="0" presId="urn:microsoft.com/office/officeart/2005/8/layout/cycle6"/>
    <dgm:cxn modelId="{747A3AA0-48CD-4D0B-8FBC-4AFC7963DBD0}" srcId="{79CD11D3-4BD0-48B4-8B7D-1D61FD9CEEE2}" destId="{95828C89-C02E-40B7-A4AD-9878A8705060}" srcOrd="5" destOrd="0" parTransId="{DE4ACFBB-0ACC-4A37-82AE-20B9A2BEB0D8}" sibTransId="{82033E4D-BCAB-428D-BB8B-479D899DC2FE}"/>
    <dgm:cxn modelId="{C16DEEBB-0072-4994-B2AB-82D931DA6D4E}" type="presOf" srcId="{25685039-5D73-409A-8415-0DF6F0AD7520}" destId="{0D55BE62-59EA-4405-80BC-B6079BAC6BED}" srcOrd="0" destOrd="0" presId="urn:microsoft.com/office/officeart/2005/8/layout/cycle6"/>
    <dgm:cxn modelId="{7B2F7BB3-6735-44E0-B5D8-E2E2303F5A51}" srcId="{79CD11D3-4BD0-48B4-8B7D-1D61FD9CEEE2}" destId="{3570F6E1-03F9-4ADA-971A-39109FB9053C}" srcOrd="3" destOrd="0" parTransId="{2516803B-6037-4A48-9ED7-6CFEB7691241}" sibTransId="{366FC298-7302-4B25-A402-A3BD95F41AB3}"/>
    <dgm:cxn modelId="{F58F791D-75FE-4F20-B57B-8E336B7C31D7}" srcId="{79CD11D3-4BD0-48B4-8B7D-1D61FD9CEEE2}" destId="{2FE9D702-A898-42DB-A8DE-7729C230D6F3}" srcOrd="6" destOrd="0" parTransId="{965D5537-0A35-4809-BD7C-35C6B8D81902}" sibTransId="{5DB790EF-E5CC-49CD-AD8A-EF6674F77B73}"/>
    <dgm:cxn modelId="{FA4D29F4-86C7-46B9-A09F-A1A3F6D25522}" srcId="{79CD11D3-4BD0-48B4-8B7D-1D61FD9CEEE2}" destId="{92C2F158-A64F-428A-ABC2-CAD5530C2056}" srcOrd="1" destOrd="0" parTransId="{FF952A3B-2017-46E1-B428-E258F5399DA4}" sibTransId="{FD1BDA29-7AAE-4E88-9651-5F06E65BB577}"/>
    <dgm:cxn modelId="{1994E4A9-2C93-40B9-AEDE-264492905659}" type="presOf" srcId="{AF98EF03-7460-40CC-9FF1-95D1B0D97CFB}" destId="{0F90319F-16C1-43A7-B1EC-65949EABB7A2}" srcOrd="0" destOrd="0" presId="urn:microsoft.com/office/officeart/2005/8/layout/cycle6"/>
    <dgm:cxn modelId="{67980FDA-F8B5-4EC8-987A-A7DC061733F5}" type="presOf" srcId="{5DB790EF-E5CC-49CD-AD8A-EF6674F77B73}" destId="{F8DE982D-8768-45F9-A435-FD3F9473423C}" srcOrd="0" destOrd="0" presId="urn:microsoft.com/office/officeart/2005/8/layout/cycle6"/>
    <dgm:cxn modelId="{AB9DC109-3397-48EF-9222-20B4FFA70DBA}" srcId="{79CD11D3-4BD0-48B4-8B7D-1D61FD9CEEE2}" destId="{6663C44C-0A09-434A-8D84-03FAA5E68C3A}" srcOrd="0" destOrd="0" parTransId="{BBB1A6CB-29B7-479B-9F88-C91CB0F78A2E}" sibTransId="{5B36DFEC-A458-495B-BE0A-51AE95442273}"/>
    <dgm:cxn modelId="{DD58E1CF-7352-4310-9973-B06F158C16BC}" type="presOf" srcId="{DD1B4008-BB0B-46F4-BE8E-052122AEFA57}" destId="{1413ED68-E8C0-4822-B1FA-095FF4EB15CE}" srcOrd="0" destOrd="0" presId="urn:microsoft.com/office/officeart/2005/8/layout/cycle6"/>
    <dgm:cxn modelId="{9B79CD2E-D9D4-42B4-89DF-E4E12A24D746}" type="presOf" srcId="{6663C44C-0A09-434A-8D84-03FAA5E68C3A}" destId="{9189DDC0-E32A-474F-8B35-35B52F494EBA}" srcOrd="0" destOrd="0" presId="urn:microsoft.com/office/officeart/2005/8/layout/cycle6"/>
    <dgm:cxn modelId="{3DA732C1-2AFD-4119-ADA6-14DD057325B6}" srcId="{79CD11D3-4BD0-48B4-8B7D-1D61FD9CEEE2}" destId="{AF98EF03-7460-40CC-9FF1-95D1B0D97CFB}" srcOrd="8" destOrd="0" parTransId="{0B6E5D83-E233-4AC4-B35A-CEEECA19F0CA}" sibTransId="{59F15279-3918-40F7-860B-5CD55187303D}"/>
    <dgm:cxn modelId="{AB942CAB-A0E6-4B9D-8096-A0324A967703}" srcId="{79CD11D3-4BD0-48B4-8B7D-1D61FD9CEEE2}" destId="{25685039-5D73-409A-8415-0DF6F0AD7520}" srcOrd="7" destOrd="0" parTransId="{ECCFD6FA-B2AF-48BF-B900-7D44A5FF3F9E}" sibTransId="{BF3E92BA-498A-4571-9AE4-D79373CB2AC7}"/>
    <dgm:cxn modelId="{96950F92-378A-4762-9FF1-DF758CEF50F2}" type="presOf" srcId="{BF3E92BA-498A-4571-9AE4-D79373CB2AC7}" destId="{E0EBB66C-EF81-48FD-B851-7CFB90D26742}" srcOrd="0" destOrd="0" presId="urn:microsoft.com/office/officeart/2005/8/layout/cycle6"/>
    <dgm:cxn modelId="{444E0C9E-52FF-475E-AB44-21601F75FFC3}" type="presOf" srcId="{3570F6E1-03F9-4ADA-971A-39109FB9053C}" destId="{9A6FD9B1-94C3-44BA-B42E-06CC6533C9FA}" srcOrd="0" destOrd="0" presId="urn:microsoft.com/office/officeart/2005/8/layout/cycle6"/>
    <dgm:cxn modelId="{445E8722-7A23-4C93-B8C7-DCA3C1F0391D}" type="presOf" srcId="{366FC298-7302-4B25-A402-A3BD95F41AB3}" destId="{0AFFF73A-D67B-4FBD-9BA9-5D8F0117F687}" srcOrd="0" destOrd="0" presId="urn:microsoft.com/office/officeart/2005/8/layout/cycle6"/>
    <dgm:cxn modelId="{28D834BD-FB6D-439A-89A0-5B7E24F9D919}" type="presOf" srcId="{2FE9D702-A898-42DB-A8DE-7729C230D6F3}" destId="{A71C2515-6D4F-4329-A911-DAE3DD5D0871}" srcOrd="0" destOrd="0" presId="urn:microsoft.com/office/officeart/2005/8/layout/cycle6"/>
    <dgm:cxn modelId="{501BB8B1-AA7B-4B15-B1B5-B9589E331D87}" type="presParOf" srcId="{BCF577D2-A998-440B-9617-A23B58421897}" destId="{9189DDC0-E32A-474F-8B35-35B52F494EBA}" srcOrd="0" destOrd="0" presId="urn:microsoft.com/office/officeart/2005/8/layout/cycle6"/>
    <dgm:cxn modelId="{BBF37630-7F0D-4CD5-B6E5-AFFDBF898587}" type="presParOf" srcId="{BCF577D2-A998-440B-9617-A23B58421897}" destId="{83626C27-7355-474E-BB9A-F1A9E5BA3F21}" srcOrd="1" destOrd="0" presId="urn:microsoft.com/office/officeart/2005/8/layout/cycle6"/>
    <dgm:cxn modelId="{D0C87B2C-072E-48B2-8B14-DFA5BDF6414F}" type="presParOf" srcId="{BCF577D2-A998-440B-9617-A23B58421897}" destId="{179CA8E0-1F44-4170-B5F6-B12AED2347F6}" srcOrd="2" destOrd="0" presId="urn:microsoft.com/office/officeart/2005/8/layout/cycle6"/>
    <dgm:cxn modelId="{B9507F74-32B3-4E68-B860-A74434E16CF6}" type="presParOf" srcId="{BCF577D2-A998-440B-9617-A23B58421897}" destId="{6E7CE5AE-C9D2-4483-80D8-EF87B3F9DBE2}" srcOrd="3" destOrd="0" presId="urn:microsoft.com/office/officeart/2005/8/layout/cycle6"/>
    <dgm:cxn modelId="{A08E619B-CC2C-48B6-8D51-3094527E34D4}" type="presParOf" srcId="{BCF577D2-A998-440B-9617-A23B58421897}" destId="{9D369234-8A45-4261-B677-BE7FF9250F5E}" srcOrd="4" destOrd="0" presId="urn:microsoft.com/office/officeart/2005/8/layout/cycle6"/>
    <dgm:cxn modelId="{4B2AE03E-4D2A-4CBB-BD24-2551DDEAC823}" type="presParOf" srcId="{BCF577D2-A998-440B-9617-A23B58421897}" destId="{F6AF0DB5-5630-4380-8CC9-D94304803D7C}" srcOrd="5" destOrd="0" presId="urn:microsoft.com/office/officeart/2005/8/layout/cycle6"/>
    <dgm:cxn modelId="{485AF852-118F-43E5-A492-0CC3E9D370DC}" type="presParOf" srcId="{BCF577D2-A998-440B-9617-A23B58421897}" destId="{F4BE6976-76ED-4A2D-B2C5-307322CED40A}" srcOrd="6" destOrd="0" presId="urn:microsoft.com/office/officeart/2005/8/layout/cycle6"/>
    <dgm:cxn modelId="{A4C4C0C3-8002-4F69-969B-250D3FC84139}" type="presParOf" srcId="{BCF577D2-A998-440B-9617-A23B58421897}" destId="{0C0E39F8-5B6E-4E21-BA32-C2844F355F46}" srcOrd="7" destOrd="0" presId="urn:microsoft.com/office/officeart/2005/8/layout/cycle6"/>
    <dgm:cxn modelId="{A90B6DE7-7D27-413D-B722-61A31D405EFD}" type="presParOf" srcId="{BCF577D2-A998-440B-9617-A23B58421897}" destId="{CB86419C-9299-4672-9A1E-A31A0818E8E0}" srcOrd="8" destOrd="0" presId="urn:microsoft.com/office/officeart/2005/8/layout/cycle6"/>
    <dgm:cxn modelId="{011E509D-9151-40CD-B01A-B6FDE6A9DE67}" type="presParOf" srcId="{BCF577D2-A998-440B-9617-A23B58421897}" destId="{9A6FD9B1-94C3-44BA-B42E-06CC6533C9FA}" srcOrd="9" destOrd="0" presId="urn:microsoft.com/office/officeart/2005/8/layout/cycle6"/>
    <dgm:cxn modelId="{1A8C335A-F700-42AF-A501-E462A5F4B91F}" type="presParOf" srcId="{BCF577D2-A998-440B-9617-A23B58421897}" destId="{50E6F90B-C767-4CCB-9B14-697698655BEA}" srcOrd="10" destOrd="0" presId="urn:microsoft.com/office/officeart/2005/8/layout/cycle6"/>
    <dgm:cxn modelId="{34AD2336-764E-4BD1-BFCE-B1AA261287AB}" type="presParOf" srcId="{BCF577D2-A998-440B-9617-A23B58421897}" destId="{0AFFF73A-D67B-4FBD-9BA9-5D8F0117F687}" srcOrd="11" destOrd="0" presId="urn:microsoft.com/office/officeart/2005/8/layout/cycle6"/>
    <dgm:cxn modelId="{CD480253-5D0B-478C-A75E-770AF705287E}" type="presParOf" srcId="{BCF577D2-A998-440B-9617-A23B58421897}" destId="{1413ED68-E8C0-4822-B1FA-095FF4EB15CE}" srcOrd="12" destOrd="0" presId="urn:microsoft.com/office/officeart/2005/8/layout/cycle6"/>
    <dgm:cxn modelId="{B3701AC8-1FA5-428A-ABDC-9A42514C80D2}" type="presParOf" srcId="{BCF577D2-A998-440B-9617-A23B58421897}" destId="{60D5FBE6-6467-47C4-A570-A95D52050A37}" srcOrd="13" destOrd="0" presId="urn:microsoft.com/office/officeart/2005/8/layout/cycle6"/>
    <dgm:cxn modelId="{90260175-CD04-4C4D-9144-462D42F1E9CA}" type="presParOf" srcId="{BCF577D2-A998-440B-9617-A23B58421897}" destId="{0C59A8D8-8B73-4347-A340-E242DC1DD2FB}" srcOrd="14" destOrd="0" presId="urn:microsoft.com/office/officeart/2005/8/layout/cycle6"/>
    <dgm:cxn modelId="{B1F989BA-477B-46AA-A602-D93029661BE2}" type="presParOf" srcId="{BCF577D2-A998-440B-9617-A23B58421897}" destId="{C35DEDB3-D3DD-4053-82BF-7B1BA895A227}" srcOrd="15" destOrd="0" presId="urn:microsoft.com/office/officeart/2005/8/layout/cycle6"/>
    <dgm:cxn modelId="{46AED09D-3B50-42EF-ACA9-9407D1D35DE6}" type="presParOf" srcId="{BCF577D2-A998-440B-9617-A23B58421897}" destId="{0A69ADE4-13F9-4A1A-90E8-28A9B125C59A}" srcOrd="16" destOrd="0" presId="urn:microsoft.com/office/officeart/2005/8/layout/cycle6"/>
    <dgm:cxn modelId="{7AEE5C15-DF2B-49AE-AD86-5EA000EB47D5}" type="presParOf" srcId="{BCF577D2-A998-440B-9617-A23B58421897}" destId="{01EE5DA6-E077-4B7D-9195-BC4CF8710285}" srcOrd="17" destOrd="0" presId="urn:microsoft.com/office/officeart/2005/8/layout/cycle6"/>
    <dgm:cxn modelId="{0BF540D8-602F-44B6-A144-CC8414F52E76}" type="presParOf" srcId="{BCF577D2-A998-440B-9617-A23B58421897}" destId="{A71C2515-6D4F-4329-A911-DAE3DD5D0871}" srcOrd="18" destOrd="0" presId="urn:microsoft.com/office/officeart/2005/8/layout/cycle6"/>
    <dgm:cxn modelId="{0D428875-293C-4787-A575-DC3D53DF4A15}" type="presParOf" srcId="{BCF577D2-A998-440B-9617-A23B58421897}" destId="{E95B8971-818C-4D13-80B6-66B0822B5A01}" srcOrd="19" destOrd="0" presId="urn:microsoft.com/office/officeart/2005/8/layout/cycle6"/>
    <dgm:cxn modelId="{05B52A1F-0B49-4077-AFAF-B81D700FC211}" type="presParOf" srcId="{BCF577D2-A998-440B-9617-A23B58421897}" destId="{F8DE982D-8768-45F9-A435-FD3F9473423C}" srcOrd="20" destOrd="0" presId="urn:microsoft.com/office/officeart/2005/8/layout/cycle6"/>
    <dgm:cxn modelId="{A2DDB9B1-63AF-4615-A856-F6C7812CE878}" type="presParOf" srcId="{BCF577D2-A998-440B-9617-A23B58421897}" destId="{0D55BE62-59EA-4405-80BC-B6079BAC6BED}" srcOrd="21" destOrd="0" presId="urn:microsoft.com/office/officeart/2005/8/layout/cycle6"/>
    <dgm:cxn modelId="{BBB84734-C163-4B20-8B70-380ABA298D01}" type="presParOf" srcId="{BCF577D2-A998-440B-9617-A23B58421897}" destId="{05981E33-D141-4E38-9CC3-2260C974729E}" srcOrd="22" destOrd="0" presId="urn:microsoft.com/office/officeart/2005/8/layout/cycle6"/>
    <dgm:cxn modelId="{58D764E7-F9FD-43F7-9959-22F8EC389B31}" type="presParOf" srcId="{BCF577D2-A998-440B-9617-A23B58421897}" destId="{E0EBB66C-EF81-48FD-B851-7CFB90D26742}" srcOrd="23" destOrd="0" presId="urn:microsoft.com/office/officeart/2005/8/layout/cycle6"/>
    <dgm:cxn modelId="{DF669924-2670-46DF-9CDC-9CB963E02238}" type="presParOf" srcId="{BCF577D2-A998-440B-9617-A23B58421897}" destId="{0F90319F-16C1-43A7-B1EC-65949EABB7A2}" srcOrd="24" destOrd="0" presId="urn:microsoft.com/office/officeart/2005/8/layout/cycle6"/>
    <dgm:cxn modelId="{A47C5628-FF05-4C1E-ABCE-D4D7DE4CAD3B}" type="presParOf" srcId="{BCF577D2-A998-440B-9617-A23B58421897}" destId="{3CC1B382-D971-4847-B6D6-0928BBCC58E3}" srcOrd="25" destOrd="0" presId="urn:microsoft.com/office/officeart/2005/8/layout/cycle6"/>
    <dgm:cxn modelId="{41FB1742-98A1-4C6D-A4FE-D02E14B6B197}" type="presParOf" srcId="{BCF577D2-A998-440B-9617-A23B58421897}" destId="{7B130335-EC77-41FC-983C-9F5A61411D9C}" srcOrd="26" destOrd="0" presId="urn:microsoft.com/office/officeart/2005/8/layout/cycle6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6EF76-C509-49C3-AE21-05B515F1606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DF765-9F8E-4E03-BEE5-0BA5F91FBF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7" name="Google Shape;35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5357826"/>
            <a:ext cx="6400800" cy="1285884"/>
          </a:xfrm>
        </p:spPr>
        <p:txBody>
          <a:bodyPr>
            <a:normAutofit/>
          </a:bodyPr>
          <a:lstStyle/>
          <a:p>
            <a:r>
              <a:rPr lang="ru-RU" sz="2000" i="1" dirty="0" err="1" smtClean="0"/>
              <a:t>Галунчикова</a:t>
            </a:r>
            <a:r>
              <a:rPr lang="ru-RU" sz="2000" i="1" dirty="0" smtClean="0"/>
              <a:t> Е.Н. </a:t>
            </a:r>
            <a:endParaRPr lang="ru-RU" sz="2000" dirty="0" smtClean="0"/>
          </a:p>
          <a:p>
            <a:r>
              <a:rPr lang="ru-RU" sz="2000" i="1" dirty="0" smtClean="0"/>
              <a:t>учитель начальных классов высшая  категория </a:t>
            </a:r>
            <a:endParaRPr lang="ru-RU" sz="2000" dirty="0" smtClean="0"/>
          </a:p>
          <a:p>
            <a:r>
              <a:rPr lang="ru-RU" sz="2000" i="1" dirty="0" smtClean="0"/>
              <a:t>МБОУ КСОШ №1</a:t>
            </a:r>
            <a:endParaRPr lang="ru-RU" sz="2000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Проектная деятельность в начальной школе</a:t>
            </a:r>
            <a:r>
              <a:rPr lang="ru-RU" b="1" dirty="0" smtClean="0">
                <a:solidFill>
                  <a:schemeClr val="bg1"/>
                </a:solidFill>
              </a:rPr>
              <a:t>  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60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1666244352_15-mykaleidoscope-ru-p-radostnii-uchenik-oboi-1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3516797"/>
            <a:ext cx="3571868" cy="20752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428604"/>
            <a:ext cx="4857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Современные дети 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428736"/>
            <a:ext cx="75724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/>
              <a:t>        Современные дети </a:t>
            </a:r>
            <a:r>
              <a:rPr lang="ru-RU" sz="2800" dirty="0" smtClean="0"/>
              <a:t>— это уже не чистый лист, на который наносятся знания. К ним поступает огромное количество информации отовсюду. </a:t>
            </a:r>
          </a:p>
          <a:p>
            <a:endParaRPr lang="ru-RU" sz="2800" dirty="0" smtClean="0"/>
          </a:p>
          <a:p>
            <a:r>
              <a:rPr lang="ru-RU" sz="2800" dirty="0" smtClean="0"/>
              <a:t>       Детей необходимо </a:t>
            </a:r>
            <a:r>
              <a:rPr lang="ru-RU" sz="2800" i="1" dirty="0" smtClean="0"/>
              <a:t>научить</a:t>
            </a:r>
            <a:r>
              <a:rPr lang="ru-RU" sz="2800" dirty="0" smtClean="0"/>
              <a:t> правильно усваивать информацию, а для этого надо научить их ранжировать, выделять главное, находить связи.</a:t>
            </a: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1285852" y="5857892"/>
            <a:ext cx="72866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Единственный путь, ведущий к знаниям,  - это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деятельность.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Бернард Шоу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6050" y="357166"/>
            <a:ext cx="44286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/>
              <a:t>Что такое проект?</a:t>
            </a:r>
            <a:endParaRPr lang="ru-RU" sz="4000" dirty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68313" y="1628775"/>
            <a:ext cx="8229600" cy="4525963"/>
          </a:xfrm>
          <a:prstGeom prst="rect">
            <a:avLst/>
          </a:prstGeom>
        </p:spPr>
        <p:txBody>
          <a:bodyPr/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 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Проект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– это специально организованный учителем и самостоятельно выполняемый учащимися комплекс действий, завершающихся созданием творческого продукта.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Метод проекта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– это одна из личностно- ориентированных технологий, в основе которой лежит развитие познавательных навыков учащихся, умений самостоятельно конструировать свои знания, ориентироваться в информационном пространстве, развитие критического и творческого мышления.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57158" y="1142984"/>
            <a:ext cx="814393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41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Проект - это  "пять П":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6541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Проблема,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6541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Проектирование(планирование),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6541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Поиск информации,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6541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Продукт,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6541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Презентация.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4175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41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Шестое "П" проекта - это его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ортфолио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т.е. папка, в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которой собраны все рабочие материалы, в том числе черновики,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планы, отчеты   и  др.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642910" y="928670"/>
            <a:ext cx="785814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же говорить о работе над проектом, как о педагогической технологии, то эта технология включает в себя совокупность исследовательских, поисковых, проблемных методов, творческих по самой своей сути.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прежде всего цель, принятая, осознанная детьми, актуальная для них.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детская самодеятельность, конкретное практическое творческое дело, поэтапное движение к цели.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метод педагогически организованного освоения ребёнком окружающей среды.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357166"/>
            <a:ext cx="69860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cs typeface="Arial" charset="0"/>
              </a:rPr>
              <a:t>Проектная</a:t>
            </a:r>
            <a:r>
              <a:rPr lang="ru-RU" sz="2800" dirty="0" smtClean="0">
                <a:solidFill>
                  <a:srgbClr val="C00000"/>
                </a:solidFill>
                <a:cs typeface="Arial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cs typeface="Arial" charset="0"/>
              </a:rPr>
              <a:t>деятельность</a:t>
            </a:r>
            <a:r>
              <a:rPr lang="ru-RU" sz="2800" dirty="0" smtClean="0">
                <a:solidFill>
                  <a:srgbClr val="C00000"/>
                </a:solidFill>
                <a:cs typeface="Arial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cs typeface="Arial" charset="0"/>
              </a:rPr>
              <a:t>обучающихся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68313" y="1125538"/>
            <a:ext cx="8229600" cy="5000625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– это совместная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учебно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- познавательная, творческая или игровая деятельность, имеющая общую цель, согласованные методы, способы деятельности, направленная на достижение общего результата;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     - проектирование ставит ученика в активную позицию деятельного субъекта;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    - происходит интенсивное развитие детей;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     - деятельность  формирует мышление, умения, способности,     межличностные отношения.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Требования</a:t>
            </a:r>
            <a:r>
              <a:rPr lang="ru-RU" dirty="0" smtClean="0">
                <a:solidFill>
                  <a:srgbClr val="C00000"/>
                </a:solidFill>
              </a:rPr>
              <a:t> </a:t>
            </a:r>
            <a:r>
              <a:rPr lang="ru-RU" b="1" i="1" dirty="0" smtClean="0">
                <a:solidFill>
                  <a:srgbClr val="C00000"/>
                </a:solidFill>
              </a:rPr>
              <a:t>к организации проекта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Проект разрабатывается по инициативе учащихся.</a:t>
            </a:r>
          </a:p>
          <a:p>
            <a:r>
              <a:rPr lang="ru-RU" dirty="0" smtClean="0"/>
              <a:t>Проект является значимым для ближайшего окружения учащихся .</a:t>
            </a:r>
          </a:p>
          <a:p>
            <a:r>
              <a:rPr lang="ru-RU" dirty="0" smtClean="0"/>
              <a:t>Работа по проекту является исследовательской.</a:t>
            </a:r>
          </a:p>
          <a:p>
            <a:r>
              <a:rPr lang="ru-RU" dirty="0" smtClean="0"/>
              <a:t>Проект педагогически значим.</a:t>
            </a:r>
          </a:p>
          <a:p>
            <a:r>
              <a:rPr lang="ru-RU" dirty="0" smtClean="0"/>
              <a:t>Проект заранее  спланирован.</a:t>
            </a:r>
          </a:p>
          <a:p>
            <a:r>
              <a:rPr lang="ru-RU" dirty="0" smtClean="0"/>
              <a:t>Проект ориентирован на решение конкретной  проблемы.</a:t>
            </a:r>
          </a:p>
          <a:p>
            <a:r>
              <a:rPr lang="ru-RU" dirty="0" smtClean="0"/>
              <a:t>Проект реалистичен.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Цели и задачи проектного метода.</a:t>
            </a:r>
            <a:endParaRPr lang="ru-RU" dirty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ru-RU" smtClean="0">
                <a:latin typeface="Arial" charset="0"/>
                <a:cs typeface="Arial" charset="0"/>
              </a:rPr>
              <a:t>   </a:t>
            </a:r>
            <a:r>
              <a:rPr lang="ru-RU" sz="1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Цель работы </a:t>
            </a:r>
            <a:r>
              <a:rPr lang="ru-RU" sz="1800" smtClean="0">
                <a:latin typeface="Arial" charset="0"/>
                <a:cs typeface="Arial" charset="0"/>
              </a:rPr>
              <a:t>над проектами в начальной школе: развитие личности и создание основ творческого потенциала учащихся.</a:t>
            </a:r>
          </a:p>
          <a:p>
            <a:pPr eaLnBrk="1" hangingPunct="1">
              <a:buFontTx/>
              <a:buNone/>
              <a:defRPr/>
            </a:pPr>
            <a:r>
              <a:rPr lang="ru-RU" sz="1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	Задачи: </a:t>
            </a:r>
          </a:p>
          <a:p>
            <a:pPr eaLnBrk="1" hangingPunct="1">
              <a:defRPr/>
            </a:pPr>
            <a:r>
              <a:rPr lang="ru-RU" sz="1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   </a:t>
            </a:r>
            <a:r>
              <a:rPr lang="ru-RU" sz="1800" smtClean="0">
                <a:latin typeface="Arial" charset="0"/>
                <a:cs typeface="Arial" charset="0"/>
              </a:rPr>
              <a:t>формирование позитивной самооценки, самоуважения; </a:t>
            </a:r>
          </a:p>
          <a:p>
            <a:pPr eaLnBrk="1" hangingPunct="1">
              <a:defRPr/>
            </a:pPr>
            <a:r>
              <a:rPr lang="ru-RU" sz="1800" smtClean="0">
                <a:latin typeface="Arial" charset="0"/>
                <a:cs typeface="Arial" charset="0"/>
              </a:rPr>
              <a:t>	формирование коммуникативной компетентности в сотрудничестве;</a:t>
            </a:r>
          </a:p>
          <a:p>
            <a:pPr eaLnBrk="1" hangingPunct="1">
              <a:defRPr/>
            </a:pPr>
            <a:r>
              <a:rPr lang="ru-RU" sz="1800" smtClean="0">
                <a:latin typeface="Arial" charset="0"/>
                <a:cs typeface="Arial" charset="0"/>
              </a:rPr>
              <a:t>      формирование способности к организации деятельности и управлению ею;</a:t>
            </a:r>
          </a:p>
          <a:p>
            <a:pPr eaLnBrk="1" hangingPunct="1">
              <a:defRPr/>
            </a:pPr>
            <a:r>
              <a:rPr lang="ru-RU" sz="1800" smtClean="0">
                <a:latin typeface="Arial" charset="0"/>
                <a:cs typeface="Arial" charset="0"/>
              </a:rPr>
              <a:t>	формирование умения решать творческие задачи. Формирование умения работать с информацией. </a:t>
            </a:r>
          </a:p>
          <a:p>
            <a:pPr eaLnBrk="1" hangingPunct="1">
              <a:defRPr/>
            </a:pPr>
            <a:endParaRPr lang="ru-RU" sz="18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5"/>
          <p:cNvSpPr>
            <a:spLocks noGrp="1"/>
          </p:cNvSpPr>
          <p:nvPr>
            <p:ph type="title"/>
          </p:nvPr>
        </p:nvSpPr>
        <p:spPr bwMode="auto">
          <a:xfrm>
            <a:off x="928662" y="142852"/>
            <a:ext cx="7772400" cy="1143000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z="4000" b="1" dirty="0" smtClean="0">
                <a:ln>
                  <a:noFill/>
                </a:ln>
                <a:solidFill>
                  <a:srgbClr val="C00000"/>
                </a:solidFill>
              </a:rPr>
              <a:t>Формы презентации проектов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857225" y="1279460"/>
          <a:ext cx="6759056" cy="5078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500034" y="642918"/>
            <a:ext cx="800105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себя я выбрала следующие принципы организации проектной деятельности: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1)Учёт интересов детей.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Ситуация, когда учеников "строят" и заставляют делать "проект", который им не интересен, не имеет ничего общего с проектированием. В проекте ребёнок решает личностно-значимую для себя задачу. Если личностной включённости нет, нет и проекта.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2) Учение через деятельность.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Проектная деятельность предполагает включение ученика в поисковую, исследовательскую деятельность; систематическое отслеживание учителем и учеником результатов работы.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3) Познание и знание являются следствием преодоления трудностей.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4) Сотрудничество участников педагогического процесса.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Здесь я могу говорить не только о сотрудничестве между мной и учениками, но и  между родителями и учениками, и самими учениками.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5) Свободное творчество в выборе темы проекта, решения проблемы, оформления и защиты проекта.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1285860"/>
            <a:ext cx="74295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Для развития </a:t>
            </a:r>
            <a:r>
              <a:rPr lang="ru-RU" sz="2400" b="1" i="1" dirty="0" smtClean="0"/>
              <a:t>творческого мышления</a:t>
            </a:r>
            <a:r>
              <a:rPr lang="ru-RU" sz="2400" dirty="0" smtClean="0"/>
              <a:t> и самостоятельности младших школьников через проектную деятельность можно использовать возможности </a:t>
            </a:r>
            <a:r>
              <a:rPr lang="ru-RU" sz="2400" b="1" dirty="0" smtClean="0"/>
              <a:t>УМК “Школа России”.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357166"/>
            <a:ext cx="67866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"Путешествие по городам России".</a:t>
            </a:r>
          </a:p>
          <a:p>
            <a:pPr algn="ctr"/>
            <a:r>
              <a:rPr lang="ru-RU" dirty="0" smtClean="0"/>
              <a:t>Проектная задача составлена на основе материала учебника по окружающему миру.</a:t>
            </a:r>
          </a:p>
          <a:p>
            <a:pPr algn="ctr"/>
            <a:r>
              <a:rPr lang="ru-RU" dirty="0" smtClean="0"/>
              <a:t>Презентуя свой материал, дети учились правильно стоять у карты и показывать город </a:t>
            </a:r>
            <a:endParaRPr lang="ru-RU" dirty="0"/>
          </a:p>
        </p:txBody>
      </p:sp>
      <p:pic>
        <p:nvPicPr>
          <p:cNvPr id="3" name="Google Shape;86;p13"/>
          <p:cNvPicPr preferRelativeResize="0"/>
          <p:nvPr/>
        </p:nvPicPr>
        <p:blipFill rotWithShape="1">
          <a:blip r:embed="rId2" cstate="print">
            <a:alphaModFix/>
          </a:blip>
          <a:srcRect l="3458" t="18232" r="3715" b="14693"/>
          <a:stretch/>
        </p:blipFill>
        <p:spPr>
          <a:xfrm>
            <a:off x="1500166" y="2071678"/>
            <a:ext cx="6107569" cy="419072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275035" y="1"/>
            <a:ext cx="85939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Проектная задача по окружающему миру по разделу «Путешествия»</a:t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500034" y="1000108"/>
            <a:ext cx="8586998" cy="109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5400"/>
              <a:buFont typeface="Times New Roman"/>
              <a:buNone/>
            </a:pPr>
            <a:r>
              <a:rPr lang="ru-RU" sz="5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«Путешествие по городам России»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3" cstate="print">
            <a:alphaModFix/>
          </a:blip>
          <a:srcRect l="3458" t="18232" r="3715" b="14693"/>
          <a:stretch/>
        </p:blipFill>
        <p:spPr>
          <a:xfrm>
            <a:off x="390394" y="2095025"/>
            <a:ext cx="6107569" cy="419072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7" name="Google Shape;87;p13"/>
          <p:cNvSpPr txBox="1"/>
          <p:nvPr/>
        </p:nvSpPr>
        <p:spPr>
          <a:xfrm>
            <a:off x="6554388" y="5000636"/>
            <a:ext cx="2589613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Составители: </a:t>
            </a:r>
            <a:endParaRPr sz="1600" b="1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родители и обучающиеся</a:t>
            </a:r>
            <a:endParaRPr sz="1600" b="1" i="1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2-б </a:t>
            </a:r>
            <a:r>
              <a:rPr lang="ru-RU" sz="1600" b="1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класса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МБОУ КСОШ №1 </a:t>
            </a:r>
            <a:endParaRPr sz="1600" b="1" i="1" dirty="0">
              <a:solidFill>
                <a:schemeClr val="tx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Руководитель :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Галунчикова</a:t>
            </a: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Е.Н. </a:t>
            </a:r>
            <a:endParaRPr sz="22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251140" y="4837098"/>
            <a:ext cx="8509518" cy="627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4572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Предлагаем совершить виртуальное </a:t>
            </a:r>
            <a:r>
              <a:rPr lang="ru-RU" sz="2400" dirty="0" err="1">
                <a:latin typeface="Times New Roman"/>
                <a:ea typeface="Times New Roman"/>
                <a:cs typeface="Times New Roman"/>
                <a:sym typeface="Times New Roman"/>
              </a:rPr>
              <a:t>КЛАССное</a:t>
            </a:r>
            <a:r>
              <a:rPr lang="ru-RU" sz="2400" dirty="0">
                <a:latin typeface="Times New Roman"/>
                <a:ea typeface="Times New Roman"/>
                <a:cs typeface="Times New Roman"/>
                <a:sym typeface="Times New Roman"/>
              </a:rPr>
              <a:t> путешествие по городам России. </a:t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l="29471" b="22217"/>
          <a:stretch/>
        </p:blipFill>
        <p:spPr>
          <a:xfrm>
            <a:off x="142845" y="214291"/>
            <a:ext cx="4286280" cy="285752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sp>
        <p:nvSpPr>
          <p:cNvPr id="94" name="Google Shape;94;p14"/>
          <p:cNvSpPr/>
          <p:nvPr/>
        </p:nvSpPr>
        <p:spPr>
          <a:xfrm>
            <a:off x="4643438" y="431058"/>
            <a:ext cx="4286280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нашей стране много замечательных городов.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Люди любят путешествовать. Путешествуя, мы обзаводимся приятными воспоминаниями, наполняем свою жизнь приключениями и увлекательными событиями, приобретаем багаж знаний, расширяем кругозор.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title"/>
          </p:nvPr>
        </p:nvSpPr>
        <p:spPr>
          <a:xfrm>
            <a:off x="2828430" y="212697"/>
            <a:ext cx="3006917" cy="835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ru-RU" b="1">
                <a:latin typeface="Times New Roman"/>
                <a:ea typeface="Times New Roman"/>
                <a:cs typeface="Times New Roman"/>
                <a:sym typeface="Times New Roman"/>
              </a:rPr>
              <a:t>План работы</a:t>
            </a:r>
            <a:endParaRPr/>
          </a:p>
        </p:txBody>
      </p:sp>
      <p:sp>
        <p:nvSpPr>
          <p:cNvPr id="100" name="Google Shape;100;p15"/>
          <p:cNvSpPr txBox="1"/>
          <p:nvPr/>
        </p:nvSpPr>
        <p:spPr>
          <a:xfrm>
            <a:off x="281618" y="1180614"/>
            <a:ext cx="7658790" cy="4786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62500" lnSpcReduction="20000"/>
          </a:bodyPr>
          <a:lstStyle/>
          <a:p>
            <a:pPr marL="742950" marR="0" lvl="0" indent="-742981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ru-RU" sz="39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Обсудите в семье,</a:t>
            </a:r>
            <a:endParaRPr/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9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каких городах вы бывали или хотите побывать.</a:t>
            </a: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9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Выберите город </a:t>
            </a:r>
            <a:r>
              <a:rPr lang="ru-RU" sz="39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России,</a:t>
            </a:r>
            <a:r>
              <a:rPr lang="ru-RU" sz="39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9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ru-RU" sz="39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котором вы были или хотите побывать.</a:t>
            </a: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9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Найдите в личном архиве или в сети интернет </a:t>
            </a:r>
            <a:r>
              <a:rPr lang="ru-RU" sz="39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фотографию</a:t>
            </a:r>
            <a:r>
              <a:rPr lang="ru-RU" sz="39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9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</a:t>
            </a:r>
            <a:r>
              <a:rPr lang="ru-RU" sz="39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интересным объектом этого города.</a:t>
            </a: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9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Найди информацию по плану: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just" rtl="0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5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</a:t>
            </a:r>
            <a:r>
              <a:rPr lang="ru-RU" sz="35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Название </a:t>
            </a:r>
            <a:r>
              <a:rPr lang="ru-RU" sz="35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города;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just" rtl="0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5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r>
              <a:rPr lang="ru-RU" sz="35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</a:t>
            </a:r>
            <a:r>
              <a:rPr lang="ru-RU" sz="35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ата </a:t>
            </a:r>
            <a:r>
              <a:rPr lang="ru-RU" sz="35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основания города;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just" rtl="0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5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возле какого водоёма расположен город.</a:t>
            </a: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457200" algn="just" rtl="0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457200" algn="just" rtl="0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457200" algn="just" rtl="0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457200" algn="just" rtl="0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30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5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Посмотри на следующем слайде образец и о</a:t>
            </a:r>
            <a:r>
              <a:rPr lang="ru-RU" sz="39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форми свой слайд по шаблону.</a:t>
            </a:r>
            <a:endParaRPr sz="3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Название города: </a:t>
            </a: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Катайск</a:t>
            </a:r>
            <a:r>
              <a:rPr lang="ru-RU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body" idx="2"/>
          </p:nvPr>
        </p:nvSpPr>
        <p:spPr>
          <a:xfrm>
            <a:off x="4877032" y="2114426"/>
            <a:ext cx="3741424" cy="2074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Дата основания: 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1655 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г.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Рядом </a:t>
            </a:r>
            <a:r>
              <a:rPr lang="ru-RU" dirty="0" smtClean="0">
                <a:latin typeface="Times New Roman"/>
                <a:ea typeface="Times New Roman"/>
                <a:cs typeface="Times New Roman"/>
                <a:sym typeface="Times New Roman"/>
              </a:rPr>
              <a:t>протекает река Исеть.   </a:t>
            </a:r>
            <a:endParaRPr/>
          </a:p>
        </p:txBody>
      </p:sp>
      <p:sp>
        <p:nvSpPr>
          <p:cNvPr id="107" name="Google Shape;107;p16"/>
          <p:cNvSpPr txBox="1"/>
          <p:nvPr/>
        </p:nvSpPr>
        <p:spPr>
          <a:xfrm>
            <a:off x="6000760" y="6143644"/>
            <a:ext cx="2835341" cy="503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Автор: </a:t>
            </a:r>
            <a:r>
              <a:rPr lang="ru-RU" sz="28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Галунчикова</a:t>
            </a:r>
            <a:r>
              <a:rPr lang="ru-RU" sz="2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Е.Н. </a:t>
            </a:r>
            <a:r>
              <a:rPr lang="ru-RU" sz="2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214283" y="5989021"/>
            <a:ext cx="5357850" cy="503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ru-RU" sz="22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Катайский</a:t>
            </a:r>
            <a:r>
              <a:rPr lang="ru-RU" sz="22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-RU" sz="22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историко-краеведческий </a:t>
            </a:r>
            <a:r>
              <a:rPr lang="ru-RU" sz="2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музей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214290"/>
            <a:ext cx="1688964" cy="1500198"/>
          </a:xfrm>
          <a:prstGeom prst="rect">
            <a:avLst/>
          </a:prstGeom>
          <a:noFill/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467583"/>
            <a:ext cx="4429156" cy="35041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Название города: …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0" name="Google Shape;360;p42"/>
          <p:cNvSpPr txBox="1">
            <a:spLocks noGrp="1"/>
          </p:cNvSpPr>
          <p:nvPr>
            <p:ph type="body" idx="1"/>
          </p:nvPr>
        </p:nvSpPr>
        <p:spPr>
          <a:xfrm>
            <a:off x="628650" y="1696845"/>
            <a:ext cx="3886200" cy="3996677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Фото города</a:t>
            </a:r>
            <a:endParaRPr/>
          </a:p>
        </p:txBody>
      </p:sp>
      <p:sp>
        <p:nvSpPr>
          <p:cNvPr id="361" name="Google Shape;361;p42"/>
          <p:cNvSpPr txBox="1">
            <a:spLocks noGrp="1"/>
          </p:cNvSpPr>
          <p:nvPr>
            <p:ph type="body" idx="2"/>
          </p:nvPr>
        </p:nvSpPr>
        <p:spPr>
          <a:xfrm>
            <a:off x="4799434" y="2544082"/>
            <a:ext cx="3886200" cy="2074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Дата основания: …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Рядом расположен … </a:t>
            </a:r>
            <a:endParaRPr/>
          </a:p>
        </p:txBody>
      </p:sp>
      <p:sp>
        <p:nvSpPr>
          <p:cNvPr id="362" name="Google Shape;362;p42"/>
          <p:cNvSpPr txBox="1"/>
          <p:nvPr/>
        </p:nvSpPr>
        <p:spPr>
          <a:xfrm>
            <a:off x="4939394" y="6021745"/>
            <a:ext cx="3886200" cy="503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Автор: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42"/>
          <p:cNvSpPr txBox="1"/>
          <p:nvPr/>
        </p:nvSpPr>
        <p:spPr>
          <a:xfrm>
            <a:off x="628650" y="6052652"/>
            <a:ext cx="3886200" cy="503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Название объекта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85728"/>
            <a:ext cx="5715041" cy="6082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214291"/>
            <a:ext cx="4214842" cy="37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285992"/>
            <a:ext cx="4471997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-45819"/>
            <a:ext cx="8215370" cy="701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146</TotalTime>
  <Words>664</Words>
  <PresentationFormat>Экран (4:3)</PresentationFormat>
  <Paragraphs>114</Paragraphs>
  <Slides>20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Справедливость</vt:lpstr>
      <vt:lpstr>Проектная деятельность в начальной школе   </vt:lpstr>
      <vt:lpstr>Слайд 2</vt:lpstr>
      <vt:lpstr>Слайд 3</vt:lpstr>
      <vt:lpstr>Слайд 4</vt:lpstr>
      <vt:lpstr>Слайд 5</vt:lpstr>
      <vt:lpstr>Слайд 6</vt:lpstr>
      <vt:lpstr>Требования к организации проекта </vt:lpstr>
      <vt:lpstr>Цели и задачи проектного метода.</vt:lpstr>
      <vt:lpstr>Формы презентации проектов</vt:lpstr>
      <vt:lpstr>Слайд 10</vt:lpstr>
      <vt:lpstr>Слайд 11</vt:lpstr>
      <vt:lpstr>Слайд 12</vt:lpstr>
      <vt:lpstr>Проектная задача по окружающему миру по разделу «Путешествия»</vt:lpstr>
      <vt:lpstr>Предлагаем совершить виртуальное КЛАССное путешествие по городам России. </vt:lpstr>
      <vt:lpstr>План работы</vt:lpstr>
      <vt:lpstr>Название города:  Катайск </vt:lpstr>
      <vt:lpstr>Название города: …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 в начальной школе   </dc:title>
  <dc:creator>User</dc:creator>
  <cp:lastModifiedBy>User</cp:lastModifiedBy>
  <cp:revision>19</cp:revision>
  <dcterms:created xsi:type="dcterms:W3CDTF">2025-03-26T16:53:09Z</dcterms:created>
  <dcterms:modified xsi:type="dcterms:W3CDTF">2025-03-27T15:41:14Z</dcterms:modified>
</cp:coreProperties>
</file>