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5" r:id="rId5"/>
    <p:sldId id="264" r:id="rId6"/>
    <p:sldId id="263" r:id="rId7"/>
    <p:sldId id="262" r:id="rId8"/>
    <p:sldId id="261" r:id="rId9"/>
    <p:sldId id="258" r:id="rId10"/>
    <p:sldId id="259" r:id="rId11"/>
    <p:sldId id="260" r:id="rId12"/>
    <p:sldId id="273" r:id="rId13"/>
    <p:sldId id="272" r:id="rId14"/>
    <p:sldId id="271" r:id="rId15"/>
    <p:sldId id="270" r:id="rId16"/>
    <p:sldId id="274" r:id="rId17"/>
    <p:sldId id="275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892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706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389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96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71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35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60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5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47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96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87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CA029-CA0A-4D69-A3E4-9C95898C6E9D}" type="datetimeFigureOut">
              <a:rPr lang="ru-RU" smtClean="0"/>
              <a:t>11.04.2025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0A82A-DE7C-43AA-A84F-9CCFF232F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6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Деление </a:t>
            </a:r>
            <a:r>
              <a:rPr lang="ru-RU" dirty="0"/>
              <a:t>сплошного текста на отдельные предложения.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865783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dirty="0" err="1"/>
              <a:t>ша</a:t>
            </a:r>
            <a:r>
              <a:rPr lang="ru-RU" sz="3100" dirty="0"/>
              <a:t>...</a:t>
            </a:r>
            <a:r>
              <a:rPr lang="ru-RU" sz="3100" dirty="0" err="1"/>
              <a:t>ки</a:t>
            </a:r>
            <a:r>
              <a:rPr lang="ru-RU" sz="3100" dirty="0"/>
              <a:t>, варе...</a:t>
            </a:r>
            <a:r>
              <a:rPr lang="ru-RU" sz="3100" dirty="0" err="1"/>
              <a:t>ки</a:t>
            </a:r>
            <a:r>
              <a:rPr lang="ru-RU" sz="3100" dirty="0"/>
              <a:t>,</a:t>
            </a:r>
            <a:r>
              <a:rPr lang="ru-RU" sz="3100" b="1" dirty="0"/>
              <a:t>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, </a:t>
            </a:r>
            <a:r>
              <a:rPr lang="ru-RU" sz="3100" dirty="0" err="1"/>
              <a:t>ле</a:t>
            </a:r>
            <a:r>
              <a:rPr lang="ru-RU" sz="3100" dirty="0"/>
              <a:t>...кое, </a:t>
            </a:r>
            <a:r>
              <a:rPr lang="ru-RU" sz="3100" dirty="0" err="1"/>
              <a:t>ша</a:t>
            </a:r>
            <a:r>
              <a:rPr lang="ru-RU" sz="3100" dirty="0"/>
              <a:t>...ка, ла...</a:t>
            </a:r>
            <a:r>
              <a:rPr lang="ru-RU" sz="3100" dirty="0" err="1"/>
              <a:t>ки</a:t>
            </a:r>
            <a:r>
              <a:rPr lang="ru-RU" sz="31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</a:t>
            </a:r>
            <a:r>
              <a:rPr lang="ru-RU" sz="3100" i="1"/>
              <a:t>белые _________</a:t>
            </a:r>
            <a:r>
              <a:rPr lang="ru-RU" sz="3100" i="1" u="sng"/>
              <a:t>,</a:t>
            </a:r>
            <a:r>
              <a:rPr lang="ru-RU" sz="3100" i="1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_________колкие _________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_________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_________,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быстрые_________.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715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dirty="0" err="1"/>
              <a:t>ша</a:t>
            </a:r>
            <a:r>
              <a:rPr lang="ru-RU" sz="3100" dirty="0"/>
              <a:t>...</a:t>
            </a:r>
            <a:r>
              <a:rPr lang="ru-RU" sz="3100" dirty="0" err="1"/>
              <a:t>ки</a:t>
            </a:r>
            <a:r>
              <a:rPr lang="ru-RU" sz="3100" dirty="0"/>
              <a:t>, варе...</a:t>
            </a:r>
            <a:r>
              <a:rPr lang="ru-RU" sz="3100" dirty="0" err="1"/>
              <a:t>ки</a:t>
            </a:r>
            <a:r>
              <a:rPr lang="ru-RU" sz="3100" dirty="0"/>
              <a:t>,</a:t>
            </a:r>
            <a:r>
              <a:rPr lang="ru-RU" sz="3100" b="1" dirty="0"/>
              <a:t>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, </a:t>
            </a:r>
            <a:r>
              <a:rPr lang="ru-RU" sz="3100" dirty="0" err="1"/>
              <a:t>ле</a:t>
            </a:r>
            <a:r>
              <a:rPr lang="ru-RU" sz="3100" dirty="0"/>
              <a:t>...кое, </a:t>
            </a:r>
            <a:r>
              <a:rPr lang="ru-RU" sz="3100" b="1" dirty="0" err="1"/>
              <a:t>ша</a:t>
            </a:r>
            <a:r>
              <a:rPr lang="ru-RU" sz="3100" b="1" dirty="0"/>
              <a:t>...ка,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белые </a:t>
            </a:r>
            <a:r>
              <a:rPr lang="ru-RU" sz="3100" i="1" u="sng" dirty="0" err="1"/>
              <a:t>шаПки</a:t>
            </a:r>
            <a:r>
              <a:rPr lang="ru-RU" sz="3100" i="1" u="sng" dirty="0"/>
              <a:t>,</a:t>
            </a:r>
            <a:r>
              <a:rPr lang="ru-RU" sz="3100" i="1" dirty="0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_________колкие _________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_________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_________,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быстрые_________.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306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dirty="0" err="1"/>
              <a:t>ша</a:t>
            </a:r>
            <a:r>
              <a:rPr lang="ru-RU" sz="3100" dirty="0"/>
              <a:t>...</a:t>
            </a:r>
            <a:r>
              <a:rPr lang="ru-RU" sz="3100" dirty="0" err="1"/>
              <a:t>ки</a:t>
            </a:r>
            <a:r>
              <a:rPr lang="ru-RU" sz="3100" dirty="0"/>
              <a:t>, </a:t>
            </a:r>
            <a:r>
              <a:rPr lang="ru-RU" sz="3100" b="1" dirty="0"/>
              <a:t>варе...</a:t>
            </a:r>
            <a:r>
              <a:rPr lang="ru-RU" sz="3100" b="1" dirty="0" err="1"/>
              <a:t>ки</a:t>
            </a:r>
            <a:r>
              <a:rPr lang="ru-RU" sz="3100" b="1" dirty="0"/>
              <a:t>,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, </a:t>
            </a:r>
            <a:r>
              <a:rPr lang="ru-RU" sz="3100" dirty="0" err="1"/>
              <a:t>ле</a:t>
            </a:r>
            <a:r>
              <a:rPr lang="ru-RU" sz="3100" dirty="0"/>
              <a:t>...кое, </a:t>
            </a:r>
            <a:r>
              <a:rPr lang="ru-RU" sz="3100" b="1" dirty="0" err="1"/>
              <a:t>ша</a:t>
            </a:r>
            <a:r>
              <a:rPr lang="ru-RU" sz="3100" b="1" dirty="0"/>
              <a:t>...ка,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белые </a:t>
            </a:r>
            <a:r>
              <a:rPr lang="ru-RU" sz="3100" i="1" u="sng" dirty="0" err="1"/>
              <a:t>шаПки</a:t>
            </a:r>
            <a:r>
              <a:rPr lang="ru-RU" sz="3100" i="1" u="sng" dirty="0"/>
              <a:t>,</a:t>
            </a:r>
            <a:r>
              <a:rPr lang="ru-RU" sz="3100" i="1" dirty="0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</a:t>
            </a:r>
            <a:r>
              <a:rPr lang="ru-RU" sz="3100" i="1" u="sng" dirty="0" err="1"/>
              <a:t>вареЖки</a:t>
            </a:r>
            <a:r>
              <a:rPr lang="ru-RU" sz="3100" i="1" dirty="0"/>
              <a:t> колкие _________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_________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_________,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быстрые_________.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546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dirty="0" err="1"/>
              <a:t>ша</a:t>
            </a:r>
            <a:r>
              <a:rPr lang="ru-RU" sz="3100" dirty="0"/>
              <a:t>...</a:t>
            </a:r>
            <a:r>
              <a:rPr lang="ru-RU" sz="3100" dirty="0" err="1"/>
              <a:t>ки</a:t>
            </a:r>
            <a:r>
              <a:rPr lang="ru-RU" sz="3100" dirty="0"/>
              <a:t>, </a:t>
            </a:r>
            <a:r>
              <a:rPr lang="ru-RU" sz="3100" b="1" dirty="0"/>
              <a:t>варе...</a:t>
            </a:r>
            <a:r>
              <a:rPr lang="ru-RU" sz="3100" b="1" dirty="0" err="1"/>
              <a:t>ки</a:t>
            </a:r>
            <a:r>
              <a:rPr lang="ru-RU" sz="3100" b="1" dirty="0"/>
              <a:t>, ла...</a:t>
            </a:r>
            <a:r>
              <a:rPr lang="ru-RU" sz="3100" b="1" dirty="0" err="1"/>
              <a:t>ки</a:t>
            </a:r>
            <a:r>
              <a:rPr lang="ru-RU" sz="3100" b="1" dirty="0"/>
              <a:t>, </a:t>
            </a:r>
            <a:r>
              <a:rPr lang="ru-RU" sz="3100" dirty="0" err="1"/>
              <a:t>ле</a:t>
            </a:r>
            <a:r>
              <a:rPr lang="ru-RU" sz="3100" dirty="0"/>
              <a:t>...кое, </a:t>
            </a:r>
            <a:r>
              <a:rPr lang="ru-RU" sz="3100" b="1" dirty="0" err="1"/>
              <a:t>ша</a:t>
            </a:r>
            <a:r>
              <a:rPr lang="ru-RU" sz="3100" b="1" dirty="0"/>
              <a:t>...ка,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белые </a:t>
            </a:r>
            <a:r>
              <a:rPr lang="ru-RU" sz="3100" i="1" u="sng" dirty="0" err="1"/>
              <a:t>шаПки</a:t>
            </a:r>
            <a:r>
              <a:rPr lang="ru-RU" sz="3100" i="1" u="sng" dirty="0"/>
              <a:t>,</a:t>
            </a:r>
            <a:r>
              <a:rPr lang="ru-RU" sz="3100" i="1" dirty="0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</a:t>
            </a:r>
            <a:r>
              <a:rPr lang="ru-RU" sz="3100" i="1" u="sng" dirty="0" err="1"/>
              <a:t>вареЖки</a:t>
            </a:r>
            <a:r>
              <a:rPr lang="ru-RU" sz="3100" i="1" dirty="0"/>
              <a:t> колкие </a:t>
            </a:r>
            <a:r>
              <a:rPr lang="ru-RU" sz="3100" i="1" u="sng" dirty="0" err="1"/>
              <a:t>лаПки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_________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_________,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быстрые_________.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161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dirty="0" err="1"/>
              <a:t>ша</a:t>
            </a:r>
            <a:r>
              <a:rPr lang="ru-RU" sz="3100" dirty="0"/>
              <a:t>...</a:t>
            </a:r>
            <a:r>
              <a:rPr lang="ru-RU" sz="3100" dirty="0" err="1"/>
              <a:t>ки</a:t>
            </a:r>
            <a:r>
              <a:rPr lang="ru-RU" sz="3100" dirty="0"/>
              <a:t>, </a:t>
            </a:r>
            <a:r>
              <a:rPr lang="ru-RU" sz="3100" b="1" dirty="0"/>
              <a:t>варе...</a:t>
            </a:r>
            <a:r>
              <a:rPr lang="ru-RU" sz="3100" b="1" dirty="0" err="1"/>
              <a:t>ки</a:t>
            </a:r>
            <a:r>
              <a:rPr lang="ru-RU" sz="3100" b="1" dirty="0"/>
              <a:t>, ла...</a:t>
            </a:r>
            <a:r>
              <a:rPr lang="ru-RU" sz="3100" b="1" dirty="0" err="1"/>
              <a:t>ки</a:t>
            </a:r>
            <a:r>
              <a:rPr lang="ru-RU" sz="3100" b="1" dirty="0"/>
              <a:t>, </a:t>
            </a:r>
            <a:r>
              <a:rPr lang="ru-RU" sz="3100" b="1" dirty="0" err="1"/>
              <a:t>ле</a:t>
            </a:r>
            <a:r>
              <a:rPr lang="ru-RU" sz="3100" b="1" dirty="0"/>
              <a:t>...кое, </a:t>
            </a:r>
            <a:r>
              <a:rPr lang="ru-RU" sz="3100" b="1" dirty="0" err="1"/>
              <a:t>ша</a:t>
            </a:r>
            <a:r>
              <a:rPr lang="ru-RU" sz="3100" b="1" dirty="0"/>
              <a:t>...ка,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белые </a:t>
            </a:r>
            <a:r>
              <a:rPr lang="ru-RU" sz="3100" i="1" u="sng" dirty="0" err="1"/>
              <a:t>шаПки</a:t>
            </a:r>
            <a:r>
              <a:rPr lang="ru-RU" sz="3100" i="1" u="sng" dirty="0"/>
              <a:t>,</a:t>
            </a:r>
            <a:r>
              <a:rPr lang="ru-RU" sz="3100" i="1" dirty="0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</a:t>
            </a:r>
            <a:r>
              <a:rPr lang="ru-RU" sz="3100" i="1" u="sng" dirty="0" err="1"/>
              <a:t>вареЖки</a:t>
            </a:r>
            <a:r>
              <a:rPr lang="ru-RU" sz="3100" i="1" dirty="0"/>
              <a:t> колкие </a:t>
            </a:r>
            <a:r>
              <a:rPr lang="ru-RU" sz="3100" i="1" u="sng" dirty="0" err="1"/>
              <a:t>лаПки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</a:t>
            </a:r>
            <a:r>
              <a:rPr lang="ru-RU" sz="3100" i="1" u="sng" dirty="0" err="1"/>
              <a:t>лёГком</a:t>
            </a:r>
            <a:r>
              <a:rPr lang="ru-RU" sz="3100" i="1" dirty="0"/>
              <a:t>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_________,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быстрые_________.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77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b="1" dirty="0" err="1"/>
              <a:t>ша</a:t>
            </a:r>
            <a:r>
              <a:rPr lang="ru-RU" sz="3100" b="1" dirty="0"/>
              <a:t>...</a:t>
            </a:r>
            <a:r>
              <a:rPr lang="ru-RU" sz="3100" b="1" dirty="0" err="1"/>
              <a:t>ки</a:t>
            </a:r>
            <a:r>
              <a:rPr lang="ru-RU" sz="3100" b="1" dirty="0"/>
              <a:t>, варе...</a:t>
            </a:r>
            <a:r>
              <a:rPr lang="ru-RU" sz="3100" b="1" dirty="0" err="1"/>
              <a:t>ки</a:t>
            </a:r>
            <a:r>
              <a:rPr lang="ru-RU" sz="3100" b="1" dirty="0"/>
              <a:t>, ла...</a:t>
            </a:r>
            <a:r>
              <a:rPr lang="ru-RU" sz="3100" b="1" dirty="0" err="1"/>
              <a:t>ки</a:t>
            </a:r>
            <a:r>
              <a:rPr lang="ru-RU" sz="3100" b="1" dirty="0"/>
              <a:t>, </a:t>
            </a:r>
            <a:r>
              <a:rPr lang="ru-RU" sz="3100" b="1" dirty="0" err="1"/>
              <a:t>ле</a:t>
            </a:r>
            <a:r>
              <a:rPr lang="ru-RU" sz="3100" b="1" dirty="0"/>
              <a:t>...кое, </a:t>
            </a:r>
            <a:r>
              <a:rPr lang="ru-RU" sz="3100" b="1" dirty="0" err="1"/>
              <a:t>ша</a:t>
            </a:r>
            <a:r>
              <a:rPr lang="ru-RU" sz="3100" b="1" dirty="0"/>
              <a:t>...ка, </a:t>
            </a:r>
            <a:r>
              <a:rPr lang="ru-RU" sz="3100" dirty="0"/>
              <a:t>ла...</a:t>
            </a:r>
            <a:r>
              <a:rPr lang="ru-RU" sz="3100" dirty="0" err="1"/>
              <a:t>ки</a:t>
            </a:r>
            <a:r>
              <a:rPr lang="ru-RU" sz="31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белые </a:t>
            </a:r>
            <a:r>
              <a:rPr lang="ru-RU" sz="3100" i="1" u="sng" dirty="0" err="1"/>
              <a:t>шаПки</a:t>
            </a:r>
            <a:r>
              <a:rPr lang="ru-RU" sz="3100" i="1" u="sng" dirty="0"/>
              <a:t>,</a:t>
            </a:r>
            <a:r>
              <a:rPr lang="ru-RU" sz="3100" i="1" dirty="0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</a:t>
            </a:r>
            <a:r>
              <a:rPr lang="ru-RU" sz="3100" i="1" u="sng" dirty="0" err="1"/>
              <a:t>вареЖки</a:t>
            </a:r>
            <a:r>
              <a:rPr lang="ru-RU" sz="3100" i="1" dirty="0"/>
              <a:t> колкие </a:t>
            </a:r>
            <a:r>
              <a:rPr lang="ru-RU" sz="3100" i="1" u="sng" dirty="0" err="1"/>
              <a:t>лаПки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</a:t>
            </a:r>
            <a:r>
              <a:rPr lang="ru-RU" sz="3100" i="1" u="sng" dirty="0" err="1"/>
              <a:t>лёГком</a:t>
            </a:r>
            <a:r>
              <a:rPr lang="ru-RU" sz="3100" i="1" dirty="0"/>
              <a:t>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</a:t>
            </a:r>
            <a:r>
              <a:rPr lang="ru-RU" sz="3100" i="1" u="sng" dirty="0" err="1"/>
              <a:t>шаПки</a:t>
            </a:r>
            <a:r>
              <a:rPr lang="ru-RU" sz="3100" i="1" dirty="0"/>
              <a:t>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быстрые_________.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461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Дополните предложения подходящими по смыслу словами так, чтобы получился связный рассказ. Подберите к тексту название.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74782"/>
            <a:ext cx="10515600" cy="533533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Ели надели белые _________ ,</a:t>
            </a:r>
            <a:br>
              <a:rPr lang="ru-RU" sz="3100" dirty="0"/>
            </a:br>
            <a:r>
              <a:rPr lang="ru-RU" sz="3100" dirty="0"/>
              <a:t>Спрятали в ________ колкие ________ .</a:t>
            </a:r>
            <a:br>
              <a:rPr lang="ru-RU" sz="3100" dirty="0"/>
            </a:br>
            <a:r>
              <a:rPr lang="ru-RU" sz="3100" dirty="0"/>
              <a:t>Скачет под елками белый зайчишка,</a:t>
            </a:r>
            <a:br>
              <a:rPr lang="ru-RU" sz="3100" dirty="0"/>
            </a:br>
            <a:r>
              <a:rPr lang="ru-RU" sz="3100" dirty="0"/>
              <a:t>Белый зайчишка в _________ пальтишке.</a:t>
            </a:r>
            <a:br>
              <a:rPr lang="ru-RU" sz="3100" dirty="0"/>
            </a:br>
            <a:r>
              <a:rPr lang="ru-RU" sz="3100" dirty="0"/>
              <a:t>Ни рукавиц у косого, ни _________ ,</a:t>
            </a:r>
            <a:br>
              <a:rPr lang="ru-RU" sz="3100" dirty="0"/>
            </a:br>
            <a:r>
              <a:rPr lang="ru-RU" sz="3100" dirty="0"/>
              <a:t>Греют его только быстрые __________ .</a:t>
            </a:r>
            <a:br>
              <a:rPr lang="ru-RU" sz="3100" dirty="0"/>
            </a:b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Слова для справок: </a:t>
            </a:r>
            <a:r>
              <a:rPr lang="ru-RU" sz="3100" b="1" dirty="0" err="1"/>
              <a:t>ша</a:t>
            </a:r>
            <a:r>
              <a:rPr lang="ru-RU" sz="3100" b="1" dirty="0"/>
              <a:t>...</a:t>
            </a:r>
            <a:r>
              <a:rPr lang="ru-RU" sz="3100" b="1" dirty="0" err="1"/>
              <a:t>ки</a:t>
            </a:r>
            <a:r>
              <a:rPr lang="ru-RU" sz="3100" b="1" dirty="0"/>
              <a:t>, варе...</a:t>
            </a:r>
            <a:r>
              <a:rPr lang="ru-RU" sz="3100" b="1" dirty="0" err="1"/>
              <a:t>ки</a:t>
            </a:r>
            <a:r>
              <a:rPr lang="ru-RU" sz="3100" b="1" dirty="0"/>
              <a:t>, ла...</a:t>
            </a:r>
            <a:r>
              <a:rPr lang="ru-RU" sz="3100" b="1" dirty="0" err="1"/>
              <a:t>ки</a:t>
            </a:r>
            <a:r>
              <a:rPr lang="ru-RU" sz="3100" b="1" dirty="0"/>
              <a:t>, </a:t>
            </a:r>
            <a:r>
              <a:rPr lang="ru-RU" sz="3100" b="1" dirty="0" err="1"/>
              <a:t>ле</a:t>
            </a:r>
            <a:r>
              <a:rPr lang="ru-RU" sz="3100" b="1" dirty="0"/>
              <a:t>...кое, </a:t>
            </a:r>
            <a:r>
              <a:rPr lang="ru-RU" sz="3100" b="1" dirty="0" err="1"/>
              <a:t>ша</a:t>
            </a:r>
            <a:r>
              <a:rPr lang="ru-RU" sz="3100" b="1" dirty="0"/>
              <a:t>...ка, ла...</a:t>
            </a:r>
            <a:r>
              <a:rPr lang="ru-RU" sz="3100" b="1" dirty="0" err="1"/>
              <a:t>ки</a:t>
            </a:r>
            <a:r>
              <a:rPr lang="ru-RU" sz="3100" b="1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Ели надели белые </a:t>
            </a:r>
            <a:r>
              <a:rPr lang="ru-RU" sz="3100" i="1" u="sng" dirty="0" err="1"/>
              <a:t>шаПки</a:t>
            </a:r>
            <a:r>
              <a:rPr lang="ru-RU" sz="3100" i="1" u="sng" dirty="0"/>
              <a:t>,</a:t>
            </a:r>
            <a:r>
              <a:rPr lang="ru-RU" sz="3100" i="1" dirty="0"/>
              <a:t>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Спрятали в </a:t>
            </a:r>
            <a:r>
              <a:rPr lang="ru-RU" sz="3100" i="1" u="sng" dirty="0" err="1"/>
              <a:t>вареЖки</a:t>
            </a:r>
            <a:r>
              <a:rPr lang="ru-RU" sz="3100" i="1" dirty="0"/>
              <a:t> колкие </a:t>
            </a:r>
            <a:r>
              <a:rPr lang="ru-RU" sz="3100" i="1" u="sng" dirty="0" err="1"/>
              <a:t>лаПки</a:t>
            </a:r>
            <a:r>
              <a:rPr lang="ru-RU" sz="3100" i="1" u="sng" dirty="0"/>
              <a:t>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Скачет под ёлками белый зайчишка,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Белый зайчишка в </a:t>
            </a:r>
            <a:r>
              <a:rPr lang="ru-RU" sz="3100" i="1" u="sng" dirty="0" err="1"/>
              <a:t>лёГком</a:t>
            </a:r>
            <a:r>
              <a:rPr lang="ru-RU" sz="3100" i="1" dirty="0"/>
              <a:t> пальтишке.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Ни рукавиц у косого, ни </a:t>
            </a:r>
            <a:r>
              <a:rPr lang="ru-RU" sz="3100" i="1" u="sng" dirty="0" err="1"/>
              <a:t>шаПки</a:t>
            </a:r>
            <a:r>
              <a:rPr lang="ru-RU" sz="3100" i="1" dirty="0"/>
              <a:t>, </a:t>
            </a:r>
            <a:endParaRPr lang="ru-RU" sz="31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100" i="1" dirty="0"/>
              <a:t>Греют его только быстрые </a:t>
            </a:r>
            <a:r>
              <a:rPr lang="ru-RU" sz="3100" i="1" u="sng" dirty="0" err="1"/>
              <a:t>лаПки</a:t>
            </a:r>
            <a:r>
              <a:rPr lang="ru-RU" sz="3100" i="1" dirty="0"/>
              <a:t>.</a:t>
            </a:r>
            <a:endParaRPr lang="ru-RU" sz="31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703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Составьте текст по вопросам.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032" y="155020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(Ответить 2-3 предложениями на каждый вопрос.)</a:t>
            </a:r>
          </a:p>
          <a:p>
            <a:pPr marL="0" indent="0">
              <a:buNone/>
            </a:pPr>
            <a:r>
              <a:rPr lang="ru-RU" sz="2400" dirty="0"/>
              <a:t>Мой друг</a:t>
            </a:r>
          </a:p>
          <a:p>
            <a:pPr marL="0" indent="0">
              <a:buNone/>
            </a:pPr>
            <a:r>
              <a:rPr lang="ru-RU" sz="2400" dirty="0"/>
              <a:t>1. Как зовут твоего друга?</a:t>
            </a:r>
            <a:br>
              <a:rPr lang="ru-RU" sz="2400" dirty="0"/>
            </a:br>
            <a:r>
              <a:rPr lang="ru-RU" sz="2400" dirty="0"/>
              <a:t>2. Давно ли ты с ним дружишь?</a:t>
            </a:r>
            <a:br>
              <a:rPr lang="ru-RU" sz="2400" dirty="0"/>
            </a:br>
            <a:r>
              <a:rPr lang="ru-RU" sz="2400" dirty="0"/>
              <a:t>3. Что нравиться тебе в твоем друге?</a:t>
            </a:r>
            <a:br>
              <a:rPr lang="ru-RU" sz="2400" dirty="0"/>
            </a:br>
            <a:r>
              <a:rPr lang="ru-RU" sz="2400" dirty="0"/>
              <a:t>4. В чем бы ты хотел походить на него?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519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2400" dirty="0"/>
            </a:br>
            <a:r>
              <a:rPr lang="ru-RU" sz="2400" i="1" dirty="0"/>
              <a:t>3. Допишите рассказ несколькими предложениями.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61220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Спас друга</a:t>
            </a:r>
          </a:p>
          <a:p>
            <a:pPr marL="0" indent="0">
              <a:buNone/>
            </a:pPr>
            <a:r>
              <a:rPr lang="ru-RU" sz="2400" dirty="0"/>
              <a:t>Алеша и Саша шли домой из школы. Они спустились к реке. Саша побежал вперед. И вдруг хрупкий лед треснул...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05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Ответьте на вопросы.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832"/>
            <a:ext cx="10515600" cy="4806529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ru-RU" sz="2400" dirty="0"/>
              <a:t>Колокольчики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Вышел я из лесу на луг и удивился. Сколько цветов! Они похожи на праздничный хоровод.</a:t>
            </a:r>
            <a:br>
              <a:rPr lang="ru-RU" sz="2400" dirty="0"/>
            </a:br>
            <a:r>
              <a:rPr lang="ru-RU" sz="2400" dirty="0"/>
              <a:t>По зеленому лугу белеют ромашки, желтеют одуванчики, синеет мышиный горошек.</a:t>
            </a:r>
            <a:br>
              <a:rPr lang="ru-RU" sz="2400" dirty="0"/>
            </a:br>
            <a:r>
              <a:rPr lang="ru-RU" sz="2400" dirty="0"/>
              <a:t>А выше всех, всех веселее — лиловые колокольчики. Они колышутся, кланяются от летнего ветерка. Это они радостно приветствуют меня.</a:t>
            </a:r>
            <a:br>
              <a:rPr lang="ru-RU" sz="2400" dirty="0"/>
            </a:br>
            <a:r>
              <a:rPr lang="ru-RU" sz="2400" dirty="0"/>
              <a:t>Все лето цветут эти милые цветы наших лугов.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Вопросы:</a:t>
            </a:r>
            <a:br>
              <a:rPr lang="ru-RU" sz="2400" dirty="0"/>
            </a:br>
            <a:r>
              <a:rPr lang="ru-RU" sz="2400" dirty="0"/>
              <a:t>1. Что увидел писатель на лугу? </a:t>
            </a:r>
            <a:br>
              <a:rPr lang="ru-RU" sz="2400" dirty="0"/>
            </a:br>
            <a:r>
              <a:rPr lang="ru-RU" sz="2400" dirty="0"/>
              <a:t>2. Почему луг был похож на хоровод? </a:t>
            </a:r>
          </a:p>
          <a:p>
            <a:pPr marL="0" indent="0">
              <a:lnSpc>
                <a:spcPct val="70000"/>
              </a:lnSpc>
              <a:buNone/>
            </a:pPr>
            <a:br>
              <a:rPr lang="ru-RU" sz="2400" dirty="0"/>
            </a:br>
            <a:r>
              <a:rPr lang="ru-RU" sz="2400" dirty="0"/>
              <a:t>3. Как писатель описывает колокольчики? </a:t>
            </a:r>
          </a:p>
          <a:p>
            <a:pPr marL="0" indent="0">
              <a:lnSpc>
                <a:spcPct val="70000"/>
              </a:lnSpc>
              <a:buNone/>
            </a:pPr>
            <a:br>
              <a:rPr lang="ru-RU" sz="2400" dirty="0"/>
            </a:br>
            <a:r>
              <a:rPr lang="ru-RU" sz="2400" dirty="0"/>
              <a:t>4. Как колокольчики приветствуют гостя?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81911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Ответьте на вопросы.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832"/>
            <a:ext cx="10515600" cy="4806529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ru-RU" sz="2400" dirty="0"/>
              <a:t>Колокольчики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Вышел я из лесу на луг и удивился. Сколько цветов! Они похожи на праздничный хоровод.</a:t>
            </a:r>
            <a:br>
              <a:rPr lang="ru-RU" sz="2400" dirty="0"/>
            </a:br>
            <a:r>
              <a:rPr lang="ru-RU" sz="2400" dirty="0"/>
              <a:t>По зеленому лугу белеют ромашки, желтеют одуванчики, синеет мышиный горошек.</a:t>
            </a:r>
            <a:br>
              <a:rPr lang="ru-RU" sz="2400" dirty="0"/>
            </a:br>
            <a:r>
              <a:rPr lang="ru-RU" sz="2400" dirty="0"/>
              <a:t>А выше всех, всех веселее — лиловые колокольчики. Они колышутся, кланяются от летнего ветерка. Это они радостно приветствуют меня.</a:t>
            </a:r>
            <a:br>
              <a:rPr lang="ru-RU" sz="2400" dirty="0"/>
            </a:br>
            <a:r>
              <a:rPr lang="ru-RU" sz="2400" dirty="0"/>
              <a:t>Все лето цветут эти милые цветы наших лугов.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Вопросы:</a:t>
            </a:r>
            <a:br>
              <a:rPr lang="ru-RU" sz="2400" dirty="0"/>
            </a:br>
            <a:r>
              <a:rPr lang="ru-RU" sz="2400" dirty="0"/>
              <a:t>1. Что увидел писатель на лугу? (Цветы)</a:t>
            </a:r>
            <a:br>
              <a:rPr lang="ru-RU" sz="2400" dirty="0"/>
            </a:br>
            <a:r>
              <a:rPr lang="ru-RU" sz="2400" dirty="0"/>
              <a:t>2. Почему луг был похож на хоровод? </a:t>
            </a:r>
          </a:p>
          <a:p>
            <a:pPr marL="0" indent="0">
              <a:lnSpc>
                <a:spcPct val="70000"/>
              </a:lnSpc>
              <a:buNone/>
            </a:pPr>
            <a:br>
              <a:rPr lang="ru-RU" sz="2400" dirty="0"/>
            </a:br>
            <a:r>
              <a:rPr lang="ru-RU" sz="2400" dirty="0"/>
              <a:t>3. Как писатель описывает колокольчики? </a:t>
            </a:r>
          </a:p>
          <a:p>
            <a:pPr marL="0" indent="0">
              <a:lnSpc>
                <a:spcPct val="70000"/>
              </a:lnSpc>
              <a:buNone/>
            </a:pPr>
            <a:br>
              <a:rPr lang="ru-RU" sz="2400" dirty="0"/>
            </a:br>
            <a:r>
              <a:rPr lang="ru-RU" sz="2400" dirty="0"/>
              <a:t>4. Как колокольчики приветствуют гостя?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70844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Ответьте на вопросы.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832"/>
            <a:ext cx="10515600" cy="4806529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ru-RU" sz="2400" dirty="0"/>
              <a:t>Колокольчики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Вышел я из лесу на луг и удивился. Сколько цветов! Они похожи на праздничный хоровод.</a:t>
            </a:r>
            <a:br>
              <a:rPr lang="ru-RU" sz="2400" dirty="0"/>
            </a:br>
            <a:r>
              <a:rPr lang="ru-RU" sz="2400" dirty="0"/>
              <a:t>По зеленому лугу белеют ромашки, желтеют одуванчики, синеет мышиный горошек.</a:t>
            </a:r>
            <a:br>
              <a:rPr lang="ru-RU" sz="2400" dirty="0"/>
            </a:br>
            <a:r>
              <a:rPr lang="ru-RU" sz="2400" dirty="0"/>
              <a:t>А выше всех, всех веселее — лиловые колокольчики. Они колышутся, кланяются от летнего ветерка. Это они радостно приветствуют меня.</a:t>
            </a:r>
            <a:br>
              <a:rPr lang="ru-RU" sz="2400" dirty="0"/>
            </a:br>
            <a:r>
              <a:rPr lang="ru-RU" sz="2400" dirty="0"/>
              <a:t>Все лето цветут эти милые цветы наших лугов.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Вопросы:</a:t>
            </a:r>
            <a:br>
              <a:rPr lang="ru-RU" sz="2400" dirty="0"/>
            </a:br>
            <a:r>
              <a:rPr lang="ru-RU" sz="2400" dirty="0"/>
              <a:t>1. Что увидел писатель на лугу? (Цветы)</a:t>
            </a:r>
            <a:br>
              <a:rPr lang="ru-RU" sz="2400" dirty="0"/>
            </a:br>
            <a:r>
              <a:rPr lang="ru-RU" sz="2400" dirty="0"/>
              <a:t>2. Почему луг был похож на хоровод? (Потому что они все вместе собраны в одном месте)</a:t>
            </a:r>
            <a:br>
              <a:rPr lang="ru-RU" sz="2400" dirty="0"/>
            </a:br>
            <a:r>
              <a:rPr lang="ru-RU" sz="2400" dirty="0"/>
              <a:t>3. Как писатель описывает колокольчики? </a:t>
            </a:r>
          </a:p>
          <a:p>
            <a:pPr marL="0" indent="0">
              <a:lnSpc>
                <a:spcPct val="70000"/>
              </a:lnSpc>
              <a:buNone/>
            </a:pPr>
            <a:br>
              <a:rPr lang="ru-RU" sz="2400" dirty="0"/>
            </a:br>
            <a:r>
              <a:rPr lang="ru-RU" sz="2400" dirty="0"/>
              <a:t>4. Как колокольчики приветствуют гостя?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583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Ответьте на вопросы.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832"/>
            <a:ext cx="10515600" cy="4806529"/>
          </a:xfrm>
        </p:spPr>
        <p:txBody>
          <a:bodyPr>
            <a:no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ru-RU" sz="2400" dirty="0"/>
              <a:t>Колокольчики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Вышел я из лесу на луг и удивился. Сколько цветов! Они похожи на праздничный хоровод.</a:t>
            </a:r>
            <a:br>
              <a:rPr lang="ru-RU" sz="2400" dirty="0"/>
            </a:br>
            <a:r>
              <a:rPr lang="ru-RU" sz="2400" dirty="0"/>
              <a:t>По зеленому лугу белеют ромашки, желтеют одуванчики, синеет мышиный горошек.</a:t>
            </a:r>
            <a:br>
              <a:rPr lang="ru-RU" sz="2400" dirty="0"/>
            </a:br>
            <a:r>
              <a:rPr lang="ru-RU" sz="2400" dirty="0"/>
              <a:t>А выше всех, всех веселее — лиловые колокольчики. Они колышутся, кланяются от летнего ветерка. Это они радостно приветствуют меня.</a:t>
            </a:r>
            <a:br>
              <a:rPr lang="ru-RU" sz="2400" dirty="0"/>
            </a:br>
            <a:r>
              <a:rPr lang="ru-RU" sz="2400" dirty="0"/>
              <a:t>Все лето цветут эти милые цветы наших лугов.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ru-RU" sz="2400" dirty="0"/>
              <a:t>Вопросы:</a:t>
            </a:r>
            <a:br>
              <a:rPr lang="ru-RU" sz="2400" dirty="0"/>
            </a:br>
            <a:r>
              <a:rPr lang="ru-RU" sz="2400" dirty="0"/>
              <a:t>1. Что увидел писатель на лугу? (Цветы)</a:t>
            </a:r>
            <a:br>
              <a:rPr lang="ru-RU" sz="2400" dirty="0"/>
            </a:br>
            <a:r>
              <a:rPr lang="ru-RU" sz="2400" dirty="0"/>
              <a:t>2. Почему луг был похож на хоровод? (Потому что они все вместе собраны в одном месте)</a:t>
            </a:r>
            <a:br>
              <a:rPr lang="ru-RU" sz="2400" dirty="0"/>
            </a:br>
            <a:r>
              <a:rPr lang="ru-RU" sz="2400" dirty="0"/>
              <a:t>3. Как писатель описывает колокольчики? (Он называет их лиловые колокольчики. Они колышутся, кланяются от летнего ветерка. Говорит, что они выше всех, всех веселее)</a:t>
            </a:r>
            <a:br>
              <a:rPr lang="ru-RU" sz="2400" dirty="0"/>
            </a:br>
            <a:r>
              <a:rPr lang="ru-RU" sz="2400" dirty="0"/>
              <a:t>4. Как колокольчики приветствуют гостя?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2859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Ответьте на вопросы.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07832"/>
            <a:ext cx="10515600" cy="480652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100" dirty="0"/>
              <a:t>Колокольчики</a:t>
            </a:r>
          </a:p>
          <a:p>
            <a:pPr marL="0" indent="0">
              <a:buNone/>
            </a:pPr>
            <a:r>
              <a:rPr lang="ru-RU" sz="3100" dirty="0"/>
              <a:t>Вышел я из лесу на луг и удивился. Сколько цветов! Они похожи на праздничный хоровод.</a:t>
            </a:r>
            <a:br>
              <a:rPr lang="ru-RU" sz="3100" dirty="0"/>
            </a:br>
            <a:r>
              <a:rPr lang="ru-RU" sz="3100" dirty="0"/>
              <a:t>По зеленому лугу белеют ромашки, желтеют одуванчики, синеет мышиный горошек.</a:t>
            </a:r>
            <a:br>
              <a:rPr lang="ru-RU" sz="3100" dirty="0"/>
            </a:br>
            <a:r>
              <a:rPr lang="ru-RU" sz="3100" dirty="0"/>
              <a:t>А выше всех, всех веселее — лиловые колокольчики. Они колышутся, кланяются от летнего ветерка. Это они радостно приветствуют меня.</a:t>
            </a:r>
            <a:br>
              <a:rPr lang="ru-RU" sz="3100" dirty="0"/>
            </a:br>
            <a:r>
              <a:rPr lang="ru-RU" sz="3100" dirty="0"/>
              <a:t>Все лето цветут эти милые цветы наших лугов.</a:t>
            </a:r>
          </a:p>
          <a:p>
            <a:pPr marL="0" indent="0">
              <a:buNone/>
            </a:pPr>
            <a:r>
              <a:rPr lang="ru-RU" sz="3100" dirty="0"/>
              <a:t>Вопросы:</a:t>
            </a:r>
            <a:br>
              <a:rPr lang="ru-RU" sz="3100" dirty="0"/>
            </a:br>
            <a:r>
              <a:rPr lang="ru-RU" sz="3100" dirty="0"/>
              <a:t>1. Что увидел писатель на лугу? (Цветы)</a:t>
            </a:r>
            <a:br>
              <a:rPr lang="ru-RU" sz="3100" dirty="0"/>
            </a:br>
            <a:r>
              <a:rPr lang="ru-RU" sz="3100" dirty="0"/>
              <a:t>2. Почему луг был похож на хоровод? (Потому что они все вместе собраны в одном месте)</a:t>
            </a:r>
            <a:br>
              <a:rPr lang="ru-RU" sz="3100" dirty="0"/>
            </a:br>
            <a:r>
              <a:rPr lang="ru-RU" sz="3100" dirty="0"/>
              <a:t>3. Как писатель описывает колокольчики? (Он называет их лиловые колокольчики. Они колышутся, кланяются от летнего ветерка. Говорит, что они выше всех, всех веселее)</a:t>
            </a:r>
            <a:br>
              <a:rPr lang="ru-RU" sz="3100" dirty="0"/>
            </a:br>
            <a:r>
              <a:rPr lang="ru-RU" sz="3100" dirty="0"/>
              <a:t>4. Как колокольчики приветствуют гостя? (Они колышутся, кланяются от летнего ветерка.)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345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413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Поделить текст на абзацы.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4351338"/>
          </a:xfrm>
        </p:spPr>
        <p:txBody>
          <a:bodyPr>
            <a:normAutofit/>
          </a:bodyPr>
          <a:lstStyle/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Редкая гостья</a:t>
            </a: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/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Однажды на птичьей кормушке появилась белка. Дети очень обрадовались ей. Белка села на задние лапки и взяла в передние лапки кисточку сухой рябины. Она начала ловко объедать ягоды. Потом зверёк схватил в зубы другую гроздь, прыгнул на сук ели и исчез в густых ветвях. С тех пор белка каждый день стала навещать птичью столовую. </a:t>
            </a:r>
            <a:br>
              <a:rPr lang="ru-RU" sz="2400" dirty="0"/>
            </a:b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902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413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27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Поделить текст на абзацы.</a:t>
            </a:r>
            <a:b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4351338"/>
          </a:xfrm>
        </p:spPr>
        <p:txBody>
          <a:bodyPr>
            <a:normAutofit/>
          </a:bodyPr>
          <a:lstStyle/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Редкая гостья</a:t>
            </a:r>
          </a:p>
          <a:p>
            <a:pPr marL="0" indent="45720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400" dirty="0"/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Однажды на птичьей кормушке появилась белка. Дети очень обрадовались ей. Белка села на задние лапки и взяла в передние лапки кисточку сухой рябины. Она начала ловко объедать ягоды. </a:t>
            </a: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/>
              <a:t>Потом зверёк схватил в зубы другую гроздь, прыгнул на сук ели и исчез в густых ветвях. С тех пор белка каждый день стала навещать птичью столовую. </a:t>
            </a:r>
            <a:br>
              <a:rPr lang="ru-RU" sz="2400" dirty="0"/>
            </a:b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985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394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1803</Words>
  <Application>Microsoft Office PowerPoint</Application>
  <PresentationFormat>Широкоэкранный</PresentationFormat>
  <Paragraphs>112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Деление сплошного текста на отдельные предложения.</vt:lpstr>
      <vt:lpstr>1. Дополните предложения подходящими по смыслу словами так, чтобы получился связный рассказ. Подберите к тексту название. </vt:lpstr>
      <vt:lpstr>1. Дополните предложения подходящими по смыслу словами так, чтобы получился связный рассказ. Подберите к тексту название. </vt:lpstr>
      <vt:lpstr>1. Дополните предложения подходящими по смыслу словами так, чтобы получился связный рассказ. Подберите к тексту название. </vt:lpstr>
      <vt:lpstr>1. Дополните предложения подходящими по смыслу словами так, чтобы получился связный рассказ. Подберите к тексту название. </vt:lpstr>
      <vt:lpstr>1. Дополните предложения подходящими по смыслу словами так, чтобы получился связный рассказ. Подберите к тексту название. </vt:lpstr>
      <vt:lpstr>1. Дополните предложения подходящими по смыслу словами так, чтобы получился связный рассказ. Подберите к тексту название. </vt:lpstr>
      <vt:lpstr>1. Дополните предложения подходящими по смыслу словами так, чтобы получился связный рассказ. Подберите к тексту название. </vt:lpstr>
      <vt:lpstr>2. Составьте текст по вопросам. </vt:lpstr>
      <vt:lpstr> 3. Допишите рассказ несколькими предложениями. </vt:lpstr>
      <vt:lpstr>4. Ответьте на вопросы. </vt:lpstr>
      <vt:lpstr>4. Ответьте на вопросы. </vt:lpstr>
      <vt:lpstr>4. Ответьте на вопросы. </vt:lpstr>
      <vt:lpstr>4. Ответьте на вопросы. </vt:lpstr>
      <vt:lpstr>4. Ответьте на вопросы. </vt:lpstr>
      <vt:lpstr>5. Поделить текст на абзацы.  </vt:lpstr>
      <vt:lpstr>5. Поделить текст на абзацы. 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2.6 Деление сплошного текста на отдельные предложения.</dc:title>
  <dc:creator>PC</dc:creator>
  <cp:lastModifiedBy>Любовь Александровна</cp:lastModifiedBy>
  <cp:revision>4</cp:revision>
  <dcterms:created xsi:type="dcterms:W3CDTF">2023-12-04T13:35:35Z</dcterms:created>
  <dcterms:modified xsi:type="dcterms:W3CDTF">2025-04-11T09:34:14Z</dcterms:modified>
</cp:coreProperties>
</file>